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  <p:sldMasterId id="2147483700" r:id="rId6"/>
  </p:sldMasterIdLst>
  <p:sldIdLst>
    <p:sldId id="256" r:id="rId7"/>
    <p:sldId id="257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0" r:id="rId17"/>
    <p:sldId id="271" r:id="rId18"/>
    <p:sldId id="272" r:id="rId19"/>
    <p:sldId id="269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59" r:id="rId33"/>
    <p:sldId id="260" r:id="rId34"/>
  </p:sldIdLst>
  <p:sldSz cx="10077450" cy="756285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slide" Target="slides/slide1.xml"/><Relationship Id="rId6" Type="http://schemas.openxmlformats.org/officeDocument/2006/relationships/slideMaster" Target="slideMasters/slideMaster5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59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2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3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7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8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9120" y="1846440"/>
            <a:ext cx="9069120" cy="58536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60324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01320" y="353304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60480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60324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01320" y="5824080"/>
            <a:ext cx="2855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48360" y="582408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9120" y="184644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480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48360" y="3533040"/>
            <a:ext cx="432684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4800" y="5824080"/>
            <a:ext cx="8867160" cy="209196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algn="just">
              <a:spcAft>
                <a:spcPts val="1410"/>
              </a:spcAft>
            </a:pPr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7.xml"/><Relationship Id="rId8" Type="http://schemas.openxmlformats.org/officeDocument/2006/relationships/slideLayout" Target="../slideLayouts/slideLayout56.xml"/><Relationship Id="rId7" Type="http://schemas.openxmlformats.org/officeDocument/2006/relationships/slideLayout" Target="../slideLayouts/slideLayout55.xml"/><Relationship Id="rId6" Type="http://schemas.openxmlformats.org/officeDocument/2006/relationships/slideLayout" Target="../slideLayouts/slideLayout54.xml"/><Relationship Id="rId5" Type="http://schemas.openxmlformats.org/officeDocument/2006/relationships/slideLayout" Target="../slideLayouts/slideLayout53.xml"/><Relationship Id="rId4" Type="http://schemas.openxmlformats.org/officeDocument/2006/relationships/slideLayout" Target="../slideLayouts/slideLayout52.xml"/><Relationship Id="rId3" Type="http://schemas.openxmlformats.org/officeDocument/2006/relationships/slideLayout" Target="../slideLayouts/slideLayout51.xml"/><Relationship Id="rId2" Type="http://schemas.openxmlformats.org/officeDocument/2006/relationships/slideLayout" Target="../slideLayouts/slideLayout50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59.xml"/><Relationship Id="rId10" Type="http://schemas.openxmlformats.org/officeDocument/2006/relationships/slideLayout" Target="../slideLayouts/slideLayout58.xml"/><Relationship Id="rId1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Freeform 1"/>
          <p:cNvSpPr/>
          <p:nvPr/>
        </p:nvSpPr>
        <p:spPr>
          <a:xfrm>
            <a:off x="0" y="360"/>
            <a:ext cx="10077120" cy="5671080"/>
          </a:xfrm>
          <a:custGeom>
            <a:avLst/>
            <a:gdLst/>
            <a:ahLst/>
            <a:cxnLst/>
            <a:rect l="0" t="0" r="r" b="b"/>
            <a:pathLst>
              <a:path w="27992" h="15753">
                <a:moveTo>
                  <a:pt x="0" y="15752"/>
                </a:moveTo>
                <a:lnTo>
                  <a:pt x="0" y="0"/>
                </a:lnTo>
                <a:lnTo>
                  <a:pt x="27991" y="0"/>
                </a:lnTo>
                <a:lnTo>
                  <a:pt x="27991" y="10417"/>
                </a:lnTo>
                <a:lnTo>
                  <a:pt x="0" y="15752"/>
                </a:lnTo>
                <a:close/>
              </a:path>
            </a:pathLst>
          </a:custGeom>
          <a:solidFill>
            <a:srgbClr val="E0E0E0"/>
          </a:solidFill>
          <a:ln w="0">
            <a:noFill/>
          </a:ln>
        </p:spPr>
      </p:sp>
      <p:sp>
        <p:nvSpPr>
          <p:cNvPr id="2" name="PlaceHolder 2"/>
          <p:cNvSpPr>
            <a:spLocks noGrp="1"/>
          </p:cNvSpPr>
          <p:nvPr>
            <p:ph type="title"/>
          </p:nvPr>
        </p:nvSpPr>
        <p:spPr>
          <a:xfrm rot="20951400">
            <a:off x="504000" y="400932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r>
              <a:rPr lang="en-US" sz="7500" b="1" strike="noStrike" spc="-1">
                <a:latin typeface="Arial" panose="020B0604020202020204"/>
              </a:rPr>
              <a:t>Click to edit the title text format</a:t>
            </a:r>
            <a:endParaRPr lang="en-US" sz="7500" b="1" strike="noStrike" spc="-1">
              <a:latin typeface="Arial" panose="020B06040202020202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 rot="20951400">
            <a:off x="604800" y="4793400"/>
            <a:ext cx="886752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ctr">
              <a:spcAft>
                <a:spcPts val="15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600" b="0" strike="noStrike" spc="-1">
                <a:latin typeface="Arial" panose="020B0604020202020204"/>
              </a:rPr>
              <a:t>Click to edit the outline text format</a:t>
            </a:r>
            <a:endParaRPr lang="en-US" sz="3600" b="0" strike="noStrike" spc="-1">
              <a:latin typeface="Arial" panose="020B0604020202020204"/>
            </a:endParaRPr>
          </a:p>
          <a:p>
            <a:pPr marL="864235" lvl="1" indent="-323850" algn="ctr">
              <a:spcAft>
                <a:spcPts val="113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 algn="ctr"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 algn="ctr">
              <a:spcAft>
                <a:spcPts val="56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 algn="ctr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 algn="ctr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 algn="ctr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Liberation Sans Narrow"/>
              </a:rPr>
              <a:t>&lt;date/time&gt;</a:t>
            </a:r>
            <a:endParaRPr lang="en-US" sz="1400" b="0" strike="noStrike" spc="-1">
              <a:latin typeface="Liberation Sans Narrow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Liberation Sans Narrow"/>
              </a:rPr>
              <a:t>&lt;footer&gt;</a:t>
            </a:r>
            <a:endParaRPr lang="en-US" sz="1400" b="0" strike="noStrike" spc="-1">
              <a:latin typeface="Liberation Sans Narrow"/>
            </a:endParaRPr>
          </a:p>
        </p:txBody>
      </p:sp>
      <p:sp>
        <p:nvSpPr>
          <p:cNvPr id="6" name="PlaceHolder 6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B4397B83-22FA-4E15-9EDC-33C99BD487D7}" type="slidenum">
              <a:rPr lang="en-US" sz="2600" b="0" strike="noStrike" spc="-1">
                <a:latin typeface="Liberation Sans Narrow"/>
              </a:rPr>
            </a:fld>
            <a:endParaRPr lang="en-US" sz="2600" b="0" strike="noStrike" spc="-1">
              <a:latin typeface="Liberation Sans Narrow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cxn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  <a:close/>
              </a:path>
            </a:pathLst>
          </a:custGeom>
          <a:solidFill>
            <a:srgbClr val="E0E0E0"/>
          </a:solidFill>
          <a:ln w="0">
            <a:noFill/>
          </a:ln>
        </p:spPr>
      </p:sp>
      <p:sp>
        <p:nvSpPr>
          <p:cNvPr id="43" name="Freeform 2"/>
          <p:cNvSpPr/>
          <p:nvPr/>
        </p:nvSpPr>
        <p:spPr>
          <a:xfrm>
            <a:off x="0" y="0"/>
            <a:ext cx="10077120" cy="2013120"/>
          </a:xfrm>
          <a:custGeom>
            <a:avLst/>
            <a:gdLst/>
            <a:ahLst/>
            <a:cxnLst/>
            <a:rect l="0" t="0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  <a:close/>
              </a:path>
            </a:pathLst>
          </a:custGeom>
          <a:solidFill>
            <a:srgbClr val="E0E0E0"/>
          </a:solidFill>
          <a:ln w="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 rot="20951400">
            <a:off x="105840" y="-21672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4800" b="1" strike="noStrike" spc="-1">
                <a:latin typeface="Arial" panose="020B0604020202020204"/>
              </a:rPr>
              <a:t>Click to edit the title text format</a:t>
            </a:r>
            <a:endParaRPr lang="en-US" sz="4800" b="1" strike="noStrike" spc="-1">
              <a:latin typeface="Arial" panose="020B06040202020202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280" y="2021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Click to edit the outline text format</a:t>
            </a:r>
            <a:endParaRPr lang="en-US" sz="2600" b="0" strike="noStrike" spc="-1">
              <a:latin typeface="Arial" panose="020B0604020202020204"/>
            </a:endParaRPr>
          </a:p>
          <a:p>
            <a:pPr marL="864235" lvl="1" indent="-323850" algn="just">
              <a:spcAft>
                <a:spcPts val="113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600" b="0" strike="noStrike" spc="-1">
                <a:latin typeface="Arial" panose="020B0604020202020204"/>
              </a:rPr>
              <a:t>Second Outline Level</a:t>
            </a:r>
            <a:endParaRPr lang="en-US" sz="2600" b="0" strike="noStrike" spc="-1">
              <a:latin typeface="Arial" panose="020B0604020202020204"/>
            </a:endParaRPr>
          </a:p>
          <a:p>
            <a:pPr marL="1296035" lvl="2" indent="-288290" algn="just"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 algn="just">
              <a:spcAft>
                <a:spcPts val="56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 algn="just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 algn="just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 algn="just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&lt;date/time&gt;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&lt;footer&gt;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EF4EA1C1-C29B-48C8-BE36-DC1425685721}" type="slidenum">
              <a:rPr lang="en-US" sz="2600" b="0" strike="noStrike" spc="-1">
                <a:latin typeface="Arial" panose="020B0604020202020204"/>
              </a:rPr>
            </a:fld>
            <a:endParaRPr lang="en-US" sz="26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0" name="Freeform 2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cxn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1" name="Freeform 3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cxn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2" name="Freeform 4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3" name="Freeform 5"/>
          <p:cNvSpPr/>
          <p:nvPr/>
        </p:nvSpPr>
        <p:spPr>
          <a:xfrm>
            <a:off x="0" y="0"/>
            <a:ext cx="10077120" cy="3293280"/>
          </a:xfrm>
          <a:custGeom>
            <a:avLst/>
            <a:gdLst/>
            <a:ahLst/>
            <a:cxnLst/>
            <a:rect l="0" t="0" r="r" b="b"/>
            <a:pathLst>
              <a:path w="27992" h="9148">
                <a:moveTo>
                  <a:pt x="0" y="9147"/>
                </a:moveTo>
                <a:lnTo>
                  <a:pt x="0" y="0"/>
                </a:lnTo>
                <a:lnTo>
                  <a:pt x="27991" y="0"/>
                </a:lnTo>
                <a:lnTo>
                  <a:pt x="27991" y="3789"/>
                </a:lnTo>
                <a:lnTo>
                  <a:pt x="0" y="9147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4" name="Freeform 6"/>
          <p:cNvSpPr/>
          <p:nvPr/>
        </p:nvSpPr>
        <p:spPr>
          <a:xfrm>
            <a:off x="140292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 rot="20951400">
            <a:off x="106920" y="98460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5000" b="1" strike="noStrike" spc="-1">
                <a:latin typeface="Arial" panose="020B0604020202020204"/>
              </a:rPr>
              <a:t>Click to edit the title text format</a:t>
            </a:r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&lt;date/time&gt;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&lt;footer&gt;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38" name="PlaceHolder 10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155D4DC1-3773-4DE2-84E0-32F7C227B753}" type="slidenum">
              <a:rPr lang="en-US" sz="2600" b="0" strike="noStrike" spc="-1">
                <a:latin typeface="Arial" panose="020B0604020202020204"/>
              </a:rPr>
            </a:fld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139" name="CustomShape 11"/>
          <p:cNvSpPr/>
          <p:nvPr/>
        </p:nvSpPr>
        <p:spPr>
          <a:xfrm rot="20952000">
            <a:off x="302400" y="2844360"/>
            <a:ext cx="9472320" cy="3433320"/>
          </a:xfrm>
          <a:custGeom>
            <a:avLst/>
            <a:gdLst/>
            <a:ahLst/>
            <a:cxnLst/>
            <a:rect l="0" t="0" r="r" b="b"/>
            <a:pathLst>
              <a:path w="26318" h="9539">
                <a:moveTo>
                  <a:pt x="603" y="0"/>
                </a:moveTo>
                <a:lnTo>
                  <a:pt x="604" y="0"/>
                </a:lnTo>
                <a:cubicBezTo>
                  <a:pt x="499" y="1"/>
                  <a:pt x="395" y="28"/>
                  <a:pt x="304" y="80"/>
                </a:cubicBezTo>
                <a:cubicBezTo>
                  <a:pt x="212" y="133"/>
                  <a:pt x="137" y="209"/>
                  <a:pt x="84" y="300"/>
                </a:cubicBezTo>
                <a:cubicBezTo>
                  <a:pt x="32" y="392"/>
                  <a:pt x="4" y="495"/>
                  <a:pt x="3" y="600"/>
                </a:cubicBezTo>
                <a:lnTo>
                  <a:pt x="1" y="8937"/>
                </a:lnTo>
                <a:lnTo>
                  <a:pt x="1" y="8937"/>
                </a:lnTo>
                <a:cubicBezTo>
                  <a:pt x="0" y="9043"/>
                  <a:pt x="28" y="9146"/>
                  <a:pt x="81" y="9238"/>
                </a:cubicBezTo>
                <a:cubicBezTo>
                  <a:pt x="134" y="9329"/>
                  <a:pt x="209" y="9405"/>
                  <a:pt x="301" y="9458"/>
                </a:cubicBezTo>
                <a:cubicBezTo>
                  <a:pt x="393" y="9510"/>
                  <a:pt x="495" y="9538"/>
                  <a:pt x="601" y="9538"/>
                </a:cubicBezTo>
                <a:lnTo>
                  <a:pt x="25713" y="9538"/>
                </a:lnTo>
                <a:lnTo>
                  <a:pt x="25713" y="9538"/>
                </a:lnTo>
                <a:cubicBezTo>
                  <a:pt x="25818" y="9538"/>
                  <a:pt x="25922" y="9511"/>
                  <a:pt x="26013" y="9458"/>
                </a:cubicBezTo>
                <a:cubicBezTo>
                  <a:pt x="26105" y="9405"/>
                  <a:pt x="26180" y="9329"/>
                  <a:pt x="26233" y="9238"/>
                </a:cubicBezTo>
                <a:cubicBezTo>
                  <a:pt x="26285" y="9146"/>
                  <a:pt x="26313" y="9043"/>
                  <a:pt x="26314" y="8937"/>
                </a:cubicBezTo>
                <a:lnTo>
                  <a:pt x="26315" y="600"/>
                </a:lnTo>
                <a:lnTo>
                  <a:pt x="26316" y="601"/>
                </a:lnTo>
                <a:lnTo>
                  <a:pt x="26316" y="601"/>
                </a:lnTo>
                <a:cubicBezTo>
                  <a:pt x="26317" y="495"/>
                  <a:pt x="26289" y="392"/>
                  <a:pt x="26236" y="300"/>
                </a:cubicBezTo>
                <a:cubicBezTo>
                  <a:pt x="26183" y="209"/>
                  <a:pt x="26108" y="133"/>
                  <a:pt x="26016" y="80"/>
                </a:cubicBezTo>
                <a:cubicBezTo>
                  <a:pt x="25925" y="27"/>
                  <a:pt x="25821" y="0"/>
                  <a:pt x="25716" y="0"/>
                </a:cubicBezTo>
                <a:lnTo>
                  <a:pt x="603" y="0"/>
                </a:lnTo>
              </a:path>
            </a:pathLst>
          </a:custGeom>
          <a:solidFill>
            <a:srgbClr val="C0C0C0"/>
          </a:solidFill>
          <a:ln w="91440">
            <a:solidFill>
              <a:srgbClr val="C0C0C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" name="TextShape 12"/>
          <p:cNvSpPr txBox="1"/>
          <p:nvPr/>
        </p:nvSpPr>
        <p:spPr>
          <a:xfrm>
            <a:off x="273960" y="3680640"/>
            <a:ext cx="639720" cy="145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8000" b="0" strike="noStrike" spc="-1">
                <a:solidFill>
                  <a:srgbClr val="FFFFFF"/>
                </a:solidFill>
                <a:latin typeface="Roboto Bk"/>
              </a:rPr>
              <a:t>“</a:t>
            </a:r>
            <a:endParaRPr lang="en-US" sz="80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1" name="TextShape 13"/>
          <p:cNvSpPr txBox="1"/>
          <p:nvPr/>
        </p:nvSpPr>
        <p:spPr>
          <a:xfrm>
            <a:off x="9212760" y="4691880"/>
            <a:ext cx="639720" cy="145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8000" b="0" strike="noStrike" spc="-1">
                <a:solidFill>
                  <a:srgbClr val="FFFFFF"/>
                </a:solidFill>
                <a:latin typeface="Roboto Bk"/>
              </a:rPr>
              <a:t>”</a:t>
            </a:r>
            <a:endParaRPr lang="en-US" sz="80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2" name="PlaceHolder 14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Aft>
                <a:spcPts val="1135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Aft>
                <a:spcPts val="565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E0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Freeform 1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0" name="Freeform 2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cxn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1" name="Freeform 3"/>
          <p:cNvSpPr/>
          <p:nvPr/>
        </p:nvSpPr>
        <p:spPr>
          <a:xfrm>
            <a:off x="0" y="0"/>
            <a:ext cx="10077120" cy="3201840"/>
          </a:xfrm>
          <a:custGeom>
            <a:avLst/>
            <a:gdLst/>
            <a:ahLst/>
            <a:cxnLst/>
            <a:rect l="0" t="0" r="r" b="b"/>
            <a:pathLst>
              <a:path w="27992" h="8894">
                <a:moveTo>
                  <a:pt x="0" y="8893"/>
                </a:moveTo>
                <a:lnTo>
                  <a:pt x="0" y="0"/>
                </a:lnTo>
                <a:lnTo>
                  <a:pt x="27991" y="0"/>
                </a:lnTo>
                <a:lnTo>
                  <a:pt x="27991" y="3557"/>
                </a:lnTo>
                <a:lnTo>
                  <a:pt x="0" y="8893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2" name="Freeform 4"/>
          <p:cNvSpPr/>
          <p:nvPr/>
        </p:nvSpPr>
        <p:spPr>
          <a:xfrm>
            <a:off x="140328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3" name="Freeform 5"/>
          <p:cNvSpPr/>
          <p:nvPr/>
        </p:nvSpPr>
        <p:spPr>
          <a:xfrm>
            <a:off x="0" y="0"/>
            <a:ext cx="10077120" cy="3293280"/>
          </a:xfrm>
          <a:custGeom>
            <a:avLst/>
            <a:gdLst/>
            <a:ahLst/>
            <a:cxnLst/>
            <a:rect l="0" t="0" r="r" b="b"/>
            <a:pathLst>
              <a:path w="27992" h="9148">
                <a:moveTo>
                  <a:pt x="0" y="9147"/>
                </a:moveTo>
                <a:lnTo>
                  <a:pt x="0" y="0"/>
                </a:lnTo>
                <a:lnTo>
                  <a:pt x="27991" y="0"/>
                </a:lnTo>
                <a:lnTo>
                  <a:pt x="27991" y="3789"/>
                </a:lnTo>
                <a:lnTo>
                  <a:pt x="0" y="9147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4" name="Freeform 6"/>
          <p:cNvSpPr/>
          <p:nvPr/>
        </p:nvSpPr>
        <p:spPr>
          <a:xfrm>
            <a:off x="1402920" y="5853600"/>
            <a:ext cx="8673840" cy="1708200"/>
          </a:xfrm>
          <a:custGeom>
            <a:avLst/>
            <a:gdLst/>
            <a:ahLst/>
            <a:cxnLst/>
            <a:rect l="0" t="0" r="r" b="b"/>
            <a:pathLst>
              <a:path w="24094" h="4745">
                <a:moveTo>
                  <a:pt x="0" y="4744"/>
                </a:moveTo>
                <a:lnTo>
                  <a:pt x="24092" y="4744"/>
                </a:lnTo>
                <a:lnTo>
                  <a:pt x="24093" y="0"/>
                </a:lnTo>
                <a:lnTo>
                  <a:pt x="0" y="4744"/>
                </a:lnTo>
                <a:close/>
              </a:path>
            </a:pathLst>
          </a:custGeom>
          <a:noFill/>
          <a:ln w="0">
            <a:noFill/>
          </a:ln>
        </p:spPr>
      </p:sp>
      <p:sp>
        <p:nvSpPr>
          <p:cNvPr id="135" name="PlaceHolder 7"/>
          <p:cNvSpPr>
            <a:spLocks noGrp="1"/>
          </p:cNvSpPr>
          <p:nvPr>
            <p:ph type="title"/>
          </p:nvPr>
        </p:nvSpPr>
        <p:spPr>
          <a:xfrm rot="20951400">
            <a:off x="106920" y="98460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5000" b="1" strike="noStrike" spc="-1">
                <a:latin typeface="Arial" panose="020B0604020202020204"/>
              </a:rPr>
              <a:t>Click to edit the title text format</a:t>
            </a:r>
            <a:endParaRPr lang="en-US" sz="5000" b="1" strike="noStrike" spc="-1">
              <a:latin typeface="Arial" panose="020B0604020202020204"/>
            </a:endParaRPr>
          </a:p>
        </p:txBody>
      </p:sp>
      <p:sp>
        <p:nvSpPr>
          <p:cNvPr id="136" name="PlaceHolder 8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&lt;date/time&gt;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37" name="PlaceHolder 9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&lt;footer&gt;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38" name="PlaceHolder 10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155D4DC1-3773-4DE2-84E0-32F7C227B753}" type="slidenum">
              <a:rPr lang="en-US" sz="2600" b="0" strike="noStrike" spc="-1">
                <a:latin typeface="Arial" panose="020B0604020202020204"/>
              </a:rPr>
            </a:fld>
            <a:endParaRPr lang="en-US" sz="2600" b="0" strike="noStrike" spc="-1">
              <a:latin typeface="Arial" panose="020B0604020202020204"/>
            </a:endParaRPr>
          </a:p>
        </p:txBody>
      </p:sp>
      <p:sp>
        <p:nvSpPr>
          <p:cNvPr id="139" name="CustomShape 11"/>
          <p:cNvSpPr/>
          <p:nvPr/>
        </p:nvSpPr>
        <p:spPr>
          <a:xfrm rot="20952000">
            <a:off x="302400" y="2844360"/>
            <a:ext cx="9472320" cy="3433320"/>
          </a:xfrm>
          <a:custGeom>
            <a:avLst/>
            <a:gdLst/>
            <a:ahLst/>
            <a:cxnLst/>
            <a:rect l="0" t="0" r="r" b="b"/>
            <a:pathLst>
              <a:path w="26318" h="9539">
                <a:moveTo>
                  <a:pt x="603" y="0"/>
                </a:moveTo>
                <a:lnTo>
                  <a:pt x="604" y="0"/>
                </a:lnTo>
                <a:cubicBezTo>
                  <a:pt x="499" y="1"/>
                  <a:pt x="395" y="28"/>
                  <a:pt x="304" y="80"/>
                </a:cubicBezTo>
                <a:cubicBezTo>
                  <a:pt x="212" y="133"/>
                  <a:pt x="137" y="209"/>
                  <a:pt x="84" y="300"/>
                </a:cubicBezTo>
                <a:cubicBezTo>
                  <a:pt x="32" y="392"/>
                  <a:pt x="4" y="495"/>
                  <a:pt x="3" y="600"/>
                </a:cubicBezTo>
                <a:lnTo>
                  <a:pt x="1" y="8937"/>
                </a:lnTo>
                <a:lnTo>
                  <a:pt x="1" y="8937"/>
                </a:lnTo>
                <a:cubicBezTo>
                  <a:pt x="0" y="9043"/>
                  <a:pt x="28" y="9146"/>
                  <a:pt x="81" y="9238"/>
                </a:cubicBezTo>
                <a:cubicBezTo>
                  <a:pt x="134" y="9329"/>
                  <a:pt x="209" y="9405"/>
                  <a:pt x="301" y="9458"/>
                </a:cubicBezTo>
                <a:cubicBezTo>
                  <a:pt x="393" y="9510"/>
                  <a:pt x="495" y="9538"/>
                  <a:pt x="601" y="9538"/>
                </a:cubicBezTo>
                <a:lnTo>
                  <a:pt x="25713" y="9538"/>
                </a:lnTo>
                <a:lnTo>
                  <a:pt x="25713" y="9538"/>
                </a:lnTo>
                <a:cubicBezTo>
                  <a:pt x="25818" y="9538"/>
                  <a:pt x="25922" y="9511"/>
                  <a:pt x="26013" y="9458"/>
                </a:cubicBezTo>
                <a:cubicBezTo>
                  <a:pt x="26105" y="9405"/>
                  <a:pt x="26180" y="9329"/>
                  <a:pt x="26233" y="9238"/>
                </a:cubicBezTo>
                <a:cubicBezTo>
                  <a:pt x="26285" y="9146"/>
                  <a:pt x="26313" y="9043"/>
                  <a:pt x="26314" y="8937"/>
                </a:cubicBezTo>
                <a:lnTo>
                  <a:pt x="26315" y="600"/>
                </a:lnTo>
                <a:lnTo>
                  <a:pt x="26316" y="601"/>
                </a:lnTo>
                <a:lnTo>
                  <a:pt x="26316" y="601"/>
                </a:lnTo>
                <a:cubicBezTo>
                  <a:pt x="26317" y="495"/>
                  <a:pt x="26289" y="392"/>
                  <a:pt x="26236" y="300"/>
                </a:cubicBezTo>
                <a:cubicBezTo>
                  <a:pt x="26183" y="209"/>
                  <a:pt x="26108" y="133"/>
                  <a:pt x="26016" y="80"/>
                </a:cubicBezTo>
                <a:cubicBezTo>
                  <a:pt x="25925" y="27"/>
                  <a:pt x="25821" y="0"/>
                  <a:pt x="25716" y="0"/>
                </a:cubicBezTo>
                <a:lnTo>
                  <a:pt x="603" y="0"/>
                </a:lnTo>
              </a:path>
            </a:pathLst>
          </a:custGeom>
          <a:solidFill>
            <a:srgbClr val="C0C0C0"/>
          </a:solidFill>
          <a:ln w="91440">
            <a:solidFill>
              <a:srgbClr val="C0C0C0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</p:sp>
      <p:sp>
        <p:nvSpPr>
          <p:cNvPr id="140" name="TextShape 12"/>
          <p:cNvSpPr txBox="1"/>
          <p:nvPr/>
        </p:nvSpPr>
        <p:spPr>
          <a:xfrm>
            <a:off x="273960" y="3680640"/>
            <a:ext cx="639720" cy="145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8000" b="0" strike="noStrike" spc="-1">
                <a:solidFill>
                  <a:srgbClr val="FFFFFF"/>
                </a:solidFill>
                <a:latin typeface="Roboto Bk"/>
              </a:rPr>
              <a:t>“</a:t>
            </a:r>
            <a:endParaRPr lang="en-US" sz="80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1" name="TextShape 13"/>
          <p:cNvSpPr txBox="1"/>
          <p:nvPr/>
        </p:nvSpPr>
        <p:spPr>
          <a:xfrm>
            <a:off x="9212760" y="4691880"/>
            <a:ext cx="639720" cy="1452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p>
            <a:r>
              <a:rPr lang="en-US" sz="8000" b="0" strike="noStrike" spc="-1">
                <a:solidFill>
                  <a:srgbClr val="FFFFFF"/>
                </a:solidFill>
                <a:latin typeface="Roboto Bk"/>
              </a:rPr>
              <a:t>”</a:t>
            </a:r>
            <a:endParaRPr lang="en-US" sz="8000" b="0" strike="noStrike" spc="-1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2" name="PlaceHolder 14"/>
          <p:cNvSpPr>
            <a:spLocks noGrp="1"/>
          </p:cNvSpPr>
          <p:nvPr>
            <p:ph type="body"/>
          </p:nvPr>
        </p:nvSpPr>
        <p:spPr>
          <a:xfrm>
            <a:off x="604800" y="3533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41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Click to edit the outline text format</a:t>
            </a:r>
            <a:endParaRPr lang="en-US" sz="3200" b="0" strike="noStrike" spc="-1">
              <a:latin typeface="Arial" panose="020B0604020202020204"/>
            </a:endParaRPr>
          </a:p>
          <a:p>
            <a:pPr marL="864235" lvl="1" indent="-323850">
              <a:spcAft>
                <a:spcPts val="1135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Second Outline Level</a:t>
            </a:r>
            <a:endParaRPr lang="en-US" sz="2800" b="0" strike="noStrike" spc="-1">
              <a:latin typeface="Arial" panose="020B0604020202020204"/>
            </a:endParaRPr>
          </a:p>
          <a:p>
            <a:pPr marL="1296035" lvl="2" indent="-288290"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>
              <a:spcAft>
                <a:spcPts val="565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>
              <a:spcAft>
                <a:spcPts val="28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Freeform 1"/>
          <p:cNvSpPr/>
          <p:nvPr/>
        </p:nvSpPr>
        <p:spPr>
          <a:xfrm>
            <a:off x="1096920" y="5853600"/>
            <a:ext cx="8980200" cy="1708560"/>
          </a:xfrm>
          <a:custGeom>
            <a:avLst/>
            <a:gdLst/>
            <a:ahLst/>
            <a:cxnLst/>
            <a:rect l="0" t="0" r="r" b="b"/>
            <a:pathLst>
              <a:path w="24945" h="4746">
                <a:moveTo>
                  <a:pt x="0" y="4745"/>
                </a:moveTo>
                <a:lnTo>
                  <a:pt x="24943" y="4744"/>
                </a:lnTo>
                <a:lnTo>
                  <a:pt x="24944" y="0"/>
                </a:lnTo>
                <a:lnTo>
                  <a:pt x="0" y="4745"/>
                </a:lnTo>
                <a:close/>
              </a:path>
            </a:pathLst>
          </a:custGeom>
          <a:solidFill>
            <a:srgbClr val="E0E0E0"/>
          </a:solidFill>
          <a:ln w="0">
            <a:noFill/>
          </a:ln>
        </p:spPr>
      </p:sp>
      <p:sp>
        <p:nvSpPr>
          <p:cNvPr id="43" name="Freeform 2"/>
          <p:cNvSpPr/>
          <p:nvPr/>
        </p:nvSpPr>
        <p:spPr>
          <a:xfrm>
            <a:off x="0" y="0"/>
            <a:ext cx="10077120" cy="2013120"/>
          </a:xfrm>
          <a:custGeom>
            <a:avLst/>
            <a:gdLst/>
            <a:ahLst/>
            <a:cxnLst/>
            <a:rect l="0" t="0" r="r" b="b"/>
            <a:pathLst>
              <a:path w="27992" h="5592">
                <a:moveTo>
                  <a:pt x="0" y="5591"/>
                </a:moveTo>
                <a:lnTo>
                  <a:pt x="0" y="0"/>
                </a:lnTo>
                <a:lnTo>
                  <a:pt x="27991" y="0"/>
                </a:lnTo>
                <a:lnTo>
                  <a:pt x="27991" y="255"/>
                </a:lnTo>
                <a:lnTo>
                  <a:pt x="0" y="5591"/>
                </a:lnTo>
                <a:close/>
              </a:path>
            </a:pathLst>
          </a:custGeom>
          <a:solidFill>
            <a:srgbClr val="E0E0E0"/>
          </a:solidFill>
          <a:ln w="0">
            <a:noFill/>
          </a:ln>
        </p:spPr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 rot="20951400">
            <a:off x="105840" y="-216720"/>
            <a:ext cx="9069120" cy="126252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en-US" sz="4800" b="1" strike="noStrike" spc="-1">
                <a:latin typeface="Arial" panose="020B0604020202020204"/>
              </a:rPr>
              <a:t>Click to edit the title text format</a:t>
            </a:r>
            <a:endParaRPr lang="en-US" sz="4800" b="1" strike="noStrike" spc="-1">
              <a:latin typeface="Arial" panose="020B0604020202020204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3280" y="2021040"/>
            <a:ext cx="8867160" cy="43858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Click to edit the outline text format</a:t>
            </a:r>
            <a:endParaRPr lang="en-US" sz="2600" b="0" strike="noStrike" spc="-1">
              <a:latin typeface="Arial" panose="020B0604020202020204"/>
            </a:endParaRPr>
          </a:p>
          <a:p>
            <a:pPr marL="864235" lvl="1" indent="-323850" algn="just">
              <a:spcAft>
                <a:spcPts val="113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600" b="0" strike="noStrike" spc="-1">
                <a:latin typeface="Arial" panose="020B0604020202020204"/>
              </a:rPr>
              <a:t>Second Outline Level</a:t>
            </a:r>
            <a:endParaRPr lang="en-US" sz="2600" b="0" strike="noStrike" spc="-1">
              <a:latin typeface="Arial" panose="020B0604020202020204"/>
            </a:endParaRPr>
          </a:p>
          <a:p>
            <a:pPr marL="1296035" lvl="2" indent="-288290" algn="just">
              <a:spcAft>
                <a:spcPts val="85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Third Outline Level</a:t>
            </a:r>
            <a:endParaRPr lang="en-US" sz="2400" b="0" strike="noStrike" spc="-1">
              <a:latin typeface="Arial" panose="020B0604020202020204"/>
            </a:endParaRPr>
          </a:p>
          <a:p>
            <a:pPr marL="1727835" lvl="3" indent="-215900" algn="just">
              <a:spcAft>
                <a:spcPts val="560"/>
              </a:spcAft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Fourth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160270" lvl="4" indent="-215900" algn="just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Fifth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2592070" lvl="5" indent="-215900" algn="just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Sixth Outline Level</a:t>
            </a:r>
            <a:endParaRPr lang="en-US" sz="2000" b="0" strike="noStrike" spc="-1">
              <a:latin typeface="Arial" panose="020B0604020202020204"/>
            </a:endParaRPr>
          </a:p>
          <a:p>
            <a:pPr marL="3023870" lvl="6" indent="-215900" algn="just">
              <a:spcAft>
                <a:spcPts val="28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Seventh Outline Level</a:t>
            </a:r>
            <a:endParaRPr lang="en-US" sz="2000" b="0" strike="noStrike" spc="-1">
              <a:latin typeface="Arial" panose="020B0604020202020204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7017480" y="6553800"/>
            <a:ext cx="287892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&lt;date/time&gt;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5578200" y="6841800"/>
            <a:ext cx="431856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r>
              <a:rPr lang="en-US" sz="1400" b="0" strike="noStrike" spc="-1">
                <a:latin typeface="Arial" panose="020B0604020202020204"/>
              </a:rPr>
              <a:t>&lt;footer&gt;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377480" y="6121440"/>
            <a:ext cx="2519280" cy="522000"/>
          </a:xfrm>
          <a:prstGeom prst="rect">
            <a:avLst/>
          </a:prstGeom>
        </p:spPr>
        <p:txBody>
          <a:bodyPr lIns="0" tIns="0" rIns="0" bIns="0">
            <a:noAutofit/>
          </a:bodyPr>
          <a:p>
            <a:pPr algn="r"/>
            <a:fld id="{EF4EA1C1-C29B-48C8-BE36-DC1425685721}" type="slidenum">
              <a:rPr lang="en-US" sz="2600" b="0" strike="noStrike" spc="-1">
                <a:latin typeface="Arial" panose="020B0604020202020204"/>
              </a:rPr>
            </a:fld>
            <a:endParaRPr lang="en-US" sz="2600" b="0" strike="noStrike" spc="-1"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51.xml"/><Relationship Id="rId4" Type="http://schemas.openxmlformats.org/officeDocument/2006/relationships/image" Target="../media/image4.png"/><Relationship Id="rId3" Type="http://schemas.openxmlformats.org/officeDocument/2006/relationships/tags" Target="../tags/tag4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51.xml"/><Relationship Id="rId5" Type="http://schemas.openxmlformats.org/officeDocument/2006/relationships/image" Target="../media/image6.png"/><Relationship Id="rId4" Type="http://schemas.openxmlformats.org/officeDocument/2006/relationships/tags" Target="../tags/tag6.xml"/><Relationship Id="rId3" Type="http://schemas.openxmlformats.org/officeDocument/2006/relationships/image" Target="../media/image5.wmf"/><Relationship Id="rId2" Type="http://schemas.openxmlformats.org/officeDocument/2006/relationships/oleObject" Target="../embeddings/oleObject1.bin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1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 rot="20951400">
            <a:off x="503280" y="3756960"/>
            <a:ext cx="906948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r>
              <a:rPr lang="en-US" sz="7500" b="1" strike="noStrike" spc="-1">
                <a:latin typeface="Arial" panose="020B0604020202020204"/>
              </a:rPr>
              <a:t>Data Deduplication</a:t>
            </a:r>
            <a:endParaRPr lang="en-US" sz="7500" b="1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4040" y="1692910"/>
            <a:ext cx="9198610" cy="272288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19760" y="4429125"/>
            <a:ext cx="9160510" cy="26911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79184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10000"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Data Deduplication uses a post-processing strategy to optimize and maintain a volume's space efficiency.</a:t>
            </a:r>
            <a:endParaRPr lang="en-US" sz="2600" b="0" strike="noStrike" spc="-1">
              <a:latin typeface="Arial" panose="020B0604020202020204"/>
            </a:endParaRPr>
          </a:p>
        </p:txBody>
      </p:sp>
      <p:graphicFrame>
        <p:nvGraphicFramePr>
          <p:cNvPr id="2" name="Object 1"/>
          <p:cNvGraphicFramePr/>
          <p:nvPr>
            <p:custDataLst>
              <p:tags r:id="rId1"/>
            </p:custDataLst>
          </p:nvPr>
        </p:nvGraphicFramePr>
        <p:xfrm>
          <a:off x="502285" y="2917190"/>
          <a:ext cx="9199245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2" imgW="10294620" imgH="2255520" progId="Paint.Picture">
                  <p:embed/>
                </p:oleObj>
              </mc:Choice>
              <mc:Fallback>
                <p:oleObj name="" r:id="rId2" imgW="10294620" imgH="2255520" progId="Paint.Picture">
                  <p:embed/>
                  <p:pic>
                    <p:nvPicPr>
                      <p:cNvPr id="0" name="Picture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2285" y="2917190"/>
                        <a:ext cx="9199245" cy="2257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7830" y="5365115"/>
            <a:ext cx="9368790" cy="18897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01040" y="1670685"/>
            <a:ext cx="8886825" cy="48387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4184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Data Deduplication terminology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" y="2413000"/>
            <a:ext cx="9110980" cy="4851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58140" y="1837055"/>
            <a:ext cx="9309735" cy="5151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2115" y="1477010"/>
            <a:ext cx="9411335" cy="55765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50876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1" strike="noStrike" spc="-1">
                <a:latin typeface="Arial" panose="020B0604020202020204"/>
              </a:rPr>
              <a:t>Install and enable Data Deduplication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u="sng" strike="noStrike" spc="-1">
                <a:latin typeface="Arial" panose="020B0604020202020204"/>
              </a:rPr>
              <a:t>Install Data Deduplication by using Server Manager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1. In the Add Roles and Feature wizard, select Server Roles, and then select Data Deduplication.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85520" y="4050665"/>
            <a:ext cx="7747000" cy="32219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4184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90000"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Click Next until the Install button is active, and then click Install.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28420" y="2485390"/>
            <a:ext cx="7274560" cy="43802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45713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u="sng" strike="noStrike" spc="-1">
                <a:latin typeface="Arial" panose="020B0604020202020204"/>
              </a:rPr>
              <a:t>Install Data Deduplication by using PowerShell</a:t>
            </a:r>
            <a:endParaRPr lang="en-US" sz="2600" b="0" u="sng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To install Data Deduplication, run the following PowerShell command as an administrator: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1" i="1" strike="noStrike" spc="-1">
                <a:latin typeface="Arial" panose="020B0604020202020204"/>
              </a:rPr>
              <a:t>Install-WindowsFeature -Name FS-Data-Deduplication</a:t>
            </a:r>
            <a:endParaRPr lang="en-US" sz="2600" b="1" i="1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507619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Before enabling Data Deduplication for a workload, investigate how much duplication your workload's dataset has by using the </a:t>
            </a:r>
            <a:r>
              <a:rPr lang="en-US" sz="2600" b="1" strike="noStrike" spc="-1">
                <a:latin typeface="Arial" panose="020B0604020202020204"/>
              </a:rPr>
              <a:t>Data Deduplication Savings Evaluation tool</a:t>
            </a:r>
            <a:r>
              <a:rPr lang="en-US" sz="2600" b="0" strike="noStrike" spc="-1">
                <a:latin typeface="Arial" panose="020B0604020202020204"/>
              </a:rPr>
              <a:t>, or </a:t>
            </a:r>
            <a:r>
              <a:rPr lang="en-US" sz="2600" b="1" strike="noStrike" spc="-1">
                <a:latin typeface="Arial" panose="020B0604020202020204"/>
              </a:rPr>
              <a:t>DDPEval</a:t>
            </a:r>
            <a:r>
              <a:rPr lang="en-US" sz="2600" b="0" strike="noStrike" spc="-1">
                <a:latin typeface="Arial" panose="020B0604020202020204"/>
              </a:rPr>
              <a:t>.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After installing Data Deduplication, you can find this tool at </a:t>
            </a:r>
            <a:r>
              <a:rPr lang="en-US" sz="2600" b="0" u="sng" strike="noStrike" spc="-1">
                <a:latin typeface="Arial" panose="020B0604020202020204"/>
              </a:rPr>
              <a:t>C:\Windows\System32\DDPEval.exe</a:t>
            </a:r>
            <a:r>
              <a:rPr lang="en-US" sz="2600" b="0" strike="noStrike" spc="-1">
                <a:latin typeface="Arial" panose="020B0604020202020204"/>
              </a:rPr>
              <a:t> .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DDPEval can evaluate the potential for optimization against directly connected volumes (including local drives or Cluster Shared Volumes) and mapped or unmapped network shares.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Data Deduplication, often called </a:t>
            </a:r>
            <a:r>
              <a:rPr lang="en-US" sz="2600" b="1" strike="noStrike" spc="-1">
                <a:latin typeface="Arial" panose="020B0604020202020204"/>
              </a:rPr>
              <a:t>Dedup</a:t>
            </a:r>
            <a:r>
              <a:rPr lang="en-US" sz="2600" b="0" strike="noStrike" spc="-1">
                <a:latin typeface="Arial" panose="020B0604020202020204"/>
              </a:rPr>
              <a:t> for short, is a feature that can help reduce the impact of redundant data on storage costs.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When enabled, Data Deduplication optimizes free space on a volume by examining the data on the volume by looking for duplicated portions on the volume.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 Duplicated portions of the volume's dataset are stored once and are (optionally) compressed for additional savings.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63373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fontScale="80000"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spc="-1">
                <a:latin typeface="Arial" panose="020B0604020202020204"/>
                <a:sym typeface="+mn-ea"/>
              </a:rPr>
              <a:t>Running DDPEval.exe will return an output similar to the following: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81025" y="2892425"/>
            <a:ext cx="9018270" cy="42957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51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20000"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Enable Data Deduplication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Before enabling Data Deduplication, you must choose the Usage Type that most closely resembles your workload.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There are three Usage Types included with Data Deduplication.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u="sng" strike="noStrike" spc="-1">
                <a:latin typeface="Arial" panose="020B0604020202020204"/>
              </a:rPr>
              <a:t>Default</a:t>
            </a:r>
            <a:r>
              <a:rPr lang="en-US" sz="2600" b="0" strike="noStrike" spc="-1">
                <a:latin typeface="Arial" panose="020B0604020202020204"/>
              </a:rPr>
              <a:t> - tuned specifically for general purpose file servers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u="sng" strike="noStrike" spc="-1">
                <a:latin typeface="Arial" panose="020B0604020202020204"/>
              </a:rPr>
              <a:t>Hyper-V</a:t>
            </a:r>
            <a:r>
              <a:rPr lang="en-US" sz="2600" b="0" strike="noStrike" spc="-1">
                <a:latin typeface="Arial" panose="020B0604020202020204"/>
              </a:rPr>
              <a:t> - tuned specifically for VDI servers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u="sng" strike="noStrike" spc="-1">
                <a:latin typeface="Arial" panose="020B0604020202020204"/>
              </a:rPr>
              <a:t>Backup</a:t>
            </a:r>
            <a:r>
              <a:rPr lang="en-US" sz="2600" b="0" strike="noStrike" spc="-1">
                <a:latin typeface="Arial" panose="020B0604020202020204"/>
              </a:rPr>
              <a:t> - tuned specifically for virtualized backup applications, such as Microsoft DPM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5721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u="sng" strike="noStrike" spc="-1">
                <a:latin typeface="Arial" panose="020B0604020202020204"/>
              </a:rPr>
              <a:t>Enable Data Deduplication by using Server Manager</a:t>
            </a:r>
            <a:endParaRPr lang="en-US" sz="2600" b="0" u="sng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80160" y="2593975"/>
            <a:ext cx="7683500" cy="4613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62293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Select Volumes from File and Storage Services.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42340" y="2746375"/>
            <a:ext cx="8201660" cy="43592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8502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 Right-click the desired volume and select Configure Data Deduplication.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1055" y="3061335"/>
            <a:ext cx="8307705" cy="39833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90106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Select the desired Usage Type from the drop-down box and select OK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75055" y="3126740"/>
            <a:ext cx="8309610" cy="42100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555" y="2021205"/>
            <a:ext cx="8867140" cy="5140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u="sng" strike="noStrike" spc="-1">
                <a:latin typeface="Arial" panose="020B0604020202020204"/>
              </a:rPr>
              <a:t>Enable Data Deduplication by using PowerShell</a:t>
            </a:r>
            <a:endParaRPr lang="en-US" sz="2600" b="0" u="sng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1. With an administrator context, run the following PowerShell command:</a:t>
            </a:r>
            <a:endParaRPr lang="en-US" sz="2600" b="0" strike="noStrike" spc="-1">
              <a:latin typeface="Arial" panose="020B0604020202020204"/>
            </a:endParaRPr>
          </a:p>
          <a:p>
            <a:pPr marL="107950" indent="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1" i="1" strike="noStrike" spc="-1">
                <a:latin typeface="Arial" panose="020B0604020202020204"/>
              </a:rPr>
              <a:t>Enable-DedupVolume  -Volume  &lt;Volume-Path&gt;             -UsageType &lt;Selected-UsageType&gt;</a:t>
            </a:r>
            <a:endParaRPr lang="en-US" sz="2600" b="1" i="1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 rot="20951400">
            <a:off x="684320" y="382895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  <a:scene3d>
              <a:camera prst="orthographicFront"/>
              <a:lightRig rig="threePt" dir="t"/>
            </a:scene3d>
          </a:bodyPr>
          <a:p>
            <a:r>
              <a:rPr lang="en-US" sz="7000" b="1" strike="noStrike" spc="-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Arial" panose="020B0604020202020204"/>
              </a:rPr>
              <a:t>      Questions???</a:t>
            </a:r>
            <a:endParaRPr lang="en-US" sz="7000" b="1" strike="noStrike" spc="-1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 rot="20951400">
            <a:off x="684320" y="382895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7000" b="1" strike="noStrike" spc="-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" panose="020B0604020202020204"/>
              </a:rPr>
              <a:t>      Thank You !!!</a:t>
            </a:r>
            <a:endParaRPr lang="en-US" sz="7000" b="1" strike="noStrike" spc="-1">
              <a:ln w="9525">
                <a:solidFill>
                  <a:schemeClr val="bg1"/>
                </a:solidFill>
                <a:prstDash val="solid"/>
              </a:ln>
              <a:solidFill>
                <a:schemeClr val="tx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20000"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Data Deduplication helps storage administrators reduce costs that are associated with duplicated data.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Large datasets often have a lot of duplication, which increases the costs of storing the data. For example:</a:t>
            </a:r>
            <a:endParaRPr lang="en-US" sz="2600" b="0" strike="noStrike" spc="-1">
              <a:latin typeface="Arial" panose="020B0604020202020204"/>
            </a:endParaRPr>
          </a:p>
          <a:p>
            <a:pPr marL="107950" indent="4572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600" b="0" strike="noStrike" spc="-1">
                <a:latin typeface="Arial" panose="020B0604020202020204"/>
              </a:rPr>
              <a:t>User file shares may have many copies of the same or similar files.</a:t>
            </a:r>
            <a:endParaRPr lang="en-US" sz="2600" b="0" strike="noStrike" spc="-1">
              <a:latin typeface="Arial" panose="020B0604020202020204"/>
            </a:endParaRPr>
          </a:p>
          <a:p>
            <a:pPr marL="107950" indent="4572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600" b="0" strike="noStrike" spc="-1">
                <a:latin typeface="Arial" panose="020B0604020202020204"/>
              </a:rPr>
              <a:t>Virtualization guests might be almost identical from VM-to-VM.</a:t>
            </a:r>
            <a:endParaRPr lang="en-US" sz="2600" b="0" strike="noStrike" spc="-1">
              <a:latin typeface="Arial" panose="020B0604020202020204"/>
            </a:endParaRPr>
          </a:p>
          <a:p>
            <a:pPr marL="107950" indent="4572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600" b="0" strike="noStrike" spc="-1">
                <a:latin typeface="Arial" panose="020B0604020202020204"/>
              </a:rPr>
              <a:t>Backup snapshots might have minor differences from day to day.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The space savings that you can gain from Data Deduplication depend on the dataset or workload on the volume.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Datasets that have high duplication could see optimization rates of up to 95%, or a 20x reduction in storage utilization.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68985" y="4608195"/>
            <a:ext cx="8693150" cy="26092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20000"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Data Deduplication in Windows Server was created with the following two principles: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1. </a:t>
            </a:r>
            <a:r>
              <a:rPr lang="en-US" sz="2600" b="1" strike="noStrike" spc="-1">
                <a:latin typeface="Arial" panose="020B0604020202020204"/>
              </a:rPr>
              <a:t>Optimization should not get in the way of writes to the disk</a:t>
            </a:r>
            <a:r>
              <a:rPr lang="en-US" sz="2600" b="0" strike="noStrike" spc="-1">
                <a:latin typeface="Arial" panose="020B0604020202020204"/>
              </a:rPr>
              <a:t> </a:t>
            </a:r>
            <a:endParaRPr lang="en-US" sz="2600" b="0" strike="noStrike" spc="-1">
              <a:latin typeface="Arial" panose="020B0604020202020204"/>
            </a:endParaRPr>
          </a:p>
          <a:p>
            <a:pPr marL="107950" indent="45720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600" b="0" strike="noStrike" spc="-1">
                <a:latin typeface="Arial" panose="020B0604020202020204"/>
              </a:rPr>
              <a:t>Data Deduplication optimizes data by using a post-processing model. All data is written unoptimized to the disk and then optimized later by Data Deduplication.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2. </a:t>
            </a:r>
            <a:r>
              <a:rPr lang="en-US" sz="2600" b="1" strike="noStrike" spc="-1">
                <a:latin typeface="Arial" panose="020B0604020202020204"/>
              </a:rPr>
              <a:t>Optimization should not change access semantics</a:t>
            </a:r>
            <a:endParaRPr lang="en-US" sz="2600" b="1" strike="noStrike" spc="-1">
              <a:latin typeface="Arial" panose="020B0604020202020204"/>
            </a:endParaRPr>
          </a:p>
          <a:p>
            <a:pPr marL="565150" lvl="1" indent="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None/>
            </a:pPr>
            <a:r>
              <a:rPr lang="en-US" sz="2600" b="0" strike="noStrike" spc="-1">
                <a:latin typeface="Arial" panose="020B0604020202020204"/>
              </a:rPr>
              <a:t>Users and applications that access data on an optimized volume are completely unaware that the files they are accessing have been deduplicated.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latin typeface="Arial" panose="020B0604020202020204"/>
              </a:rPr>
              <a:t>Once enabled for a volume, Data Deduplication runs in the background to:</a:t>
            </a:r>
            <a:endParaRPr lang="en-US" sz="30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latin typeface="Arial" panose="020B0604020202020204"/>
              </a:rPr>
              <a:t>Identify repeated patterns across files on that volume.</a:t>
            </a:r>
            <a:endParaRPr lang="en-US" sz="30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000" b="0" strike="noStrike" spc="-1">
                <a:latin typeface="Arial" panose="020B0604020202020204"/>
              </a:rPr>
              <a:t>Seamlessly move those portions, or chunks, with special pointers called reparse points that point to a unique copy of that chunk.</a:t>
            </a:r>
            <a:endParaRPr lang="en-US" sz="30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30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 lnSpcReduction="20000"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spc="-1">
                <a:latin typeface="Arial" panose="020B0604020202020204"/>
                <a:sym typeface="+mn-ea"/>
              </a:rPr>
              <a:t>This occurs in the following steps: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spc="-1">
                <a:latin typeface="Arial" panose="020B0604020202020204"/>
                <a:sym typeface="+mn-ea"/>
              </a:rPr>
              <a:t>1. Scan the file system for files meeting the optimization policy</a:t>
            </a:r>
            <a:endParaRPr lang="en-US" sz="2600" spc="-1">
              <a:latin typeface="Arial" panose="020B0604020202020204"/>
              <a:sym typeface="+mn-ea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2. Break files into variable-size chunks.</a:t>
            </a:r>
            <a:endParaRPr lang="en-US" sz="2600" b="0" strike="noStrike" spc="-1">
              <a:latin typeface="Arial" panose="020B0604020202020204"/>
              <a:sym typeface="+mn-ea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3. Identify unique chunks.</a:t>
            </a:r>
            <a:endParaRPr lang="en-US" sz="2600" b="0" strike="noStrike" spc="-1">
              <a:latin typeface="Arial" panose="020B0604020202020204"/>
              <a:sym typeface="+mn-ea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  <a:sym typeface="+mn-ea"/>
              </a:rPr>
              <a:t>4. Place chunks in the chunk store and optionally compress.</a:t>
            </a:r>
            <a:endParaRPr lang="en-US" sz="2600" b="0" strike="noStrike" spc="-1">
              <a:latin typeface="Arial" panose="020B0604020202020204"/>
              <a:sym typeface="+mn-ea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  <a:sym typeface="+mn-ea"/>
              </a:rPr>
              <a:t>5. Replace the original file stream of now optimized files with a reparse point to the chunk store.</a:t>
            </a:r>
            <a:endParaRPr lang="en-US" sz="2600" b="0" strike="noStrike" spc="-1">
              <a:latin typeface="Arial" panose="020B0604020202020204"/>
              <a:sym typeface="+mn-ea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When optimized files are read, the file system sends the files with a reparse point to the Data Deduplication file system filter (Dedup.sys).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The filter redirects the read operation to the appropriate chunks that constitute the stream for that file in the chunk store. </a:t>
            </a:r>
            <a:endParaRPr lang="en-US" sz="2600" b="0" strike="noStrike" spc="-1">
              <a:latin typeface="Arial" panose="020B0604020202020204"/>
            </a:endParaRPr>
          </a:p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Modifications to ranges of a deduplicated files get written un optimized to the disk and are optimized by the Optimization job the next time it runs.</a:t>
            </a:r>
            <a:endParaRPr lang="en-US" sz="26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Shape 1"/>
          <p:cNvSpPr txBox="1"/>
          <p:nvPr/>
        </p:nvSpPr>
        <p:spPr>
          <a:xfrm rot="20951400">
            <a:off x="140760" y="-182880"/>
            <a:ext cx="9069120" cy="126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en-US" sz="4500" b="1" strike="noStrike" spc="-1">
                <a:latin typeface="Arial" panose="020B0604020202020204"/>
              </a:rPr>
              <a:t>Data Deduplication</a:t>
            </a:r>
            <a:endParaRPr lang="en-US" sz="4500" b="1" strike="noStrike" spc="-1">
              <a:latin typeface="Arial" panose="020B0604020202020204"/>
            </a:endParaRPr>
          </a:p>
        </p:txBody>
      </p:sp>
      <p:sp>
        <p:nvSpPr>
          <p:cNvPr id="182" name="TextShape 2"/>
          <p:cNvSpPr txBox="1"/>
          <p:nvPr/>
        </p:nvSpPr>
        <p:spPr>
          <a:xfrm>
            <a:off x="503280" y="2021040"/>
            <a:ext cx="8867160" cy="438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>
            <a:normAutofit/>
          </a:bodyPr>
          <a:p>
            <a:pPr marL="431800" indent="-323850" algn="just">
              <a:spcAft>
                <a:spcPts val="1145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600" b="0" strike="noStrike" spc="-1">
                <a:latin typeface="Arial" panose="020B0604020202020204"/>
              </a:rPr>
              <a:t>The following Usage Types provide reasonable Data Deduplication configuration for common workloads:</a:t>
            </a:r>
            <a:endParaRPr lang="en-US" sz="2600" b="0" strike="noStrike" spc="-1">
              <a:latin typeface="Arial" panose="020B0604020202020204"/>
            </a:endParaRP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9895" y="3162300"/>
            <a:ext cx="9182735" cy="367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fade/>
      </p:transition>
    </mc:Choice>
    <mc:Fallback>
      <p:transition spd="slow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5045</Words>
  <Application>WPS Presentation</Application>
  <PresentationFormat/>
  <Paragraphs>140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6" baseType="lpstr">
      <vt:lpstr>Arial</vt:lpstr>
      <vt:lpstr>SimSun</vt:lpstr>
      <vt:lpstr>Wingdings</vt:lpstr>
      <vt:lpstr>Arial</vt:lpstr>
      <vt:lpstr>Symbol</vt:lpstr>
      <vt:lpstr>Liberation Sans Narrow</vt:lpstr>
      <vt:lpstr>Segoe Print</vt:lpstr>
      <vt:lpstr>Roboto Bk</vt:lpstr>
      <vt:lpstr>Microsoft YaHei</vt:lpstr>
      <vt:lpstr>Arial Unicode MS</vt:lpstr>
      <vt:lpstr>Calibri</vt:lpstr>
      <vt:lpstr>DejaVu Sans</vt:lpstr>
      <vt:lpstr>Office Theme</vt:lpstr>
      <vt:lpstr>Office Theme</vt:lpstr>
      <vt:lpstr>Office Theme</vt:lpstr>
      <vt:lpstr>1_Office Theme</vt:lpstr>
      <vt:lpstr>2_Office Theme</vt:lpstr>
      <vt:lpstr>Paint.Picture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lenovo</cp:lastModifiedBy>
  <cp:revision>3</cp:revision>
  <dcterms:created xsi:type="dcterms:W3CDTF">2021-04-23T20:27:00Z</dcterms:created>
  <dcterms:modified xsi:type="dcterms:W3CDTF">2024-08-20T08:57:57Z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BF18C7BEA36D4F4ABBBA7E42ADBD790A_13</vt:lpwstr>
  </property>
  <property fmtid="{D5CDD505-2E9C-101B-9397-08002B2CF9AE}" pid="3" name="KSOProductBuildVer">
    <vt:lpwstr>1033-12.2.0.17153</vt:lpwstr>
  </property>
</Properties>
</file>