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sldIdLst>
    <p:sldId id="256" r:id="rId4"/>
    <p:sldId id="257" r:id="rId5"/>
    <p:sldId id="283" r:id="rId6"/>
    <p:sldId id="284" r:id="rId7"/>
    <p:sldId id="285" r:id="rId8"/>
    <p:sldId id="286" r:id="rId9"/>
    <p:sldId id="287" r:id="rId10"/>
    <p:sldId id="288" r:id="rId11"/>
    <p:sldId id="289" r:id="rId12"/>
    <p:sldId id="290" r:id="rId13"/>
    <p:sldId id="304" r:id="rId14"/>
    <p:sldId id="291" r:id="rId15"/>
    <p:sldId id="292" r:id="rId16"/>
    <p:sldId id="293" r:id="rId17"/>
    <p:sldId id="294" r:id="rId18"/>
    <p:sldId id="303" r:id="rId19"/>
    <p:sldId id="295" r:id="rId20"/>
    <p:sldId id="296" r:id="rId21"/>
    <p:sldId id="297" r:id="rId22"/>
    <p:sldId id="298" r:id="rId23"/>
    <p:sldId id="320" r:id="rId24"/>
    <p:sldId id="321" r:id="rId25"/>
    <p:sldId id="299" r:id="rId26"/>
    <p:sldId id="322" r:id="rId27"/>
    <p:sldId id="300" r:id="rId28"/>
    <p:sldId id="301" r:id="rId29"/>
    <p:sldId id="302" r:id="rId30"/>
    <p:sldId id="324" r:id="rId31"/>
    <p:sldId id="325" r:id="rId32"/>
    <p:sldId id="261" r:id="rId33"/>
    <p:sldId id="263" r:id="rId34"/>
  </p:sldIdLst>
  <p:sldSz cx="10080625" cy="7559675"/>
  <p:notesSz cx="7559675" cy="10691495"/>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noAutofit/>
          </a:bodyPr>
          <a:p>
            <a:endParaRPr lang="fr-FR"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noAutofit/>
          </a:bodyPr>
          <a:p>
            <a:endParaRPr lang="fr-FR"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noAutofit/>
          </a:bodyPr>
          <a:p>
            <a:endParaRPr lang="fr-FR"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noAutofit/>
          </a:bodyPr>
          <a:p>
            <a:endParaRPr lang="fr-FR"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noAutofit/>
          </a:bodyPr>
          <a:p>
            <a:endParaRPr lang="fr-FR"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noAutofit/>
          </a:bodyPr>
          <a:p>
            <a:endParaRPr lang="fr-FR"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noAutofit/>
          </a:bodyPr>
          <a:p>
            <a:pPr algn="ctr"/>
            <a:endParaRPr lang="fr-FR" sz="3200" b="0" strike="noStrike" spc="-1">
              <a:latin typeface="Arial" panose="020B0604020202020204"/>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noAutofit/>
          </a:bodyPr>
          <a:p>
            <a:endParaRPr lang="fr-FR"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noAutofit/>
          </a:bodyPr>
          <a:p>
            <a:pPr algn="ctr"/>
            <a:endParaRPr lang="fr-FR" sz="3200" b="0" strike="noStrike" spc="-1">
              <a:latin typeface="Arial" panose="020B0604020202020204"/>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noAutofit/>
          </a:bodyPr>
          <a:p>
            <a:endParaRPr lang="fr-FR"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6" name="PlaceHolder 2"/>
          <p:cNvSpPr>
            <a:spLocks noGrp="1"/>
          </p:cNvSpPr>
          <p:nvPr>
            <p:ph type="subTitle"/>
          </p:nvPr>
        </p:nvSpPr>
        <p:spPr>
          <a:xfrm>
            <a:off x="504000" y="1769040"/>
            <a:ext cx="9071640" cy="4384800"/>
          </a:xfrm>
          <a:prstGeom prst="rect">
            <a:avLst/>
          </a:prstGeom>
        </p:spPr>
        <p:txBody>
          <a:bodyPr lIns="0" tIns="0" rIns="0" bIns="0" anchor="ctr">
            <a:noAutofit/>
          </a:bodyPr>
          <a:p>
            <a:pPr algn="ctr"/>
            <a:endParaRPr lang="fr-FR" sz="3200" b="0" strike="noStrike" spc="-1">
              <a:latin typeface="Arial" panose="020B0604020202020204"/>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noAutofit/>
          </a:bodyPr>
          <a:p>
            <a:endParaRPr lang="fr-FR"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27" name="PlaceHolder 2"/>
          <p:cNvSpPr>
            <a:spLocks noGrp="1"/>
          </p:cNvSpPr>
          <p:nvPr>
            <p:ph type="body"/>
          </p:nvPr>
        </p:nvSpPr>
        <p:spPr>
          <a:xfrm>
            <a:off x="504000" y="1769040"/>
            <a:ext cx="9071640" cy="2091240"/>
          </a:xfrm>
          <a:prstGeom prst="rect">
            <a:avLst/>
          </a:prstGeom>
        </p:spPr>
        <p:txBody>
          <a:bodyPr lIns="0" tIns="0" rIns="0" bIns="0">
            <a:noAutofit/>
          </a:bodyPr>
          <a:p>
            <a:endParaRPr lang="fr-FR" sz="3200" b="0" strike="noStrike" spc="-1">
              <a:latin typeface="Arial" panose="020B0604020202020204"/>
            </a:endParaRPr>
          </a:p>
        </p:txBody>
      </p:sp>
      <p:sp>
        <p:nvSpPr>
          <p:cNvPr id="28" name="PlaceHolder 3"/>
          <p:cNvSpPr>
            <a:spLocks noGrp="1"/>
          </p:cNvSpPr>
          <p:nvPr>
            <p:ph type="body"/>
          </p:nvPr>
        </p:nvSpPr>
        <p:spPr>
          <a:xfrm>
            <a:off x="504000" y="4059360"/>
            <a:ext cx="9071640" cy="209124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30" name="PlaceHolder 2"/>
          <p:cNvSpPr>
            <a:spLocks noGrp="1"/>
          </p:cNvSpPr>
          <p:nvPr>
            <p:ph type="body"/>
          </p:nvPr>
        </p:nvSpPr>
        <p:spPr>
          <a:xfrm>
            <a:off x="504000" y="176904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31" name="PlaceHolder 3"/>
          <p:cNvSpPr>
            <a:spLocks noGrp="1"/>
          </p:cNvSpPr>
          <p:nvPr>
            <p:ph type="body"/>
          </p:nvPr>
        </p:nvSpPr>
        <p:spPr>
          <a:xfrm>
            <a:off x="5152680" y="176904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32" name="PlaceHolder 4"/>
          <p:cNvSpPr>
            <a:spLocks noGrp="1"/>
          </p:cNvSpPr>
          <p:nvPr>
            <p:ph type="body"/>
          </p:nvPr>
        </p:nvSpPr>
        <p:spPr>
          <a:xfrm>
            <a:off x="504000" y="405936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33" name="PlaceHolder 5"/>
          <p:cNvSpPr>
            <a:spLocks noGrp="1"/>
          </p:cNvSpPr>
          <p:nvPr>
            <p:ph type="body"/>
          </p:nvPr>
        </p:nvSpPr>
        <p:spPr>
          <a:xfrm>
            <a:off x="5152680" y="4059360"/>
            <a:ext cx="4426920" cy="209124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35" name="PlaceHolder 2"/>
          <p:cNvSpPr>
            <a:spLocks noGrp="1"/>
          </p:cNvSpPr>
          <p:nvPr>
            <p:ph type="body"/>
          </p:nvPr>
        </p:nvSpPr>
        <p:spPr>
          <a:xfrm>
            <a:off x="504000" y="1769040"/>
            <a:ext cx="2920680" cy="2091240"/>
          </a:xfrm>
          <a:prstGeom prst="rect">
            <a:avLst/>
          </a:prstGeom>
        </p:spPr>
        <p:txBody>
          <a:bodyPr lIns="0" tIns="0" rIns="0" bIns="0">
            <a:noAutofit/>
          </a:bodyPr>
          <a:p>
            <a:endParaRPr lang="fr-FR" sz="3200" b="0" strike="noStrike" spc="-1">
              <a:latin typeface="Arial" panose="020B0604020202020204"/>
            </a:endParaRPr>
          </a:p>
        </p:txBody>
      </p:sp>
      <p:sp>
        <p:nvSpPr>
          <p:cNvPr id="36" name="PlaceHolder 3"/>
          <p:cNvSpPr>
            <a:spLocks noGrp="1"/>
          </p:cNvSpPr>
          <p:nvPr>
            <p:ph type="body"/>
          </p:nvPr>
        </p:nvSpPr>
        <p:spPr>
          <a:xfrm>
            <a:off x="3571200" y="1769040"/>
            <a:ext cx="2920680" cy="2091240"/>
          </a:xfrm>
          <a:prstGeom prst="rect">
            <a:avLst/>
          </a:prstGeom>
        </p:spPr>
        <p:txBody>
          <a:bodyPr lIns="0" tIns="0" rIns="0" bIns="0">
            <a:noAutofit/>
          </a:bodyPr>
          <a:p>
            <a:endParaRPr lang="fr-FR" sz="3200" b="0" strike="noStrike" spc="-1">
              <a:latin typeface="Arial" panose="020B0604020202020204"/>
            </a:endParaRPr>
          </a:p>
        </p:txBody>
      </p:sp>
      <p:sp>
        <p:nvSpPr>
          <p:cNvPr id="37" name="PlaceHolder 4"/>
          <p:cNvSpPr>
            <a:spLocks noGrp="1"/>
          </p:cNvSpPr>
          <p:nvPr>
            <p:ph type="body"/>
          </p:nvPr>
        </p:nvSpPr>
        <p:spPr>
          <a:xfrm>
            <a:off x="6638040" y="1769040"/>
            <a:ext cx="2920680" cy="2091240"/>
          </a:xfrm>
          <a:prstGeom prst="rect">
            <a:avLst/>
          </a:prstGeom>
        </p:spPr>
        <p:txBody>
          <a:bodyPr lIns="0" tIns="0" rIns="0" bIns="0">
            <a:noAutofit/>
          </a:bodyPr>
          <a:p>
            <a:endParaRPr lang="fr-FR" sz="3200" b="0" strike="noStrike" spc="-1">
              <a:latin typeface="Arial" panose="020B0604020202020204"/>
            </a:endParaRPr>
          </a:p>
        </p:txBody>
      </p:sp>
      <p:sp>
        <p:nvSpPr>
          <p:cNvPr id="38" name="PlaceHolder 5"/>
          <p:cNvSpPr>
            <a:spLocks noGrp="1"/>
          </p:cNvSpPr>
          <p:nvPr>
            <p:ph type="body"/>
          </p:nvPr>
        </p:nvSpPr>
        <p:spPr>
          <a:xfrm>
            <a:off x="504000" y="4059360"/>
            <a:ext cx="2920680" cy="2091240"/>
          </a:xfrm>
          <a:prstGeom prst="rect">
            <a:avLst/>
          </a:prstGeom>
        </p:spPr>
        <p:txBody>
          <a:bodyPr lIns="0" tIns="0" rIns="0" bIns="0">
            <a:noAutofit/>
          </a:bodyPr>
          <a:p>
            <a:endParaRPr lang="fr-FR" sz="3200" b="0" strike="noStrike" spc="-1">
              <a:latin typeface="Arial" panose="020B0604020202020204"/>
            </a:endParaRPr>
          </a:p>
        </p:txBody>
      </p:sp>
      <p:sp>
        <p:nvSpPr>
          <p:cNvPr id="39" name="PlaceHolder 6"/>
          <p:cNvSpPr>
            <a:spLocks noGrp="1"/>
          </p:cNvSpPr>
          <p:nvPr>
            <p:ph type="body"/>
          </p:nvPr>
        </p:nvSpPr>
        <p:spPr>
          <a:xfrm>
            <a:off x="3571200" y="4059360"/>
            <a:ext cx="2920680" cy="2091240"/>
          </a:xfrm>
          <a:prstGeom prst="rect">
            <a:avLst/>
          </a:prstGeom>
        </p:spPr>
        <p:txBody>
          <a:bodyPr lIns="0" tIns="0" rIns="0" bIns="0">
            <a:noAutofit/>
          </a:bodyPr>
          <a:p>
            <a:endParaRPr lang="fr-FR" sz="3200" b="0" strike="noStrike" spc="-1">
              <a:latin typeface="Arial" panose="020B0604020202020204"/>
            </a:endParaRPr>
          </a:p>
        </p:txBody>
      </p:sp>
      <p:sp>
        <p:nvSpPr>
          <p:cNvPr id="40" name="PlaceHolder 7"/>
          <p:cNvSpPr>
            <a:spLocks noGrp="1"/>
          </p:cNvSpPr>
          <p:nvPr>
            <p:ph type="body"/>
          </p:nvPr>
        </p:nvSpPr>
        <p:spPr>
          <a:xfrm>
            <a:off x="6638040" y="4059360"/>
            <a:ext cx="2920680" cy="209124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8" name="PlaceHolder 2"/>
          <p:cNvSpPr>
            <a:spLocks noGrp="1"/>
          </p:cNvSpPr>
          <p:nvPr>
            <p:ph type="body"/>
          </p:nvPr>
        </p:nvSpPr>
        <p:spPr>
          <a:xfrm>
            <a:off x="504000" y="1769040"/>
            <a:ext cx="9071640" cy="438480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10" name="PlaceHolder 2"/>
          <p:cNvSpPr>
            <a:spLocks noGrp="1"/>
          </p:cNvSpPr>
          <p:nvPr>
            <p:ph type="body"/>
          </p:nvPr>
        </p:nvSpPr>
        <p:spPr>
          <a:xfrm>
            <a:off x="504000" y="1769040"/>
            <a:ext cx="4426920" cy="4384800"/>
          </a:xfrm>
          <a:prstGeom prst="rect">
            <a:avLst/>
          </a:prstGeom>
        </p:spPr>
        <p:txBody>
          <a:bodyPr lIns="0" tIns="0" rIns="0" bIns="0">
            <a:noAutofit/>
          </a:bodyPr>
          <a:p>
            <a:endParaRPr lang="fr-FR" sz="3200" b="0" strike="noStrike" spc="-1">
              <a:latin typeface="Arial" panose="020B0604020202020204"/>
            </a:endParaRPr>
          </a:p>
        </p:txBody>
      </p:sp>
      <p:sp>
        <p:nvSpPr>
          <p:cNvPr id="11" name="PlaceHolder 3"/>
          <p:cNvSpPr>
            <a:spLocks noGrp="1"/>
          </p:cNvSpPr>
          <p:nvPr>
            <p:ph type="body"/>
          </p:nvPr>
        </p:nvSpPr>
        <p:spPr>
          <a:xfrm>
            <a:off x="5152680" y="1769040"/>
            <a:ext cx="4426920" cy="438480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301320"/>
            <a:ext cx="9071640" cy="5851800"/>
          </a:xfrm>
          <a:prstGeom prst="rect">
            <a:avLst/>
          </a:prstGeom>
        </p:spPr>
        <p:txBody>
          <a:bodyPr lIns="0" tIns="0" rIns="0" bIns="0" anchor="ctr">
            <a:noAutofit/>
          </a:bodyPr>
          <a:p>
            <a:pPr algn="ctr"/>
            <a:endParaRPr lang="fr-FR" sz="3200" b="0" strike="noStrike" spc="-1">
              <a:latin typeface="Arial" panose="020B0604020202020204"/>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15" name="PlaceHolder 2"/>
          <p:cNvSpPr>
            <a:spLocks noGrp="1"/>
          </p:cNvSpPr>
          <p:nvPr>
            <p:ph type="body"/>
          </p:nvPr>
        </p:nvSpPr>
        <p:spPr>
          <a:xfrm>
            <a:off x="504000" y="176904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16" name="PlaceHolder 3"/>
          <p:cNvSpPr>
            <a:spLocks noGrp="1"/>
          </p:cNvSpPr>
          <p:nvPr>
            <p:ph type="body"/>
          </p:nvPr>
        </p:nvSpPr>
        <p:spPr>
          <a:xfrm>
            <a:off x="5152680" y="1769040"/>
            <a:ext cx="4426920" cy="4384800"/>
          </a:xfrm>
          <a:prstGeom prst="rect">
            <a:avLst/>
          </a:prstGeom>
        </p:spPr>
        <p:txBody>
          <a:bodyPr lIns="0" tIns="0" rIns="0" bIns="0">
            <a:noAutofit/>
          </a:bodyPr>
          <a:p>
            <a:endParaRPr lang="fr-FR" sz="3200" b="0" strike="noStrike" spc="-1">
              <a:latin typeface="Arial" panose="020B0604020202020204"/>
            </a:endParaRPr>
          </a:p>
        </p:txBody>
      </p:sp>
      <p:sp>
        <p:nvSpPr>
          <p:cNvPr id="17" name="PlaceHolder 4"/>
          <p:cNvSpPr>
            <a:spLocks noGrp="1"/>
          </p:cNvSpPr>
          <p:nvPr>
            <p:ph type="body"/>
          </p:nvPr>
        </p:nvSpPr>
        <p:spPr>
          <a:xfrm>
            <a:off x="504000" y="4059360"/>
            <a:ext cx="4426920" cy="209124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19" name="PlaceHolder 2"/>
          <p:cNvSpPr>
            <a:spLocks noGrp="1"/>
          </p:cNvSpPr>
          <p:nvPr>
            <p:ph type="body"/>
          </p:nvPr>
        </p:nvSpPr>
        <p:spPr>
          <a:xfrm>
            <a:off x="504000" y="1769040"/>
            <a:ext cx="4426920" cy="4384800"/>
          </a:xfrm>
          <a:prstGeom prst="rect">
            <a:avLst/>
          </a:prstGeom>
        </p:spPr>
        <p:txBody>
          <a:bodyPr lIns="0" tIns="0" rIns="0" bIns="0">
            <a:noAutofit/>
          </a:bodyPr>
          <a:p>
            <a:endParaRPr lang="fr-FR" sz="3200" b="0" strike="noStrike" spc="-1">
              <a:latin typeface="Arial" panose="020B0604020202020204"/>
            </a:endParaRPr>
          </a:p>
        </p:txBody>
      </p:sp>
      <p:sp>
        <p:nvSpPr>
          <p:cNvPr id="20" name="PlaceHolder 3"/>
          <p:cNvSpPr>
            <a:spLocks noGrp="1"/>
          </p:cNvSpPr>
          <p:nvPr>
            <p:ph type="body"/>
          </p:nvPr>
        </p:nvSpPr>
        <p:spPr>
          <a:xfrm>
            <a:off x="5152680" y="176904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21" name="PlaceHolder 4"/>
          <p:cNvSpPr>
            <a:spLocks noGrp="1"/>
          </p:cNvSpPr>
          <p:nvPr>
            <p:ph type="body"/>
          </p:nvPr>
        </p:nvSpPr>
        <p:spPr>
          <a:xfrm>
            <a:off x="5152680" y="4059360"/>
            <a:ext cx="4426920" cy="209124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301320"/>
            <a:ext cx="9071640" cy="1262160"/>
          </a:xfrm>
          <a:prstGeom prst="rect">
            <a:avLst/>
          </a:prstGeom>
        </p:spPr>
        <p:txBody>
          <a:bodyPr lIns="0" tIns="0" rIns="0" bIns="0" anchor="ctr">
            <a:noAutofit/>
          </a:bodyPr>
          <a:p>
            <a:pPr algn="ctr"/>
            <a:endParaRPr lang="fr-FR" sz="4400" b="0" strike="noStrike" spc="-1">
              <a:solidFill>
                <a:srgbClr val="FFFFFF"/>
              </a:solidFill>
              <a:latin typeface="Arial" panose="020B0604020202020204"/>
            </a:endParaRPr>
          </a:p>
        </p:txBody>
      </p:sp>
      <p:sp>
        <p:nvSpPr>
          <p:cNvPr id="23" name="PlaceHolder 2"/>
          <p:cNvSpPr>
            <a:spLocks noGrp="1"/>
          </p:cNvSpPr>
          <p:nvPr>
            <p:ph type="body"/>
          </p:nvPr>
        </p:nvSpPr>
        <p:spPr>
          <a:xfrm>
            <a:off x="504000" y="176904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24" name="PlaceHolder 3"/>
          <p:cNvSpPr>
            <a:spLocks noGrp="1"/>
          </p:cNvSpPr>
          <p:nvPr>
            <p:ph type="body"/>
          </p:nvPr>
        </p:nvSpPr>
        <p:spPr>
          <a:xfrm>
            <a:off x="5152680" y="1769040"/>
            <a:ext cx="4426920" cy="2091240"/>
          </a:xfrm>
          <a:prstGeom prst="rect">
            <a:avLst/>
          </a:prstGeom>
        </p:spPr>
        <p:txBody>
          <a:bodyPr lIns="0" tIns="0" rIns="0" bIns="0">
            <a:noAutofit/>
          </a:bodyPr>
          <a:p>
            <a:endParaRPr lang="fr-FR" sz="3200" b="0" strike="noStrike" spc="-1">
              <a:latin typeface="Arial" panose="020B0604020202020204"/>
            </a:endParaRPr>
          </a:p>
        </p:txBody>
      </p:sp>
      <p:sp>
        <p:nvSpPr>
          <p:cNvPr id="25" name="PlaceHolder 4"/>
          <p:cNvSpPr>
            <a:spLocks noGrp="1"/>
          </p:cNvSpPr>
          <p:nvPr>
            <p:ph type="body"/>
          </p:nvPr>
        </p:nvSpPr>
        <p:spPr>
          <a:xfrm>
            <a:off x="504000" y="4059360"/>
            <a:ext cx="9071640" cy="2091240"/>
          </a:xfrm>
          <a:prstGeom prst="rect">
            <a:avLst/>
          </a:prstGeom>
        </p:spPr>
        <p:txBody>
          <a:bodyPr lIns="0" tIns="0" rIns="0" bIns="0">
            <a:noAutofit/>
          </a:bodyPr>
          <a:p>
            <a:endParaRPr lang="fr-FR" sz="3200" b="0" strike="noStrike" spc="-1">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slideLayout" Target="../slideLayouts/slideLayout24.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fr-FR" sz="4400" b="0" strike="noStrike" spc="-1">
                <a:solidFill>
                  <a:srgbClr val="FFFFFF"/>
                </a:solidFill>
                <a:latin typeface="Arial" panose="020B0604020202020204"/>
              </a:rPr>
              <a:t>Click to edit the title text format</a:t>
            </a:r>
            <a:endParaRPr lang="fr-FR" sz="4400" b="0" strike="noStrike" spc="-1">
              <a:solidFill>
                <a:srgbClr val="FFFFFF"/>
              </a:solidFill>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noAutofit/>
          </a:bodyPr>
          <a:p>
            <a:pPr marL="431800" indent="-323850">
              <a:spcAft>
                <a:spcPts val="1415"/>
              </a:spcAft>
              <a:buClr>
                <a:srgbClr val="000000"/>
              </a:buClr>
              <a:buSzPct val="45000"/>
              <a:buFont typeface="Wingdings" panose="05000000000000000000" pitchFamily="2" charset="2"/>
              <a:buChar char=""/>
            </a:pPr>
            <a:r>
              <a:rPr lang="fr-FR" sz="3200" b="0" strike="noStrike" spc="-1">
                <a:latin typeface="Arial" panose="020B0604020202020204"/>
              </a:rPr>
              <a:t>Click to edit the outline text format</a:t>
            </a:r>
            <a:endParaRPr lang="fr-FR" sz="3200" b="0" strike="noStrike" spc="-1">
              <a:latin typeface="Arial" panose="020B0604020202020204"/>
            </a:endParaRPr>
          </a:p>
          <a:p>
            <a:pPr marL="864235" lvl="1" indent="-288290">
              <a:spcAft>
                <a:spcPts val="1135"/>
              </a:spcAft>
              <a:buClr>
                <a:srgbClr val="000000"/>
              </a:buClr>
              <a:buSzPct val="75000"/>
              <a:buFont typeface="Symbol" panose="05050102010706020507" charset="2"/>
              <a:buChar char=""/>
            </a:pPr>
            <a:r>
              <a:rPr lang="fr-FR" sz="2800" b="0" strike="noStrike" spc="-1">
                <a:latin typeface="Arial" panose="020B0604020202020204"/>
              </a:rPr>
              <a:t>Second Outline Level</a:t>
            </a:r>
            <a:endParaRPr lang="fr-FR" sz="2800" b="0" strike="noStrike" spc="-1">
              <a:latin typeface="Arial" panose="020B0604020202020204"/>
            </a:endParaRPr>
          </a:p>
          <a:p>
            <a:pPr marL="1296035" lvl="2" indent="-215900">
              <a:spcAft>
                <a:spcPts val="850"/>
              </a:spcAft>
              <a:buClr>
                <a:srgbClr val="000000"/>
              </a:buClr>
              <a:buSzPct val="45000"/>
              <a:buFont typeface="Wingdings" panose="05000000000000000000" pitchFamily="2" charset="2"/>
              <a:buChar char=""/>
            </a:pPr>
            <a:r>
              <a:rPr lang="fr-FR" sz="2400" b="0" strike="noStrike" spc="-1">
                <a:latin typeface="Arial" panose="020B0604020202020204"/>
              </a:rPr>
              <a:t>Third Outline Level</a:t>
            </a:r>
            <a:endParaRPr lang="fr-FR"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fr-FR" sz="2000" b="0" strike="noStrike" spc="-1">
                <a:latin typeface="Arial" panose="020B0604020202020204"/>
              </a:rPr>
              <a:t>Fourth Outline Level</a:t>
            </a:r>
            <a:endParaRPr lang="fr-FR"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fr-FR" sz="2000" b="0" strike="noStrike" spc="-1">
                <a:latin typeface="Arial" panose="020B0604020202020204"/>
              </a:rPr>
              <a:t>Fifth Outline Level</a:t>
            </a:r>
            <a:endParaRPr lang="fr-FR"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fr-FR" sz="2000" b="0" strike="noStrike" spc="-1">
                <a:latin typeface="Arial" panose="020B0604020202020204"/>
              </a:rPr>
              <a:t>Sixth Outline Level</a:t>
            </a:r>
            <a:endParaRPr lang="fr-FR"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fr-FR" sz="2000" b="0" strike="noStrike" spc="-1">
                <a:latin typeface="Arial" panose="020B0604020202020204"/>
              </a:rPr>
              <a:t>Seventh Outline Level</a:t>
            </a:r>
            <a:endParaRPr lang="fr-FR"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fr-FR" sz="1400" b="0" strike="noStrike" spc="-1">
                <a:latin typeface="Times New Roman" panose="02020603050405020304"/>
              </a:rPr>
              <a:t> </a:t>
            </a:r>
            <a:endParaRPr lang="fr-FR"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fr-FR" sz="1400" b="0" strike="noStrike" spc="-1">
                <a:latin typeface="Times New Roman" panose="02020603050405020304"/>
              </a:rPr>
              <a:t> </a:t>
            </a:r>
            <a:endParaRPr lang="fr-FR" sz="1400" b="0" strike="noStrike" spc="-1">
              <a:latin typeface="Times New Roman" panose="02020603050405020304"/>
            </a:endParaRPr>
          </a:p>
        </p:txBody>
      </p:sp>
      <p:sp>
        <p:nvSpPr>
          <p:cNvPr id="5" name="PlaceHolder 5"/>
          <p:cNvSpPr>
            <a:spLocks noGrp="1"/>
          </p:cNvSpPr>
          <p:nvPr>
            <p:ph type="sldNum"/>
          </p:nvPr>
        </p:nvSpPr>
        <p:spPr>
          <a:xfrm>
            <a:off x="7227000" y="6887160"/>
            <a:ext cx="2348280" cy="521280"/>
          </a:xfrm>
          <a:prstGeom prst="rect">
            <a:avLst/>
          </a:prstGeom>
        </p:spPr>
        <p:txBody>
          <a:bodyPr lIns="0" tIns="0" rIns="0" bIns="0">
            <a:noAutofit/>
          </a:bodyPr>
          <a:p>
            <a:pPr algn="r"/>
            <a:fld id="{440A547C-EF44-4A3B-A8BD-127B3147AB5E}" type="slidenum">
              <a:rPr lang="fr-FR" sz="1400" b="0" strike="noStrike" spc="-1">
                <a:latin typeface="Times New Roman" panose="02020603050405020304"/>
              </a:rPr>
            </a:fld>
            <a:endParaRPr lang="fr-FR"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301320"/>
            <a:ext cx="9071640" cy="1262160"/>
          </a:xfrm>
          <a:prstGeom prst="rect">
            <a:avLst/>
          </a:prstGeom>
        </p:spPr>
        <p:txBody>
          <a:bodyPr lIns="0" tIns="0" rIns="0" bIns="0" anchor="ctr">
            <a:noAutofit/>
          </a:bodyPr>
          <a:p>
            <a:pPr algn="ctr"/>
            <a:r>
              <a:rPr lang="fr-FR" sz="4400" b="0" strike="noStrike" spc="-1">
                <a:solidFill>
                  <a:srgbClr val="FFFFFF"/>
                </a:solidFill>
                <a:latin typeface="Arial" panose="020B0604020202020204"/>
              </a:rPr>
              <a:t>Click to edit the title text format</a:t>
            </a:r>
            <a:endParaRPr lang="fr-FR" sz="4400" b="0" strike="noStrike" spc="-1">
              <a:solidFill>
                <a:srgbClr val="FFFFFF"/>
              </a:solidFill>
              <a:latin typeface="Arial" panose="020B0604020202020204"/>
            </a:endParaRPr>
          </a:p>
        </p:txBody>
      </p:sp>
      <p:sp>
        <p:nvSpPr>
          <p:cNvPr id="2" name="PlaceHolder 2"/>
          <p:cNvSpPr>
            <a:spLocks noGrp="1"/>
          </p:cNvSpPr>
          <p:nvPr>
            <p:ph type="body"/>
          </p:nvPr>
        </p:nvSpPr>
        <p:spPr>
          <a:xfrm>
            <a:off x="504000" y="1769040"/>
            <a:ext cx="9071640" cy="4384800"/>
          </a:xfrm>
          <a:prstGeom prst="rect">
            <a:avLst/>
          </a:prstGeom>
        </p:spPr>
        <p:txBody>
          <a:bodyPr lIns="0" tIns="0" rIns="0" bIns="0">
            <a:noAutofit/>
          </a:bodyPr>
          <a:p>
            <a:pPr marL="431800" indent="-323850">
              <a:spcAft>
                <a:spcPts val="1415"/>
              </a:spcAft>
              <a:buClr>
                <a:srgbClr val="000000"/>
              </a:buClr>
              <a:buSzPct val="45000"/>
              <a:buFont typeface="Wingdings" panose="05000000000000000000" pitchFamily="2" charset="2"/>
              <a:buChar char=""/>
            </a:pPr>
            <a:r>
              <a:rPr lang="fr-FR" sz="3200" b="0" strike="noStrike" spc="-1">
                <a:latin typeface="Arial" panose="020B0604020202020204"/>
              </a:rPr>
              <a:t>Click to edit the outline text format</a:t>
            </a:r>
            <a:endParaRPr lang="fr-FR" sz="3200" b="0" strike="noStrike" spc="-1">
              <a:latin typeface="Arial" panose="020B0604020202020204"/>
            </a:endParaRPr>
          </a:p>
          <a:p>
            <a:pPr marL="864235" lvl="1" indent="-288290">
              <a:spcAft>
                <a:spcPts val="1135"/>
              </a:spcAft>
              <a:buClr>
                <a:srgbClr val="000000"/>
              </a:buClr>
              <a:buSzPct val="75000"/>
              <a:buFont typeface="Symbol" panose="05050102010706020507" charset="2"/>
              <a:buChar char=""/>
            </a:pPr>
            <a:r>
              <a:rPr lang="fr-FR" sz="2800" b="0" strike="noStrike" spc="-1">
                <a:latin typeface="Arial" panose="020B0604020202020204"/>
              </a:rPr>
              <a:t>Second Outline Level</a:t>
            </a:r>
            <a:endParaRPr lang="fr-FR" sz="2800" b="0" strike="noStrike" spc="-1">
              <a:latin typeface="Arial" panose="020B0604020202020204"/>
            </a:endParaRPr>
          </a:p>
          <a:p>
            <a:pPr marL="1296035" lvl="2" indent="-215900">
              <a:spcAft>
                <a:spcPts val="850"/>
              </a:spcAft>
              <a:buClr>
                <a:srgbClr val="000000"/>
              </a:buClr>
              <a:buSzPct val="45000"/>
              <a:buFont typeface="Wingdings" panose="05000000000000000000" pitchFamily="2" charset="2"/>
              <a:buChar char=""/>
            </a:pPr>
            <a:r>
              <a:rPr lang="fr-FR" sz="2400" b="0" strike="noStrike" spc="-1">
                <a:latin typeface="Arial" panose="020B0604020202020204"/>
              </a:rPr>
              <a:t>Third Outline Level</a:t>
            </a:r>
            <a:endParaRPr lang="fr-FR" sz="2400" b="0" strike="noStrike" spc="-1">
              <a:latin typeface="Arial" panose="020B0604020202020204"/>
            </a:endParaRPr>
          </a:p>
          <a:p>
            <a:pPr marL="1727835" lvl="3" indent="-215900">
              <a:spcAft>
                <a:spcPts val="565"/>
              </a:spcAft>
              <a:buClr>
                <a:srgbClr val="000000"/>
              </a:buClr>
              <a:buSzPct val="75000"/>
              <a:buFont typeface="Symbol" panose="05050102010706020507" charset="2"/>
              <a:buChar char=""/>
            </a:pPr>
            <a:r>
              <a:rPr lang="fr-FR" sz="2000" b="0" strike="noStrike" spc="-1">
                <a:latin typeface="Arial" panose="020B0604020202020204"/>
              </a:rPr>
              <a:t>Fourth Outline Level</a:t>
            </a:r>
            <a:endParaRPr lang="fr-FR" sz="2000" b="0" strike="noStrike" spc="-1">
              <a:latin typeface="Arial" panose="020B0604020202020204"/>
            </a:endParaRPr>
          </a:p>
          <a:p>
            <a:pPr marL="2160270" lvl="4" indent="-215900">
              <a:spcAft>
                <a:spcPts val="285"/>
              </a:spcAft>
              <a:buClr>
                <a:srgbClr val="000000"/>
              </a:buClr>
              <a:buSzPct val="45000"/>
              <a:buFont typeface="Wingdings" panose="05000000000000000000" pitchFamily="2" charset="2"/>
              <a:buChar char=""/>
            </a:pPr>
            <a:r>
              <a:rPr lang="fr-FR" sz="2000" b="0" strike="noStrike" spc="-1">
                <a:latin typeface="Arial" panose="020B0604020202020204"/>
              </a:rPr>
              <a:t>Fifth Outline Level</a:t>
            </a:r>
            <a:endParaRPr lang="fr-FR" sz="2000" b="0" strike="noStrike" spc="-1">
              <a:latin typeface="Arial" panose="020B0604020202020204"/>
            </a:endParaRPr>
          </a:p>
          <a:p>
            <a:pPr marL="2592070" lvl="5" indent="-215900">
              <a:spcAft>
                <a:spcPts val="285"/>
              </a:spcAft>
              <a:buClr>
                <a:srgbClr val="000000"/>
              </a:buClr>
              <a:buSzPct val="45000"/>
              <a:buFont typeface="Wingdings" panose="05000000000000000000" pitchFamily="2" charset="2"/>
              <a:buChar char=""/>
            </a:pPr>
            <a:r>
              <a:rPr lang="fr-FR" sz="2000" b="0" strike="noStrike" spc="-1">
                <a:latin typeface="Arial" panose="020B0604020202020204"/>
              </a:rPr>
              <a:t>Sixth Outline Level</a:t>
            </a:r>
            <a:endParaRPr lang="fr-FR" sz="2000" b="0" strike="noStrike" spc="-1">
              <a:latin typeface="Arial" panose="020B0604020202020204"/>
            </a:endParaRPr>
          </a:p>
          <a:p>
            <a:pPr marL="3023870" lvl="6" indent="-215900">
              <a:spcAft>
                <a:spcPts val="285"/>
              </a:spcAft>
              <a:buClr>
                <a:srgbClr val="000000"/>
              </a:buClr>
              <a:buSzPct val="45000"/>
              <a:buFont typeface="Wingdings" panose="05000000000000000000" pitchFamily="2" charset="2"/>
              <a:buChar char=""/>
            </a:pPr>
            <a:r>
              <a:rPr lang="fr-FR" sz="2000" b="0" strike="noStrike" spc="-1">
                <a:latin typeface="Arial" panose="020B0604020202020204"/>
              </a:rPr>
              <a:t>Seventh Outline Level</a:t>
            </a:r>
            <a:endParaRPr lang="fr-FR" sz="2000" b="0" strike="noStrike" spc="-1">
              <a:latin typeface="Arial" panose="020B0604020202020204"/>
            </a:endParaRPr>
          </a:p>
        </p:txBody>
      </p:sp>
      <p:sp>
        <p:nvSpPr>
          <p:cNvPr id="3" name="PlaceHolder 3"/>
          <p:cNvSpPr>
            <a:spLocks noGrp="1"/>
          </p:cNvSpPr>
          <p:nvPr>
            <p:ph type="dt"/>
          </p:nvPr>
        </p:nvSpPr>
        <p:spPr>
          <a:xfrm>
            <a:off x="504000" y="6887160"/>
            <a:ext cx="2348280" cy="521280"/>
          </a:xfrm>
          <a:prstGeom prst="rect">
            <a:avLst/>
          </a:prstGeom>
        </p:spPr>
        <p:txBody>
          <a:bodyPr lIns="0" tIns="0" rIns="0" bIns="0">
            <a:noAutofit/>
          </a:bodyPr>
          <a:p>
            <a:r>
              <a:rPr lang="fr-FR" sz="1400" b="0" strike="noStrike" spc="-1">
                <a:latin typeface="Times New Roman" panose="02020603050405020304"/>
              </a:rPr>
              <a:t> </a:t>
            </a:r>
            <a:endParaRPr lang="fr-FR" sz="1400" b="0" strike="noStrike" spc="-1">
              <a:latin typeface="Times New Roman" panose="02020603050405020304"/>
            </a:endParaRPr>
          </a:p>
        </p:txBody>
      </p:sp>
      <p:sp>
        <p:nvSpPr>
          <p:cNvPr id="4" name="PlaceHolder 4"/>
          <p:cNvSpPr>
            <a:spLocks noGrp="1"/>
          </p:cNvSpPr>
          <p:nvPr>
            <p:ph type="ftr"/>
          </p:nvPr>
        </p:nvSpPr>
        <p:spPr>
          <a:xfrm>
            <a:off x="3447360" y="6887160"/>
            <a:ext cx="3195000" cy="521280"/>
          </a:xfrm>
          <a:prstGeom prst="rect">
            <a:avLst/>
          </a:prstGeom>
        </p:spPr>
        <p:txBody>
          <a:bodyPr lIns="0" tIns="0" rIns="0" bIns="0">
            <a:noAutofit/>
          </a:bodyPr>
          <a:p>
            <a:pPr algn="ctr"/>
            <a:r>
              <a:rPr lang="fr-FR" sz="1400" b="0" strike="noStrike" spc="-1">
                <a:latin typeface="Times New Roman" panose="02020603050405020304"/>
              </a:rPr>
              <a:t> </a:t>
            </a:r>
            <a:endParaRPr lang="fr-FR" sz="1400" b="0" strike="noStrike" spc="-1">
              <a:latin typeface="Times New Roman" panose="02020603050405020304"/>
            </a:endParaRPr>
          </a:p>
        </p:txBody>
      </p:sp>
      <p:sp>
        <p:nvSpPr>
          <p:cNvPr id="5" name="PlaceHolder 5"/>
          <p:cNvSpPr>
            <a:spLocks noGrp="1"/>
          </p:cNvSpPr>
          <p:nvPr>
            <p:ph type="sldNum"/>
          </p:nvPr>
        </p:nvSpPr>
        <p:spPr>
          <a:xfrm>
            <a:off x="7227000" y="6887160"/>
            <a:ext cx="2348280" cy="521280"/>
          </a:xfrm>
          <a:prstGeom prst="rect">
            <a:avLst/>
          </a:prstGeom>
        </p:spPr>
        <p:txBody>
          <a:bodyPr lIns="0" tIns="0" rIns="0" bIns="0">
            <a:noAutofit/>
          </a:bodyPr>
          <a:p>
            <a:pPr algn="r"/>
            <a:fld id="{440A547C-EF44-4A3B-A8BD-127B3147AB5E}" type="slidenum">
              <a:rPr lang="fr-FR" sz="1400" b="0" strike="noStrike" spc="-1">
                <a:latin typeface="Times New Roman" panose="02020603050405020304"/>
              </a:rPr>
            </a:fld>
            <a:endParaRPr lang="fr-FR" sz="1400" b="0" strike="noStrike" spc="-1">
              <a:latin typeface="Times New Roman" panose="02020603050405020304"/>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5.jpe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tags" Target="../tags/tag1.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Picture 40"/>
          <p:cNvPicPr/>
          <p:nvPr/>
        </p:nvPicPr>
        <p:blipFill>
          <a:blip r:embed="rId1"/>
          <a:stretch>
            <a:fillRect/>
          </a:stretch>
        </p:blipFill>
        <p:spPr>
          <a:xfrm>
            <a:off x="0" y="-9720"/>
            <a:ext cx="10092600" cy="7562160"/>
          </a:xfrm>
          <a:prstGeom prst="rect">
            <a:avLst/>
          </a:prstGeom>
          <a:ln w="0">
            <a:noFill/>
          </a:ln>
        </p:spPr>
      </p:pic>
      <p:sp>
        <p:nvSpPr>
          <p:cNvPr id="42" name="TextShape 1"/>
          <p:cNvSpPr txBox="1"/>
          <p:nvPr/>
        </p:nvSpPr>
        <p:spPr>
          <a:xfrm>
            <a:off x="504000" y="301320"/>
            <a:ext cx="9071640" cy="6456960"/>
          </a:xfrm>
          <a:prstGeom prst="rect">
            <a:avLst/>
          </a:prstGeom>
          <a:noFill/>
          <a:ln w="0">
            <a:noFill/>
          </a:ln>
        </p:spPr>
        <p:txBody>
          <a:bodyPr lIns="0" tIns="0" rIns="0" bIns="0" anchor="ctr">
            <a:noAutofit/>
          </a:bodyPr>
          <a:p>
            <a:pPr algn="ctr"/>
            <a:r>
              <a:rPr lang="fr-FR" sz="5000" b="0" strike="noStrike" spc="-1">
                <a:solidFill>
                  <a:srgbClr val="FFFFFF"/>
                </a:solidFill>
                <a:latin typeface="Arial" panose="020B0604020202020204"/>
              </a:rPr>
              <a:t>Hyper-V</a:t>
            </a:r>
            <a:endParaRPr lang="fr-FR" sz="5000" b="0" strike="noStrike" spc="-1">
              <a:solidFill>
                <a:srgbClr val="FFFFFF"/>
              </a:solidFill>
              <a:latin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428750" y="1229360"/>
            <a:ext cx="8588375" cy="6146800"/>
          </a:xfrm>
          <a:prstGeom prst="rect">
            <a:avLst/>
          </a:prstGeom>
          <a:noFill/>
        </p:spPr>
        <p:txBody>
          <a:bodyPr wrap="square" rtlCol="0">
            <a:noAutofit/>
          </a:bodyPr>
          <a:p>
            <a:r>
              <a:rPr lang="en-US" sz="2800" b="1"/>
              <a:t>System requirements</a:t>
            </a:r>
            <a:endParaRPr lang="en-US" sz="2800"/>
          </a:p>
          <a:p>
            <a:r>
              <a:rPr lang="en-US" sz="2800"/>
              <a:t>Hyper-V requires:</a:t>
            </a:r>
            <a:endParaRPr lang="en-US" sz="2800"/>
          </a:p>
          <a:p>
            <a:r>
              <a:rPr lang="en-US" sz="2800"/>
              <a:t>A processor with second level address translation (SLAT) capabilities.</a:t>
            </a:r>
            <a:endParaRPr lang="en-US" sz="2800"/>
          </a:p>
          <a:p>
            <a:r>
              <a:rPr lang="en-US" sz="2800"/>
              <a:t>Windows 10 (Pro or Enterprise) or Windows 11 (Pro or Enterprise) and Windows Server.</a:t>
            </a:r>
            <a:endParaRPr lang="en-US" sz="2800"/>
          </a:p>
          <a:p>
            <a:endParaRPr lang="en-US" sz="2800"/>
          </a:p>
          <a:p>
            <a:r>
              <a:rPr lang="en-US" sz="2800"/>
              <a:t>Virtualization support turned on in the BIOS or UEFI:</a:t>
            </a:r>
            <a:endParaRPr lang="en-US" sz="2800"/>
          </a:p>
          <a:p>
            <a:endParaRPr lang="en-US" sz="2800"/>
          </a:p>
          <a:p>
            <a:r>
              <a:rPr lang="en-US" sz="2800" u="sng"/>
              <a:t>Hardware-assisted virtualization</a:t>
            </a:r>
            <a:r>
              <a:rPr lang="en-US" sz="2800"/>
              <a:t>. This is available in processors that include a virtualization option - specifically processors with Intel Virtualization Technology (Intel VT) or AMD Virtualization (AMD-V) technology.</a:t>
            </a:r>
            <a:endParaRPr lang="en-US" sz="2800"/>
          </a:p>
          <a:p>
            <a:endParaRPr 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428750" y="1229360"/>
            <a:ext cx="8588375" cy="6146800"/>
          </a:xfrm>
          <a:prstGeom prst="rect">
            <a:avLst/>
          </a:prstGeom>
          <a:noFill/>
        </p:spPr>
        <p:txBody>
          <a:bodyPr wrap="square" rtlCol="0">
            <a:noAutofit/>
          </a:bodyPr>
          <a:p>
            <a:r>
              <a:rPr lang="en-US" sz="2800" u="sng">
                <a:sym typeface="+mn-ea"/>
              </a:rPr>
              <a:t>Hardware-enforced Data Execution Prevention (DEP)</a:t>
            </a:r>
            <a:r>
              <a:rPr lang="en-US" sz="2800">
                <a:sym typeface="+mn-ea"/>
              </a:rPr>
              <a:t> must be available and enabled. For Intel systems, this is the XD bit (execute disable bit). For AMD systems, this is the NX bit (no execute bit)</a:t>
            </a:r>
            <a:endParaRPr lang="en-US" sz="2800"/>
          </a:p>
          <a:p>
            <a:endParaRPr lang="en-US" sz="2800"/>
          </a:p>
          <a:p>
            <a:r>
              <a:rPr lang="en-US" sz="2800"/>
              <a:t>Most computers run Hyper-V, however each virtual machine runs a completely separate operating system. </a:t>
            </a:r>
            <a:endParaRPr lang="en-US" sz="2800"/>
          </a:p>
          <a:p>
            <a:endParaRPr lang="en-US" sz="2800"/>
          </a:p>
          <a:p>
            <a:r>
              <a:rPr lang="en-US" sz="2800"/>
              <a:t>You can generally run one or more virtual machines on a computer with 4GB of RAM, though you'll need more resources for additional virtual machines or to install and run resource intense software like games, video editing, or engineering design software.</a:t>
            </a:r>
            <a:endParaRPr lang="en-US"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366520" y="1229360"/>
            <a:ext cx="8578215" cy="6146800"/>
          </a:xfrm>
          <a:prstGeom prst="rect">
            <a:avLst/>
          </a:prstGeom>
          <a:noFill/>
        </p:spPr>
        <p:txBody>
          <a:bodyPr wrap="square" rtlCol="0">
            <a:noAutofit/>
          </a:bodyPr>
          <a:p>
            <a:endParaRPr lang="en-US" sz="2800" b="1"/>
          </a:p>
          <a:p>
            <a:r>
              <a:rPr lang="en-US" sz="2800" b="1"/>
              <a:t>Operating systems you can run in a virtual</a:t>
            </a:r>
            <a:endParaRPr lang="en-US" sz="2800" b="1"/>
          </a:p>
          <a:p>
            <a:r>
              <a:rPr lang="en-US" sz="2800" b="1"/>
              <a:t>machine</a:t>
            </a:r>
            <a:endParaRPr lang="en-US" sz="2800" b="1"/>
          </a:p>
          <a:p>
            <a:endParaRPr lang="en-US" sz="2800" b="1"/>
          </a:p>
          <a:p>
            <a:r>
              <a:rPr lang="en-US" sz="2800"/>
              <a:t>Hyper-V on Windows supports many different operating systems in a virtual machine including various releases of Linux, FreeBSD, and Windows.</a:t>
            </a:r>
            <a:endParaRPr lang="en-US" sz="2800"/>
          </a:p>
          <a:p>
            <a:endParaRPr lang="en-US" sz="2800"/>
          </a:p>
          <a:p>
            <a:r>
              <a:rPr lang="en-US" sz="2800"/>
              <a:t>You'll need to have a valid license for any operating systems you use in the VMs.</a:t>
            </a:r>
            <a:endParaRPr lang="en-US"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b="1"/>
              <a:t>Differences between Hyper-V on Windows and</a:t>
            </a:r>
            <a:endParaRPr lang="en-US" sz="2800" b="1"/>
          </a:p>
          <a:p>
            <a:r>
              <a:rPr lang="en-US" sz="2800" b="1"/>
              <a:t>Hyper-V on Windows Server</a:t>
            </a:r>
            <a:endParaRPr lang="en-US" sz="2800" b="1"/>
          </a:p>
          <a:p>
            <a:endParaRPr lang="en-US" sz="2800"/>
          </a:p>
          <a:p>
            <a:r>
              <a:rPr lang="en-US" sz="2800"/>
              <a:t>There are some features that work differently in Hyper-V on Windows than they do in Hyper-V running on Windows Server.</a:t>
            </a:r>
            <a:endParaRPr lang="en-US" sz="2800"/>
          </a:p>
          <a:p>
            <a:r>
              <a:rPr lang="en-US" sz="2800" u="sng"/>
              <a:t>Hyper-V features only available on Windows Server:</a:t>
            </a:r>
            <a:endParaRPr lang="en-US" sz="2800"/>
          </a:p>
          <a:p>
            <a:pPr indent="457200"/>
            <a:r>
              <a:rPr lang="en-US" sz="2800"/>
              <a:t>Live migration of virtual machines from one host to another </a:t>
            </a:r>
            <a:endParaRPr lang="en-US" sz="2800"/>
          </a:p>
          <a:p>
            <a:pPr indent="457200"/>
            <a:r>
              <a:rPr lang="en-US" sz="2800"/>
              <a:t>Hyper-V Replica</a:t>
            </a:r>
            <a:endParaRPr lang="en-US" sz="2800"/>
          </a:p>
          <a:p>
            <a:pPr indent="457200"/>
            <a:r>
              <a:rPr lang="en-US" sz="2800"/>
              <a:t>Virtual Fiber Channel</a:t>
            </a:r>
            <a:endParaRPr lang="en-US" sz="2800"/>
          </a:p>
          <a:p>
            <a:pPr indent="457200"/>
            <a:r>
              <a:rPr lang="en-US" sz="2800"/>
              <a:t>SR-IOV networking</a:t>
            </a:r>
            <a:endParaRPr lang="en-US" sz="2800"/>
          </a:p>
          <a:p>
            <a:pPr indent="457200"/>
            <a:r>
              <a:rPr lang="en-US" sz="2800"/>
              <a:t>Shared .VHDX</a:t>
            </a:r>
            <a:endParaRPr lang="en-US" sz="2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u="sng"/>
              <a:t>Hyper-V features only available on Windows</a:t>
            </a:r>
            <a:r>
              <a:rPr lang="en-US" sz="2800"/>
              <a:t>:</a:t>
            </a:r>
            <a:endParaRPr lang="en-US" sz="2800"/>
          </a:p>
          <a:p>
            <a:r>
              <a:rPr lang="en-US" sz="2800"/>
              <a:t>Quick Create and the VM Gallery</a:t>
            </a:r>
            <a:endParaRPr lang="en-US" sz="2800"/>
          </a:p>
          <a:p>
            <a:r>
              <a:rPr lang="en-US" sz="2800"/>
              <a:t>Default network (NAT switch)</a:t>
            </a:r>
            <a:endParaRPr lang="en-US" sz="2800"/>
          </a:p>
          <a:p>
            <a:endParaRPr lang="en-US" sz="2800"/>
          </a:p>
          <a:p>
            <a:r>
              <a:rPr lang="en-US" sz="2800"/>
              <a:t>The memory management model is different for Hyper-V on Windows. </a:t>
            </a:r>
            <a:endParaRPr lang="en-US" sz="2800"/>
          </a:p>
          <a:p>
            <a:r>
              <a:rPr lang="en-US" sz="2800"/>
              <a:t>On a server, Hyper-V memory is managed with the assumption that only the virtual machines are running on the server. </a:t>
            </a:r>
            <a:endParaRPr lang="en-US" sz="2800"/>
          </a:p>
          <a:p>
            <a:endParaRPr lang="en-US" sz="2800"/>
          </a:p>
          <a:p>
            <a:r>
              <a:rPr lang="en-US" sz="2800"/>
              <a:t>In Hyper-V on Windows, memory is managed with the expectation that most client machines are running software on host in addition to running virtual machines.</a:t>
            </a:r>
            <a:endParaRPr 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b="1"/>
              <a:t>Limitations</a:t>
            </a:r>
            <a:endParaRPr lang="en-US" sz="2800" b="1"/>
          </a:p>
          <a:p>
            <a:endParaRPr lang="en-US" sz="2800"/>
          </a:p>
          <a:p>
            <a:r>
              <a:rPr lang="en-US" sz="2800"/>
              <a:t>Programs that depend on specific hardware won't work well in a virtual machine. </a:t>
            </a:r>
            <a:endParaRPr lang="en-US" sz="2800"/>
          </a:p>
          <a:p>
            <a:endParaRPr lang="en-US" sz="2800"/>
          </a:p>
          <a:p>
            <a:r>
              <a:rPr lang="en-US" sz="2800"/>
              <a:t>For example, games or applications that require processing with GPUs might not work well.</a:t>
            </a:r>
            <a:endParaRPr lang="en-US" sz="2800"/>
          </a:p>
          <a:p>
            <a:endParaRPr lang="en-US" sz="2800"/>
          </a:p>
          <a:p>
            <a:r>
              <a:rPr lang="en-US" sz="2800"/>
              <a:t>Also, applications relying on sub-10ms timers such as live music mixing applications or high precision times could have issues running in a virtual machine.</a:t>
            </a:r>
            <a:endParaRPr lang="en-US" sz="2800"/>
          </a:p>
          <a:p>
            <a:endParaRPr lang="en-US" sz="2800"/>
          </a:p>
          <a:p>
            <a:endParaRPr lang="en-US"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a:t>In addition, if you have Hyper-V enabled, those latency-sensitive, high-precision applications may also have issues running in the host. </a:t>
            </a:r>
            <a:endParaRPr lang="en-US" sz="2800"/>
          </a:p>
          <a:p>
            <a:endParaRPr lang="en-US" sz="2800"/>
          </a:p>
          <a:p>
            <a:r>
              <a:rPr lang="en-US" sz="2800"/>
              <a:t>This is because with virtualization enabled, the host OS also runs on top of the Hyper-V virtualization layer, just as guest operating systems do. </a:t>
            </a:r>
            <a:endParaRPr lang="en-US" sz="2800"/>
          </a:p>
          <a:p>
            <a:endParaRPr lang="en-US" sz="2800"/>
          </a:p>
          <a:p>
            <a:r>
              <a:rPr lang="en-US" sz="2800"/>
              <a:t>However, unlike guests, the host OS is special in that it has direct access to all the hardware, which means that applications with special hardware</a:t>
            </a:r>
            <a:endParaRPr lang="en-US" sz="2800"/>
          </a:p>
          <a:p>
            <a:r>
              <a:rPr lang="en-US" sz="2800"/>
              <a:t>requirements can still run without issues in the host OS.</a:t>
            </a:r>
            <a:endParaRPr 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422400" y="1229360"/>
            <a:ext cx="8599170" cy="6146800"/>
          </a:xfrm>
          <a:prstGeom prst="rect">
            <a:avLst/>
          </a:prstGeom>
          <a:noFill/>
        </p:spPr>
        <p:txBody>
          <a:bodyPr wrap="square" rtlCol="0">
            <a:noAutofit/>
          </a:bodyPr>
          <a:p>
            <a:r>
              <a:rPr lang="en-US" sz="2800" b="1"/>
              <a:t>How Hyper-V works</a:t>
            </a:r>
            <a:endParaRPr lang="en-US" sz="2800" b="1"/>
          </a:p>
          <a:p>
            <a:r>
              <a:rPr lang="en-US" sz="2800"/>
              <a:t>Hyper-V is a hypervisor-based virtualization technology. </a:t>
            </a:r>
            <a:endParaRPr lang="en-US" sz="2800"/>
          </a:p>
          <a:p>
            <a:r>
              <a:rPr lang="en-US" sz="2800"/>
              <a:t>Hyper-V uses the Windows hypervisor, which requires a physical processor with specific features.</a:t>
            </a:r>
            <a:endParaRPr lang="en-US" sz="2800"/>
          </a:p>
          <a:p>
            <a:r>
              <a:rPr lang="en-US" sz="2800"/>
              <a:t>In most cases, the hypervisor manages the interactions between the hardware and the virtual machines. </a:t>
            </a:r>
            <a:endParaRPr lang="en-US" sz="2800"/>
          </a:p>
          <a:p>
            <a:r>
              <a:rPr lang="en-US" sz="2800"/>
              <a:t>This hypervisor-controlled access to the hardware gives virtual machines the isolated environment in which they run. </a:t>
            </a:r>
            <a:endParaRPr lang="en-US" sz="2800"/>
          </a:p>
          <a:p>
            <a:r>
              <a:rPr lang="en-US" sz="2800"/>
              <a:t>In some configurations, a virtual machine or the operating system running in the virtual machine has direct access to graphics, networking, or storage hardware.</a:t>
            </a:r>
            <a:endParaRPr lang="en-US" sz="2800"/>
          </a:p>
          <a:p>
            <a:endParaRPr lang="en-US"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b="1"/>
              <a:t>What does Hyper-V consist of?</a:t>
            </a:r>
            <a:endParaRPr lang="en-US" sz="2800" b="1"/>
          </a:p>
          <a:p>
            <a:endParaRPr lang="en-US" sz="2800"/>
          </a:p>
          <a:p>
            <a:r>
              <a:rPr lang="en-US" sz="2800"/>
              <a:t>Hyper-V has required parts that work together so you can create and run virtual machines. </a:t>
            </a:r>
            <a:endParaRPr lang="en-US" sz="2800"/>
          </a:p>
          <a:p>
            <a:endParaRPr lang="en-US" sz="2800"/>
          </a:p>
          <a:p>
            <a:r>
              <a:rPr lang="en-US" sz="2800"/>
              <a:t>Together, these parts are called the virtualization platform. They're installed as a set when you install the Hyper-V role. </a:t>
            </a:r>
            <a:endParaRPr lang="en-US" sz="2800"/>
          </a:p>
          <a:p>
            <a:endParaRPr lang="en-US" sz="2800"/>
          </a:p>
          <a:p>
            <a:r>
              <a:rPr lang="en-US" sz="2800"/>
              <a:t>The required parts include Windows hypervisor,</a:t>
            </a:r>
            <a:endParaRPr lang="en-US" sz="2800"/>
          </a:p>
          <a:p>
            <a:r>
              <a:rPr lang="en-US" sz="2800"/>
              <a:t>Hyper-V Virtual Machine Management Service, the virtualization WMI provider, the virtual machine bus (VMbus), virtualization service provider (VSP) and virtual infrastructure driver (VID)</a:t>
            </a:r>
            <a:endParaRPr lang="en-US" sz="2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a:t>Hyper-V also has tools for management and connectivity. </a:t>
            </a:r>
            <a:endParaRPr lang="en-US" sz="2800"/>
          </a:p>
          <a:p>
            <a:endParaRPr lang="en-US" sz="2800"/>
          </a:p>
          <a:p>
            <a:r>
              <a:rPr lang="en-US" sz="2800"/>
              <a:t>You can install these on the same computer that Hyper-V role is installed on, and on computers without the Hyper-V role installed. </a:t>
            </a:r>
            <a:endParaRPr lang="en-US" sz="2800"/>
          </a:p>
          <a:p>
            <a:r>
              <a:rPr lang="en-US" sz="2800"/>
              <a:t>These tools are:</a:t>
            </a:r>
            <a:endParaRPr lang="en-US" sz="2800"/>
          </a:p>
          <a:p>
            <a:endParaRPr lang="en-US" sz="2800"/>
          </a:p>
          <a:p>
            <a:pPr indent="457200"/>
            <a:r>
              <a:rPr lang="en-US" sz="2800"/>
              <a:t>Hyper-V Manager</a:t>
            </a:r>
            <a:endParaRPr lang="en-US" sz="2800"/>
          </a:p>
          <a:p>
            <a:pPr indent="457200"/>
            <a:r>
              <a:rPr lang="en-US" sz="2800"/>
              <a:t>Hyper-V module for Windows PowerShell</a:t>
            </a:r>
            <a:endParaRPr lang="en-US" sz="2800"/>
          </a:p>
          <a:p>
            <a:pPr indent="457200"/>
            <a:r>
              <a:rPr lang="en-US" sz="2800"/>
              <a:t>Virtual Machine Connection (called VMConnect)</a:t>
            </a:r>
            <a:endParaRPr lang="en-US" sz="2800"/>
          </a:p>
          <a:p>
            <a:pPr indent="457200"/>
            <a:r>
              <a:rPr lang="en-US" sz="2800"/>
              <a:t>Windows PowerShell Direct</a:t>
            </a: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a:t>Hyper-V is Microsoft's hardware virtualization product. </a:t>
            </a:r>
            <a:endParaRPr lang="en-US" sz="2800"/>
          </a:p>
          <a:p>
            <a:endParaRPr lang="en-US" sz="2800"/>
          </a:p>
          <a:p>
            <a:r>
              <a:rPr lang="en-US" sz="2800"/>
              <a:t>It lets you create and run a software version of a computer, called a virtual machine. </a:t>
            </a:r>
            <a:endParaRPr lang="en-US" sz="2800"/>
          </a:p>
          <a:p>
            <a:endParaRPr lang="en-US" sz="2800"/>
          </a:p>
          <a:p>
            <a:r>
              <a:rPr lang="en-US" sz="2800"/>
              <a:t>Each virtual machine acts like a complete computer, running an operating system and programs. </a:t>
            </a:r>
            <a:endParaRPr lang="en-US" sz="2800"/>
          </a:p>
          <a:p>
            <a:endParaRPr lang="en-US" sz="2800"/>
          </a:p>
          <a:p>
            <a:r>
              <a:rPr lang="en-US" sz="2800"/>
              <a:t>When you need computing resources, virtual machines give you more flexibility, help save time and money, and are a more efficient way to use hardware than just running one operating system on physical hardware.</a:t>
            </a:r>
            <a:endParaRPr lang="en-US" sz="2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412480" cy="6146800"/>
          </a:xfrm>
          <a:prstGeom prst="rect">
            <a:avLst/>
          </a:prstGeom>
          <a:noFill/>
        </p:spPr>
        <p:txBody>
          <a:bodyPr wrap="square" rtlCol="0">
            <a:noAutofit/>
          </a:bodyPr>
          <a:p>
            <a:r>
              <a:rPr lang="en-US" sz="2800" b="1"/>
              <a:t>Hyper-V Storage</a:t>
            </a:r>
            <a:endParaRPr lang="en-US" sz="2800"/>
          </a:p>
          <a:p>
            <a:endParaRPr lang="en-US" sz="2800"/>
          </a:p>
          <a:p>
            <a:r>
              <a:rPr lang="en-US" sz="2800"/>
              <a:t>Hyper-V supports a variety of storage options, including virtual hard disk (VHD) files, physical storage architectures, and local storage: </a:t>
            </a:r>
            <a:endParaRPr lang="en-US" sz="2800"/>
          </a:p>
          <a:p>
            <a:endParaRPr lang="en-US" sz="2800" u="sng"/>
          </a:p>
          <a:p>
            <a:r>
              <a:rPr lang="en-US" sz="2800" u="sng"/>
              <a:t>VHD files</a:t>
            </a:r>
            <a:endParaRPr lang="en-US" sz="2800"/>
          </a:p>
          <a:p>
            <a:r>
              <a:rPr lang="en-US" sz="2800"/>
              <a:t>Hyper-V supports three types of VHD files: fixed, dynamic, and differential. </a:t>
            </a:r>
            <a:endParaRPr lang="en-US" sz="2800"/>
          </a:p>
          <a:p>
            <a:endParaRPr lang="en-US" sz="2800"/>
          </a:p>
          <a:p>
            <a:r>
              <a:rPr lang="en-US" sz="2800"/>
              <a:t>Windows Server 2012 and later versions of Hyper-V also support VHDX, which has a higher capacity limit of 64 TB compared to VHD's 2,040 GB. </a:t>
            </a:r>
            <a:endParaRPr lang="en-US" sz="2800"/>
          </a:p>
          <a:p>
            <a:endParaRPr lang="en-US" sz="2800"/>
          </a:p>
          <a:p>
            <a:endParaRPr 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u="sng"/>
              <a:t>Physical storage architectures</a:t>
            </a:r>
            <a:endParaRPr lang="en-US" sz="2800"/>
          </a:p>
          <a:p>
            <a:endParaRPr lang="en-US" sz="2800"/>
          </a:p>
          <a:p>
            <a:r>
              <a:rPr lang="en-US" sz="2800"/>
              <a:t>Hyper-V can be configured with SAN or NAS storage from a storage vendor. </a:t>
            </a:r>
            <a:endParaRPr lang="en-US" sz="2800"/>
          </a:p>
          <a:p>
            <a:endParaRPr lang="en-US" sz="2800"/>
          </a:p>
          <a:p>
            <a:r>
              <a:rPr lang="en-US" sz="2800"/>
              <a:t>In this configuration, VMs access their storage over the network, and SAN and NAS systems provide their own availability guarantees. </a:t>
            </a:r>
            <a:endParaRPr lang="en-US" sz="2800"/>
          </a:p>
          <a:p>
            <a:endParaRPr lang="en-US" sz="2800"/>
          </a:p>
          <a:p>
            <a:r>
              <a:rPr lang="en-US" sz="2800" u="sng"/>
              <a:t>Local storage</a:t>
            </a:r>
            <a:endParaRPr lang="en-US" sz="2800" u="sng"/>
          </a:p>
          <a:p>
            <a:endParaRPr lang="en-US" sz="2800"/>
          </a:p>
          <a:p>
            <a:r>
              <a:rPr lang="en-US" sz="2800"/>
              <a:t>In shared nothing live migration, each Hyper-V server has its own local storage, which can be an SMB share, a LUN, or DAS. </a:t>
            </a:r>
            <a:endParaRPr 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a:t>When a VM is live migrated, its storage is mirrored to the destination server over the client network. </a:t>
            </a:r>
            <a:endParaRPr lang="en-US" sz="2800"/>
          </a:p>
          <a:p>
            <a:endParaRPr lang="en-US" sz="2800"/>
          </a:p>
          <a:p>
            <a:r>
              <a:rPr lang="en-US" sz="2800" u="sng"/>
              <a:t>Pass-Through Disks</a:t>
            </a:r>
            <a:endParaRPr lang="en-US" sz="2800"/>
          </a:p>
          <a:p>
            <a:r>
              <a:rPr lang="en-US" sz="2800"/>
              <a:t>A pass-through disk allows a VM to directly access a physical disk or a LUN (Logical Unit Number) on a SAN (Storage Area Network) instead of using a virtual hard disk. </a:t>
            </a:r>
            <a:endParaRPr lang="en-US" sz="2800"/>
          </a:p>
          <a:p>
            <a:r>
              <a:rPr lang="en-US" sz="2800"/>
              <a:t>This is useful for workloads requiring direct access to physical storage for performance or compatibility reasons.</a:t>
            </a:r>
            <a:endParaRPr lang="en-US" sz="2800"/>
          </a:p>
          <a:p>
            <a:endParaRPr lang="en-US" sz="2800"/>
          </a:p>
          <a:p>
            <a:endParaRPr lang="en-US"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u="sng"/>
              <a:t>SMB 3.0 File Shares</a:t>
            </a:r>
            <a:endParaRPr lang="en-US" sz="2800"/>
          </a:p>
          <a:p>
            <a:endParaRPr lang="en-US" sz="2800"/>
          </a:p>
          <a:p>
            <a:r>
              <a:rPr lang="en-US" sz="2800"/>
              <a:t>Hyper-V can use SMB 3.0 shares for storing VHD/VHDX files. SMB 3.0 introduces features like transparent failover, improved performance, and enhanced security.</a:t>
            </a:r>
            <a:endParaRPr lang="en-US" sz="2800"/>
          </a:p>
          <a:p>
            <a:endParaRPr lang="en-US" sz="2800"/>
          </a:p>
          <a:p>
            <a:r>
              <a:rPr lang="en-US" sz="2800" u="sng"/>
              <a:t>Storage Spaces Direct (S2D)</a:t>
            </a:r>
            <a:endParaRPr lang="en-US" sz="2800"/>
          </a:p>
          <a:p>
            <a:endParaRPr lang="en-US" sz="2800"/>
          </a:p>
          <a:p>
            <a:r>
              <a:rPr lang="en-US" sz="2800"/>
              <a:t>S2D is a feature introduced in Windows Server 2016 that allows Hyper-V to use local disks within a cluster to create a software-defined storage pool. </a:t>
            </a:r>
            <a:endParaRPr lang="en-US" sz="2800"/>
          </a:p>
          <a:p>
            <a:r>
              <a:rPr lang="en-US" sz="2800"/>
              <a:t>It supports both SSDs and HDDs, providing high availability and performance.</a:t>
            </a:r>
            <a:endParaRPr 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endParaRPr lang="en-US" sz="2800"/>
          </a:p>
          <a:p>
            <a:r>
              <a:rPr lang="en-US" sz="2800" u="sng"/>
              <a:t>Cluster Shared Volumes (CSV)</a:t>
            </a:r>
            <a:endParaRPr lang="en-US" sz="2800" u="sng"/>
          </a:p>
          <a:p>
            <a:endParaRPr lang="en-US" sz="2800"/>
          </a:p>
          <a:p>
            <a:r>
              <a:rPr lang="en-US" sz="2800"/>
              <a:t>CSV is used in Hyper-V failover clusters to provide a shared storage pool accessible by all nodes in a cluster, ensuring high availability for VMs.</a:t>
            </a:r>
            <a:endParaRPr lang="en-US" sz="2800"/>
          </a:p>
          <a:p>
            <a:endParaRPr lang="en-US" sz="2800"/>
          </a:p>
          <a:p>
            <a:endParaRPr lang="en-US" sz="2800"/>
          </a:p>
          <a:p>
            <a:r>
              <a:rPr lang="en-US" sz="2800" u="sng"/>
              <a:t>iSCSI and Fibre Channel Storage</a:t>
            </a:r>
            <a:endParaRPr lang="en-US" sz="2800" u="sng"/>
          </a:p>
          <a:p>
            <a:endParaRPr lang="en-US" sz="2800"/>
          </a:p>
          <a:p>
            <a:r>
              <a:rPr lang="en-US" sz="2800"/>
              <a:t>Hyper-V supports iSCSI and Fibre Channel for connecting VMs to SAN storage. This allows VMs to use storage devices as if they were directly attached, providing high performance and flexibility.</a:t>
            </a:r>
            <a:endParaRPr 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a:sym typeface="+mn-ea"/>
              </a:rPr>
              <a:t>Here are some best practices for Hyper-V storage:</a:t>
            </a:r>
            <a:endParaRPr lang="en-US" sz="2800"/>
          </a:p>
          <a:p>
            <a:r>
              <a:rPr lang="en-US" sz="2800">
                <a:sym typeface="+mn-ea"/>
              </a:rPr>
              <a:t> </a:t>
            </a:r>
            <a:endParaRPr lang="en-US" sz="2800"/>
          </a:p>
          <a:p>
            <a:r>
              <a:rPr lang="en-US" sz="2800">
                <a:sym typeface="+mn-ea"/>
              </a:rPr>
              <a:t>Use high-speed storage, such as solid state drives (SSDs) or fast hard disk drives (HDDs). </a:t>
            </a:r>
            <a:endParaRPr lang="en-US" sz="2800"/>
          </a:p>
          <a:p>
            <a:endParaRPr lang="en-US" sz="2800"/>
          </a:p>
          <a:p>
            <a:r>
              <a:rPr lang="en-US" sz="2800">
                <a:sym typeface="+mn-ea"/>
              </a:rPr>
              <a:t>Use a dedicated high-speed network, such as a 10-Gbit network connection. </a:t>
            </a:r>
            <a:endParaRPr lang="en-US" sz="2800"/>
          </a:p>
          <a:p>
            <a:endParaRPr lang="en-US" sz="2800"/>
          </a:p>
          <a:p>
            <a:r>
              <a:rPr lang="en-US" sz="2800">
                <a:sym typeface="+mn-ea"/>
              </a:rPr>
              <a:t>Use the VHDX virtual disk format, which has a higher capacity limit. </a:t>
            </a:r>
            <a:endParaRPr lang="en-US" sz="2800"/>
          </a:p>
          <a:p>
            <a:endParaRPr 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486775" cy="6146800"/>
          </a:xfrm>
          <a:prstGeom prst="rect">
            <a:avLst/>
          </a:prstGeom>
          <a:noFill/>
        </p:spPr>
        <p:txBody>
          <a:bodyPr wrap="square" rtlCol="0">
            <a:noAutofit/>
          </a:bodyPr>
          <a:p>
            <a:r>
              <a:rPr lang="en-US" sz="2800"/>
              <a:t>Networking in Hyper-V </a:t>
            </a:r>
            <a:endParaRPr lang="en-US" sz="2800"/>
          </a:p>
          <a:p>
            <a:endParaRPr lang="en-US" sz="2800"/>
          </a:p>
          <a:p>
            <a:r>
              <a:rPr lang="en-US" sz="2800"/>
              <a:t>Hyper-V supports networking features which allows the virtual machines to communicate with each other or with the outside world.</a:t>
            </a:r>
            <a:endParaRPr lang="en-US" sz="2800"/>
          </a:p>
          <a:p>
            <a:endParaRPr lang="en-US" sz="2800"/>
          </a:p>
          <a:p>
            <a:r>
              <a:rPr lang="en-US" sz="2800"/>
              <a:t>Configuring virtual networks to allow communication between virtual machines (VMs), the host machine, and external networks. </a:t>
            </a:r>
            <a:endParaRPr lang="en-US" sz="2800"/>
          </a:p>
          <a:p>
            <a:endParaRPr lang="en-US" sz="2800"/>
          </a:p>
          <a:p>
            <a:r>
              <a:rPr lang="en-US" sz="2800"/>
              <a:t>Following are the networking options supported in Hyper-V:</a:t>
            </a:r>
            <a:endParaRPr lang="en-US"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b="1"/>
              <a:t>Virtual Switches</a:t>
            </a:r>
            <a:endParaRPr lang="en-US" sz="2800"/>
          </a:p>
          <a:p>
            <a:endParaRPr lang="en-US" sz="2800"/>
          </a:p>
          <a:p>
            <a:r>
              <a:rPr lang="en-US" sz="2800"/>
              <a:t>Hyper-V uses virtual switches to connect VMs to networks. There are three types of virtual switches:</a:t>
            </a:r>
            <a:endParaRPr lang="en-US" sz="2800"/>
          </a:p>
          <a:p>
            <a:r>
              <a:rPr lang="en-US" sz="2800"/>
              <a:t>   </a:t>
            </a:r>
            <a:endParaRPr lang="en-US" sz="2800"/>
          </a:p>
          <a:p>
            <a:r>
              <a:rPr lang="en-US" sz="2800" u="sng"/>
              <a:t>External Virtual Switch</a:t>
            </a:r>
            <a:endParaRPr lang="en-US" sz="2800"/>
          </a:p>
          <a:p>
            <a:endParaRPr lang="en-US" sz="2800"/>
          </a:p>
          <a:p>
            <a:r>
              <a:rPr lang="en-US" sz="2800"/>
              <a:t>This switch connects VMs to a physical network via the host machine's network adapter. </a:t>
            </a:r>
            <a:endParaRPr lang="en-US" sz="2800"/>
          </a:p>
          <a:p>
            <a:r>
              <a:rPr lang="en-US" sz="2800"/>
              <a:t>This allows VMs to communicate with the external network, the host, and each other.</a:t>
            </a:r>
            <a:endParaRPr lang="en-US" sz="2800"/>
          </a:p>
          <a:p>
            <a:r>
              <a:rPr lang="en-US" sz="2800"/>
              <a:t>   </a:t>
            </a:r>
            <a:endParaRPr lang="en-US" sz="2800"/>
          </a:p>
          <a:p>
            <a:r>
              <a:rPr lang="en-US" sz="2800"/>
              <a:t>  </a:t>
            </a:r>
            <a:endParaRPr lang="en-US" sz="28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422640" cy="6146800"/>
          </a:xfrm>
          <a:prstGeom prst="rect">
            <a:avLst/>
          </a:prstGeom>
          <a:noFill/>
        </p:spPr>
        <p:txBody>
          <a:bodyPr wrap="square" rtlCol="0">
            <a:noAutofit/>
          </a:bodyPr>
          <a:p>
            <a:r>
              <a:rPr lang="en-US" sz="2800" u="sng"/>
              <a:t>Internal Virtual Switch</a:t>
            </a:r>
            <a:endParaRPr lang="en-US" sz="2800"/>
          </a:p>
          <a:p>
            <a:endParaRPr lang="en-US" sz="2800"/>
          </a:p>
          <a:p>
            <a:r>
              <a:rPr lang="en-US" sz="2800"/>
              <a:t>Allows communication between the host machine and VMs but does not provide access to external networks. This is useful for isolated testing environments where internet access is not required.</a:t>
            </a:r>
            <a:endParaRPr lang="en-US" sz="2800"/>
          </a:p>
          <a:p>
            <a:endParaRPr lang="en-US" sz="2800"/>
          </a:p>
          <a:p>
            <a:r>
              <a:rPr lang="en-US" sz="2800" u="sng"/>
              <a:t>Private Virtual Switch</a:t>
            </a:r>
            <a:endParaRPr lang="en-US" sz="2800"/>
          </a:p>
          <a:p>
            <a:endParaRPr lang="en-US" sz="2800"/>
          </a:p>
          <a:p>
            <a:r>
              <a:rPr lang="en-US" sz="2800"/>
              <a:t>Only allows communication between VMs on the same host. The host machine and external networks cannot access these VMs, making it ideal for isolated environments where VM communication is needed without external interference.</a:t>
            </a:r>
            <a:endParaRPr lang="en-US" sz="2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422640" cy="6146800"/>
          </a:xfrm>
          <a:prstGeom prst="rect">
            <a:avLst/>
          </a:prstGeom>
          <a:noFill/>
        </p:spPr>
        <p:txBody>
          <a:bodyPr wrap="square" rtlCol="0">
            <a:noAutofit/>
          </a:bodyPr>
          <a:p>
            <a:r>
              <a:rPr lang="en-US" sz="2800"/>
              <a:t>Advanced Networking Features</a:t>
            </a:r>
            <a:endParaRPr lang="en-US" sz="2800"/>
          </a:p>
          <a:p>
            <a:endParaRPr lang="en-US" sz="2800"/>
          </a:p>
          <a:p>
            <a:r>
              <a:rPr lang="en-US" sz="2800"/>
              <a:t>Hyper-V also supports advanced networking features :</a:t>
            </a:r>
            <a:endParaRPr lang="en-US" sz="2800"/>
          </a:p>
          <a:p>
            <a:endParaRPr lang="en-US" sz="2800"/>
          </a:p>
          <a:p>
            <a:r>
              <a:rPr lang="en-US" sz="2800" u="sng"/>
              <a:t>VLAN Tagging</a:t>
            </a:r>
            <a:r>
              <a:rPr lang="en-US" sz="2800"/>
              <a:t> </a:t>
            </a:r>
            <a:endParaRPr lang="en-US" sz="2800"/>
          </a:p>
          <a:p>
            <a:r>
              <a:rPr lang="en-US" sz="2800"/>
              <a:t>It allows you to configure VLAN IDs on network adapters to segregate traffic.</a:t>
            </a:r>
            <a:endParaRPr lang="en-US" sz="2800"/>
          </a:p>
          <a:p>
            <a:r>
              <a:rPr lang="en-US" sz="2800" u="sng"/>
              <a:t>NIC Teaming</a:t>
            </a:r>
            <a:endParaRPr lang="en-US" sz="2800"/>
          </a:p>
          <a:p>
            <a:r>
              <a:rPr lang="en-US" sz="2800"/>
              <a:t>This allows combining multiple network adapters to increase bandwidth and provide redundancy.</a:t>
            </a:r>
            <a:endParaRPr lang="en-US" sz="2800"/>
          </a:p>
          <a:p>
            <a:r>
              <a:rPr lang="en-US" sz="2800" u="sng"/>
              <a:t>Quality of Service (QoS)</a:t>
            </a:r>
            <a:endParaRPr lang="en-US" sz="2800"/>
          </a:p>
          <a:p>
            <a:r>
              <a:rPr lang="en-US" sz="2800"/>
              <a:t>You can limit bandwidth for each VM to control network resource allocation.</a:t>
            </a:r>
            <a:endParaRPr lang="en-US" sz="2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endParaRPr lang="en-US" sz="2800"/>
          </a:p>
          <a:p>
            <a:endParaRPr lang="en-US" sz="2800"/>
          </a:p>
          <a:p>
            <a:r>
              <a:rPr lang="en-US" sz="2800"/>
              <a:t>Hyper-V runs each virtual machine in its own isolated space, which means you can run more than one virtual machine on the same hardware at the same time. </a:t>
            </a:r>
            <a:endParaRPr lang="en-US" sz="2800"/>
          </a:p>
          <a:p>
            <a:endParaRPr lang="en-US" sz="2800"/>
          </a:p>
          <a:p>
            <a:endParaRPr lang="en-US" sz="2800"/>
          </a:p>
          <a:p>
            <a:r>
              <a:rPr lang="en-US" sz="2800"/>
              <a:t>You might want to do this to avoid problems such as a crash affecting the other workloads, or to give different people, groups or services access to different systems.</a:t>
            </a:r>
            <a:endParaRPr lang="en-US" sz="2800"/>
          </a:p>
          <a:p>
            <a:endParaRPr lang="en-US" sz="2800"/>
          </a:p>
          <a:p>
            <a:endParaRPr lang="en-US" sz="2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504000" y="301320"/>
            <a:ext cx="9071640" cy="126252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79" name="Picture 78"/>
          <p:cNvPicPr/>
          <p:nvPr/>
        </p:nvPicPr>
        <p:blipFill>
          <a:blip r:embed="rId1"/>
          <a:stretch>
            <a:fillRect/>
          </a:stretch>
        </p:blipFill>
        <p:spPr>
          <a:xfrm>
            <a:off x="0" y="0"/>
            <a:ext cx="2077200" cy="7574400"/>
          </a:xfrm>
          <a:prstGeom prst="rect">
            <a:avLst/>
          </a:prstGeom>
          <a:ln w="0">
            <a:noFill/>
          </a:ln>
        </p:spPr>
      </p:pic>
      <p:pic>
        <p:nvPicPr>
          <p:cNvPr id="80" name="Picture 79"/>
          <p:cNvPicPr/>
          <p:nvPr/>
        </p:nvPicPr>
        <p:blipFill>
          <a:blip r:embed="rId2"/>
          <a:stretch>
            <a:fillRect/>
          </a:stretch>
        </p:blipFill>
        <p:spPr>
          <a:xfrm>
            <a:off x="2077200" y="0"/>
            <a:ext cx="8028000" cy="7563600"/>
          </a:xfrm>
          <a:prstGeom prst="rect">
            <a:avLst/>
          </a:prstGeom>
          <a:ln w="0">
            <a:noFill/>
          </a:ln>
        </p:spPr>
      </p:pic>
      <p:pic>
        <p:nvPicPr>
          <p:cNvPr id="81" name="Picture 80"/>
          <p:cNvPicPr/>
          <p:nvPr/>
        </p:nvPicPr>
        <p:blipFill>
          <a:blip r:embed="rId3"/>
          <a:stretch>
            <a:fillRect/>
          </a:stretch>
        </p:blipFill>
        <p:spPr>
          <a:xfrm>
            <a:off x="2389320" y="250920"/>
            <a:ext cx="648360" cy="591120"/>
          </a:xfrm>
          <a:prstGeom prst="rect">
            <a:avLst/>
          </a:prstGeom>
          <a:ln w="0">
            <a:noFill/>
          </a:ln>
        </p:spPr>
      </p:pic>
      <p:sp>
        <p:nvSpPr>
          <p:cNvPr id="82" name="TextShape 2"/>
          <p:cNvSpPr txBox="1"/>
          <p:nvPr/>
        </p:nvSpPr>
        <p:spPr>
          <a:xfrm>
            <a:off x="3120480" y="346680"/>
            <a:ext cx="4900680" cy="546120"/>
          </a:xfrm>
          <a:prstGeom prst="rect">
            <a:avLst/>
          </a:prstGeom>
          <a:noFill/>
          <a:ln w="0">
            <a:noFill/>
          </a:ln>
        </p:spPr>
        <p:txBody>
          <a:bodyPr lIns="90000" tIns="45000" rIns="90000" bIns="45000">
            <a:noAutofit/>
          </a:bodyPr>
          <a:p>
            <a:r>
              <a:rPr lang="fr-FR" sz="3200" b="1" strike="noStrike" spc="-1">
                <a:latin typeface="Arial" panose="020B0604020202020204"/>
              </a:rPr>
              <a:t>Questions</a:t>
            </a:r>
            <a:r>
              <a:rPr lang="en-US" altLang="fr-FR" sz="3200" b="1" strike="noStrike" spc="-1">
                <a:latin typeface="Arial" panose="020B0604020202020204"/>
              </a:rPr>
              <a:t>????</a:t>
            </a:r>
            <a:endParaRPr lang="en-US" altLang="fr-FR" sz="3200" b="1" strike="noStrike" spc="-1">
              <a:latin typeface="Arial" panose="020B0604020202020204"/>
            </a:endParaRPr>
          </a:p>
        </p:txBody>
      </p:sp>
      <p:sp>
        <p:nvSpPr>
          <p:cNvPr id="86" name="TextShape 4"/>
          <p:cNvSpPr txBox="1"/>
          <p:nvPr/>
        </p:nvSpPr>
        <p:spPr>
          <a:xfrm>
            <a:off x="2444040" y="1769400"/>
            <a:ext cx="7412760" cy="4899240"/>
          </a:xfrm>
          <a:prstGeom prst="rect">
            <a:avLst/>
          </a:prstGeom>
          <a:noFill/>
          <a:ln w="0">
            <a:noFill/>
          </a:ln>
        </p:spPr>
        <p:txBody>
          <a:bodyPr lIns="0" tIns="0" rIns="0" bIns="0">
            <a:noAutofit/>
          </a:bodyPr>
          <a:p>
            <a:endParaRPr lang="fr-FR" sz="3200" b="0" strike="noStrike" spc="-1">
              <a:latin typeface="Arial" panose="020B0604020202020204"/>
            </a:endParaRPr>
          </a:p>
        </p:txBody>
      </p:sp>
      <p:pic>
        <p:nvPicPr>
          <p:cNvPr id="2" name="Picture 1" descr="17973871"/>
          <p:cNvPicPr>
            <a:picLocks noChangeAspect="1"/>
          </p:cNvPicPr>
          <p:nvPr/>
        </p:nvPicPr>
        <p:blipFill>
          <a:blip r:embed="rId4"/>
          <a:stretch>
            <a:fillRect/>
          </a:stretch>
        </p:blipFill>
        <p:spPr>
          <a:xfrm>
            <a:off x="2692400" y="1303020"/>
            <a:ext cx="6885940" cy="56680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504000" y="301320"/>
            <a:ext cx="9071640" cy="126252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97" name="Picture 96"/>
          <p:cNvPicPr/>
          <p:nvPr/>
        </p:nvPicPr>
        <p:blipFill>
          <a:blip r:embed="rId1"/>
          <a:stretch>
            <a:fillRect/>
          </a:stretch>
        </p:blipFill>
        <p:spPr>
          <a:xfrm>
            <a:off x="0" y="0"/>
            <a:ext cx="2077200" cy="7574400"/>
          </a:xfrm>
          <a:prstGeom prst="rect">
            <a:avLst/>
          </a:prstGeom>
          <a:ln w="0">
            <a:noFill/>
          </a:ln>
        </p:spPr>
      </p:pic>
      <p:pic>
        <p:nvPicPr>
          <p:cNvPr id="98" name="Picture 97"/>
          <p:cNvPicPr/>
          <p:nvPr/>
        </p:nvPicPr>
        <p:blipFill>
          <a:blip r:embed="rId2"/>
          <a:stretch>
            <a:fillRect/>
          </a:stretch>
        </p:blipFill>
        <p:spPr>
          <a:xfrm>
            <a:off x="2077200" y="0"/>
            <a:ext cx="8028000" cy="7563600"/>
          </a:xfrm>
          <a:prstGeom prst="rect">
            <a:avLst/>
          </a:prstGeom>
          <a:ln w="0">
            <a:noFill/>
          </a:ln>
        </p:spPr>
      </p:pic>
      <p:pic>
        <p:nvPicPr>
          <p:cNvPr id="100" name="Picture 99"/>
          <p:cNvPicPr/>
          <p:nvPr/>
        </p:nvPicPr>
        <p:blipFill>
          <a:blip r:embed="rId3"/>
          <a:stretch>
            <a:fillRect/>
          </a:stretch>
        </p:blipFill>
        <p:spPr>
          <a:xfrm>
            <a:off x="2389320" y="250920"/>
            <a:ext cx="648360" cy="591120"/>
          </a:xfrm>
          <a:prstGeom prst="rect">
            <a:avLst/>
          </a:prstGeom>
          <a:ln w="0">
            <a:noFill/>
          </a:ln>
        </p:spPr>
      </p:pic>
      <p:pic>
        <p:nvPicPr>
          <p:cNvPr id="4" name="Picture 3"/>
          <p:cNvPicPr/>
          <p:nvPr>
            <p:custDataLst>
              <p:tags r:id="rId4"/>
            </p:custDataLst>
          </p:nvPr>
        </p:nvPicPr>
        <p:blipFill>
          <a:blip r:embed="rId5"/>
        </p:blipFill>
        <p:spPr>
          <a:xfrm>
            <a:off x="2466975" y="1043305"/>
            <a:ext cx="7332980" cy="57505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a:sym typeface="+mn-ea"/>
              </a:rPr>
              <a:t>Hyper-V can help you:</a:t>
            </a:r>
            <a:endParaRPr lang="en-US" sz="2800"/>
          </a:p>
          <a:p>
            <a:endParaRPr lang="en-US" sz="2800" u="sng">
              <a:sym typeface="+mn-ea"/>
            </a:endParaRPr>
          </a:p>
          <a:p>
            <a:r>
              <a:rPr lang="en-US" sz="2800" u="sng">
                <a:sym typeface="+mn-ea"/>
              </a:rPr>
              <a:t>Establish or expand a private cloud environment</a:t>
            </a:r>
            <a:r>
              <a:rPr lang="en-US" sz="2800">
                <a:sym typeface="+mn-ea"/>
              </a:rPr>
              <a:t>. Provide more flexible, on demand IT services by moving to or expanding your use of shared resources and adjust utilization as demand changes.</a:t>
            </a:r>
            <a:endParaRPr lang="en-US" sz="2800">
              <a:sym typeface="+mn-ea"/>
            </a:endParaRPr>
          </a:p>
          <a:p>
            <a:endParaRPr lang="en-US" sz="2800">
              <a:sym typeface="+mn-ea"/>
            </a:endParaRPr>
          </a:p>
          <a:p>
            <a:r>
              <a:rPr lang="en-US" sz="2800" u="sng">
                <a:sym typeface="+mn-ea"/>
              </a:rPr>
              <a:t>Use your hardware more effectively</a:t>
            </a:r>
            <a:r>
              <a:rPr lang="en-US" sz="2800">
                <a:sym typeface="+mn-ea"/>
              </a:rPr>
              <a:t>. </a:t>
            </a:r>
            <a:endParaRPr lang="en-US" sz="2800">
              <a:sym typeface="+mn-ea"/>
            </a:endParaRPr>
          </a:p>
          <a:p>
            <a:r>
              <a:rPr lang="en-US" sz="2800">
                <a:sym typeface="+mn-ea"/>
              </a:rPr>
              <a:t>Consolidate servers and workloads onto fewer, more powerful physical computers to use less power and physical space.</a:t>
            </a:r>
            <a:endParaRPr lang="en-US" sz="2800">
              <a:sym typeface="+mn-ea"/>
            </a:endParaRPr>
          </a:p>
          <a:p>
            <a:endParaRPr lang="en-US" sz="2800">
              <a:sym typeface="+mn-ea"/>
            </a:endParaRPr>
          </a:p>
          <a:p>
            <a:endParaRPr lang="en-US" sz="2800"/>
          </a:p>
          <a:p>
            <a:endParaRPr lang="en-US"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593850" y="1229360"/>
            <a:ext cx="8270875" cy="6146800"/>
          </a:xfrm>
          <a:prstGeom prst="rect">
            <a:avLst/>
          </a:prstGeom>
          <a:noFill/>
        </p:spPr>
        <p:txBody>
          <a:bodyPr wrap="square" rtlCol="0">
            <a:noAutofit/>
          </a:bodyPr>
          <a:p>
            <a:r>
              <a:rPr lang="en-US" sz="2800" u="sng"/>
              <a:t>Improve business continuity</a:t>
            </a:r>
            <a:r>
              <a:rPr lang="en-US" sz="2800"/>
              <a:t>. </a:t>
            </a:r>
            <a:endParaRPr lang="en-US" sz="2800"/>
          </a:p>
          <a:p>
            <a:r>
              <a:rPr lang="en-US" sz="2800"/>
              <a:t>Minimize the impact of both scheduled and unscheduled downtime of your workloads.</a:t>
            </a:r>
            <a:endParaRPr lang="en-US" sz="2800"/>
          </a:p>
          <a:p>
            <a:endParaRPr lang="en-US" sz="2800"/>
          </a:p>
          <a:p>
            <a:r>
              <a:rPr lang="en-US" sz="2800" u="sng"/>
              <a:t>Establish or expand a virtual desktop infrastructure (VDI)</a:t>
            </a:r>
            <a:r>
              <a:rPr lang="en-US" sz="2800"/>
              <a:t>. </a:t>
            </a:r>
            <a:endParaRPr lang="en-US" sz="2800"/>
          </a:p>
          <a:p>
            <a:r>
              <a:rPr lang="en-US" sz="2800"/>
              <a:t>Use a centralized desktop strategy with VDI can help you increase business agility and data security,</a:t>
            </a:r>
            <a:endParaRPr lang="en-US" sz="2800"/>
          </a:p>
          <a:p>
            <a:r>
              <a:rPr lang="en-US" sz="2800"/>
              <a:t>as well as simplify regulatory compliance and manage desktop operating systems and applications. Deploy Hyper-V and Remote Desktop Virtualization Host (RD Virtualization Host) on the same server to make personal virtual desktops or virtual desktop pools available to your users.</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489075" y="1229360"/>
            <a:ext cx="8466455" cy="6146800"/>
          </a:xfrm>
          <a:prstGeom prst="rect">
            <a:avLst/>
          </a:prstGeom>
          <a:noFill/>
        </p:spPr>
        <p:txBody>
          <a:bodyPr wrap="square" rtlCol="0">
            <a:noAutofit/>
          </a:bodyPr>
          <a:p>
            <a:r>
              <a:rPr lang="en-US" sz="2800" u="sng"/>
              <a:t>Make development and test more efficient</a:t>
            </a:r>
            <a:r>
              <a:rPr lang="en-US" sz="2800"/>
              <a:t>. Reproduce different computing environments without having to buy or maintain all the hardware you'd need if you only used physical systems.</a:t>
            </a:r>
            <a:endParaRPr lang="en-US" sz="2800"/>
          </a:p>
          <a:p>
            <a:endParaRPr lang="en-US" sz="2800"/>
          </a:p>
          <a:p>
            <a:r>
              <a:rPr lang="en-US" sz="2800"/>
              <a:t>Hyper-V offers many features.</a:t>
            </a:r>
            <a:endParaRPr lang="en-US" sz="2800"/>
          </a:p>
          <a:p>
            <a:r>
              <a:rPr lang="en-US" sz="2800" u="sng"/>
              <a:t>Computing environment</a:t>
            </a:r>
            <a:r>
              <a:rPr lang="en-US" sz="2800"/>
              <a:t> - A Hyper-V virtual machine includes the same basic parts as a physical computer, such as memory, processor, storage, and networking. All these parts have features and options that you can configure different ways to meet different needs. Storage and networking can each be considered categories of their own,because of the many ways you can configure them.</a:t>
            </a:r>
            <a:endParaRPr lang="en-US" sz="2800"/>
          </a:p>
          <a:p>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478915" y="1115695"/>
            <a:ext cx="8385810" cy="6146800"/>
          </a:xfrm>
          <a:prstGeom prst="rect">
            <a:avLst/>
          </a:prstGeom>
          <a:noFill/>
        </p:spPr>
        <p:txBody>
          <a:bodyPr wrap="square" rtlCol="0">
            <a:noAutofit/>
          </a:bodyPr>
          <a:p>
            <a:r>
              <a:rPr lang="en-US" sz="2800" u="sng"/>
              <a:t>Disaster recovery and backup</a:t>
            </a:r>
            <a:r>
              <a:rPr lang="en-US" sz="2800"/>
              <a:t> - For disaster recovery, Hyper-V Replica creates copies of</a:t>
            </a:r>
            <a:endParaRPr lang="en-US" sz="2800"/>
          </a:p>
          <a:p>
            <a:r>
              <a:rPr lang="en-US" sz="2800"/>
              <a:t>virtual machines, intended to be stored in another physical location, so you can restore the virtual machine from the copy. For backup, Hyper-V offers two types. One uses saved states and the other uses Volume Shadow Copy Service (VSS) so you can make application-consistent backups for programs that support VSS.</a:t>
            </a:r>
            <a:endParaRPr lang="en-US" sz="2800"/>
          </a:p>
          <a:p>
            <a:endParaRPr lang="en-US" sz="2800"/>
          </a:p>
          <a:p>
            <a:r>
              <a:rPr lang="en-US" sz="2800" u="sng"/>
              <a:t>Optimization</a:t>
            </a:r>
            <a:r>
              <a:rPr lang="en-US" sz="2800"/>
              <a:t> - Each supported guest operating system has a customized set of services and drivers, called integration services, that make it easier to use the operating system in a Hyper-V virtual machine.</a:t>
            </a:r>
            <a:endParaRPr lang="en-US" sz="2800"/>
          </a:p>
        </p:txBody>
      </p:sp>
      <p:sp>
        <p:nvSpPr>
          <p:cNvPr id="3" name="Text Box 2"/>
          <p:cNvSpPr txBox="1"/>
          <p:nvPr/>
        </p:nvSpPr>
        <p:spPr>
          <a:xfrm>
            <a:off x="-1094105" y="5406390"/>
            <a:ext cx="3360420" cy="368300"/>
          </a:xfrm>
          <a:prstGeom prst="rect">
            <a:avLst/>
          </a:prstGeom>
          <a:noFill/>
        </p:spPr>
        <p:txBody>
          <a:bodyPr wrap="square" rtlCol="0">
            <a:spAutoFit/>
          </a:bodyPr>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381760" y="1229360"/>
            <a:ext cx="8602980" cy="6146800"/>
          </a:xfrm>
          <a:prstGeom prst="rect">
            <a:avLst/>
          </a:prstGeom>
          <a:noFill/>
        </p:spPr>
        <p:txBody>
          <a:bodyPr wrap="square" rtlCol="0">
            <a:noAutofit/>
          </a:bodyPr>
          <a:p>
            <a:r>
              <a:rPr lang="en-US" sz="2800" u="sng"/>
              <a:t>Portability</a:t>
            </a:r>
            <a:r>
              <a:rPr lang="en-US" sz="2800"/>
              <a:t> - Features such as live migration,storage migration, and import/export make it easier to move or distribute a virtual machine.</a:t>
            </a:r>
            <a:endParaRPr lang="en-US" sz="2800"/>
          </a:p>
          <a:p>
            <a:endParaRPr lang="en-US" sz="2800"/>
          </a:p>
          <a:p>
            <a:r>
              <a:rPr lang="en-US" sz="2800" u="sng"/>
              <a:t>Remote connectivity</a:t>
            </a:r>
            <a:r>
              <a:rPr lang="en-US" sz="2800"/>
              <a:t> - Hyper-V includes Virtual machine Connection, a remote connection tool for use with both Windows and Linux. Unlike Remote Desktop, this tool gives you console access,so you can see what's happening in the guest even when the operating system isn't booted yet.</a:t>
            </a:r>
            <a:endParaRPr lang="en-US" sz="2800"/>
          </a:p>
          <a:p>
            <a:endParaRPr lang="en-US" sz="2800"/>
          </a:p>
          <a:p>
            <a:r>
              <a:rPr lang="en-US" sz="2800" u="sng"/>
              <a:t>Security</a:t>
            </a:r>
            <a:r>
              <a:rPr lang="en-US" sz="2800"/>
              <a:t> - Secure boot and shielded virtual machines help protect against malware and other unauthorized access to a virtual machine and its data.</a:t>
            </a: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Shape 1"/>
          <p:cNvSpPr txBox="1"/>
          <p:nvPr/>
        </p:nvSpPr>
        <p:spPr>
          <a:xfrm>
            <a:off x="504000" y="346320"/>
            <a:ext cx="9071640" cy="1172160"/>
          </a:xfrm>
          <a:prstGeom prst="rect">
            <a:avLst/>
          </a:prstGeom>
          <a:noFill/>
          <a:ln w="0">
            <a:noFill/>
          </a:ln>
        </p:spPr>
        <p:txBody>
          <a:bodyPr lIns="0" tIns="0" rIns="0" bIns="0" anchor="ctr">
            <a:noAutofit/>
          </a:bodyPr>
          <a:p>
            <a:pPr algn="ctr"/>
            <a:r>
              <a:rPr lang="fr-FR" sz="4400" b="0" strike="noStrike" spc="-1">
                <a:solidFill>
                  <a:srgbClr val="FFFFFF"/>
                </a:solidFill>
                <a:latin typeface="Arial" panose="020B0604020202020204"/>
              </a:rPr>
              <a:t>Agenda</a:t>
            </a:r>
            <a:endParaRPr lang="fr-FR" sz="4400" b="0" strike="noStrike" spc="-1">
              <a:solidFill>
                <a:srgbClr val="FFFFFF"/>
              </a:solidFill>
              <a:latin typeface="Arial" panose="020B0604020202020204"/>
            </a:endParaRPr>
          </a:p>
        </p:txBody>
      </p:sp>
      <p:pic>
        <p:nvPicPr>
          <p:cNvPr id="44" name="Picture 43"/>
          <p:cNvPicPr/>
          <p:nvPr/>
        </p:nvPicPr>
        <p:blipFill>
          <a:blip r:embed="rId1"/>
          <a:stretch>
            <a:fillRect/>
          </a:stretch>
        </p:blipFill>
        <p:spPr>
          <a:xfrm>
            <a:off x="0" y="0"/>
            <a:ext cx="1176655" cy="7575550"/>
          </a:xfrm>
          <a:prstGeom prst="rect">
            <a:avLst/>
          </a:prstGeom>
          <a:ln w="0">
            <a:noFill/>
          </a:ln>
        </p:spPr>
      </p:pic>
      <p:sp>
        <p:nvSpPr>
          <p:cNvPr id="45" name="TextShape 2"/>
          <p:cNvSpPr txBox="1"/>
          <p:nvPr/>
        </p:nvSpPr>
        <p:spPr>
          <a:xfrm>
            <a:off x="1248410" y="984250"/>
            <a:ext cx="8855075" cy="6577965"/>
          </a:xfrm>
          <a:prstGeom prst="rect">
            <a:avLst/>
          </a:prstGeom>
          <a:blipFill rotWithShape="0">
            <a:blip r:embed="rId2"/>
            <a:stretch>
              <a:fillRect/>
            </a:stretch>
          </a:blipFill>
          <a:ln w="0">
            <a:noFill/>
          </a:ln>
        </p:spPr>
        <p:txBody>
          <a:bodyPr lIns="90000" tIns="45000" rIns="90000" bIns="45000" anchor="ctr" anchorCtr="1">
            <a:noAutofit/>
          </a:bodyPr>
          <a:p>
            <a:pPr algn="ctr"/>
            <a:endParaRPr lang="fr-FR" sz="1800" b="0" strike="noStrike" spc="-1">
              <a:latin typeface="Arial" panose="020B0604020202020204"/>
            </a:endParaRPr>
          </a:p>
          <a:p>
            <a:pPr algn="ctr"/>
            <a:endParaRPr lang="fr-FR" sz="1800" b="0" strike="noStrike" spc="-1">
              <a:latin typeface="Arial" panose="020B0604020202020204"/>
            </a:endParaRPr>
          </a:p>
        </p:txBody>
      </p:sp>
      <p:pic>
        <p:nvPicPr>
          <p:cNvPr id="47" name="Picture 46"/>
          <p:cNvPicPr/>
          <p:nvPr/>
        </p:nvPicPr>
        <p:blipFill>
          <a:blip r:embed="rId3"/>
          <a:stretch>
            <a:fillRect/>
          </a:stretch>
        </p:blipFill>
        <p:spPr>
          <a:xfrm>
            <a:off x="2388600" y="250920"/>
            <a:ext cx="648360" cy="591120"/>
          </a:xfrm>
          <a:prstGeom prst="rect">
            <a:avLst/>
          </a:prstGeom>
          <a:ln w="0">
            <a:noFill/>
          </a:ln>
        </p:spPr>
      </p:pic>
      <p:sp>
        <p:nvSpPr>
          <p:cNvPr id="48" name="TextShape 3"/>
          <p:cNvSpPr txBox="1"/>
          <p:nvPr/>
        </p:nvSpPr>
        <p:spPr>
          <a:xfrm>
            <a:off x="3120120" y="346320"/>
            <a:ext cx="4900680" cy="546120"/>
          </a:xfrm>
          <a:prstGeom prst="rect">
            <a:avLst/>
          </a:prstGeom>
          <a:noFill/>
          <a:ln w="0">
            <a:noFill/>
          </a:ln>
        </p:spPr>
        <p:txBody>
          <a:bodyPr lIns="90000" tIns="45000" rIns="90000" bIns="45000">
            <a:noAutofit/>
          </a:bodyPr>
          <a:p>
            <a:r>
              <a:rPr lang="en-US" altLang="fr-FR" sz="3200" b="0" strike="noStrike" spc="-1">
                <a:latin typeface="Arial" panose="020B0604020202020204"/>
              </a:rPr>
              <a:t>Hyper-V</a:t>
            </a:r>
            <a:endParaRPr lang="en-US" altLang="fr-FR" sz="3200" b="0" strike="noStrike" spc="-1">
              <a:latin typeface="Arial" panose="020B0604020202020204"/>
            </a:endParaRPr>
          </a:p>
        </p:txBody>
      </p:sp>
      <p:sp>
        <p:nvSpPr>
          <p:cNvPr id="2" name="Text Box 1"/>
          <p:cNvSpPr txBox="1"/>
          <p:nvPr/>
        </p:nvSpPr>
        <p:spPr>
          <a:xfrm>
            <a:off x="1459865" y="1229360"/>
            <a:ext cx="8546465" cy="6146800"/>
          </a:xfrm>
          <a:prstGeom prst="rect">
            <a:avLst/>
          </a:prstGeom>
          <a:noFill/>
        </p:spPr>
        <p:txBody>
          <a:bodyPr wrap="square" rtlCol="0">
            <a:noAutofit/>
          </a:bodyPr>
          <a:p>
            <a:r>
              <a:rPr lang="en-US" sz="2800" b="1"/>
              <a:t>Reasons to use virtualization</a:t>
            </a:r>
            <a:endParaRPr lang="en-US" sz="2800"/>
          </a:p>
          <a:p>
            <a:r>
              <a:rPr lang="en-US" sz="2800"/>
              <a:t>Virtualization allows you to:</a:t>
            </a:r>
            <a:endParaRPr lang="en-US" sz="2800"/>
          </a:p>
          <a:p>
            <a:r>
              <a:rPr lang="en-US" sz="2800"/>
              <a:t>Run software that requires an older versions of Windows or non-Windows operating systems.</a:t>
            </a:r>
            <a:endParaRPr lang="en-US" sz="2800"/>
          </a:p>
          <a:p>
            <a:endParaRPr lang="en-US" sz="2800"/>
          </a:p>
          <a:p>
            <a:r>
              <a:rPr lang="en-US" sz="2800"/>
              <a:t>Experiment with other operating systems. Hyper-V makes it very easy to create and remove different operating systems.</a:t>
            </a:r>
            <a:endParaRPr lang="en-US" sz="2800"/>
          </a:p>
          <a:p>
            <a:endParaRPr lang="en-US" sz="2800"/>
          </a:p>
          <a:p>
            <a:r>
              <a:rPr lang="en-US" sz="2800"/>
              <a:t>Test software on multiple operating systems using multiple virtual machines. With Hyper-V, you can run them all on a single desktop or laptop computer. These virtual machines can be exported and then imported into any other Hyper-V system, including Azure.</a:t>
            </a:r>
            <a:endParaRPr lang="en-US" sz="2800"/>
          </a:p>
        </p:txBody>
      </p:sp>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12394</Words>
  <Application>WPS Presentation</Application>
  <PresentationFormat/>
  <Paragraphs>415</Paragraphs>
  <Slides>31</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31</vt:i4>
      </vt:variant>
    </vt:vector>
  </HeadingPairs>
  <TitlesOfParts>
    <vt:vector size="43" baseType="lpstr">
      <vt:lpstr>Arial</vt:lpstr>
      <vt:lpstr>SimSun</vt:lpstr>
      <vt:lpstr>Wingdings</vt:lpstr>
      <vt:lpstr>Arial</vt:lpstr>
      <vt:lpstr>Symbol</vt:lpstr>
      <vt:lpstr>Times New Roman</vt:lpstr>
      <vt:lpstr>Microsoft YaHei</vt:lpstr>
      <vt:lpstr>Arial Unicode MS</vt:lpstr>
      <vt:lpstr>Calibri</vt:lpstr>
      <vt:lpstr>DejaVu Sans</vt:lpstr>
      <vt:lpstr>Office Theme</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Based on "Template for Fedora 10" by Armel Kermorvant (https://fedoraproject.org/wiki/Presentations_Previous_Releases). License: CC-BY-SA</dc:description>
  <cp:lastModifiedBy>Sandeep Walvekar</cp:lastModifiedBy>
  <cp:revision>4</cp:revision>
  <dcterms:created xsi:type="dcterms:W3CDTF">2021-04-23T20:55:00Z</dcterms:created>
  <dcterms:modified xsi:type="dcterms:W3CDTF">2024-08-20T07:10:07Z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y fmtid="{D5CDD505-2E9C-101B-9397-08002B2CF9AE}" pid="6" name="ICV">
    <vt:lpwstr>21D5F56096EE466EB739CC1CF16218F6_13</vt:lpwstr>
  </property>
  <property fmtid="{D5CDD505-2E9C-101B-9397-08002B2CF9AE}" pid="7" name="KSOProductBuildVer">
    <vt:lpwstr>1033-12.2.0.17153</vt:lpwstr>
  </property>
</Properties>
</file>