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Lst>
  <p:sldIdLst>
    <p:sldId id="256" r:id="rId6"/>
    <p:sldId id="257" r:id="rId7"/>
    <p:sldId id="259" r:id="rId8"/>
    <p:sldId id="260" r:id="rId9"/>
    <p:sldId id="261" r:id="rId10"/>
    <p:sldId id="262" r:id="rId11"/>
    <p:sldId id="263" r:id="rId12"/>
    <p:sldId id="264" r:id="rId13"/>
    <p:sldId id="265" r:id="rId14"/>
    <p:sldId id="287" r:id="rId15"/>
    <p:sldId id="266" r:id="rId16"/>
    <p:sldId id="283" r:id="rId17"/>
    <p:sldId id="284" r:id="rId18"/>
    <p:sldId id="285" r:id="rId19"/>
    <p:sldId id="288" r:id="rId20"/>
    <p:sldId id="258" r:id="rId21"/>
    <p:sldId id="289" r:id="rId22"/>
  </p:sldIdLst>
  <p:sldSz cx="10080625" cy="7559675"/>
  <p:notesSz cx="7772400" cy="10058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27" name="PlaceHolder 2"/>
          <p:cNvSpPr>
            <a:spLocks noGrp="1"/>
          </p:cNvSpPr>
          <p:nvPr>
            <p:ph type="body"/>
          </p:nvPr>
        </p:nvSpPr>
        <p:spPr>
          <a:xfrm>
            <a:off x="720000" y="194904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28" name="PlaceHolder 3"/>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30"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1"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2"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3" name="PlaceHolder 5"/>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35" name="PlaceHolder 2"/>
          <p:cNvSpPr>
            <a:spLocks noGrp="1"/>
          </p:cNvSpPr>
          <p:nvPr>
            <p:ph type="body"/>
          </p:nvPr>
        </p:nvSpPr>
        <p:spPr>
          <a:xfrm>
            <a:off x="72000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6" name="PlaceHolder 3"/>
          <p:cNvSpPr>
            <a:spLocks noGrp="1"/>
          </p:cNvSpPr>
          <p:nvPr>
            <p:ph type="body"/>
          </p:nvPr>
        </p:nvSpPr>
        <p:spPr>
          <a:xfrm>
            <a:off x="371412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7" name="PlaceHolder 4"/>
          <p:cNvSpPr>
            <a:spLocks noGrp="1"/>
          </p:cNvSpPr>
          <p:nvPr>
            <p:ph type="body"/>
          </p:nvPr>
        </p:nvSpPr>
        <p:spPr>
          <a:xfrm>
            <a:off x="670824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8" name="PlaceHolder 5"/>
          <p:cNvSpPr>
            <a:spLocks noGrp="1"/>
          </p:cNvSpPr>
          <p:nvPr>
            <p:ph type="body"/>
          </p:nvPr>
        </p:nvSpPr>
        <p:spPr>
          <a:xfrm>
            <a:off x="72000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39" name="PlaceHolder 6"/>
          <p:cNvSpPr>
            <a:spLocks noGrp="1"/>
          </p:cNvSpPr>
          <p:nvPr>
            <p:ph type="body"/>
          </p:nvPr>
        </p:nvSpPr>
        <p:spPr>
          <a:xfrm>
            <a:off x="371412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40" name="PlaceHolder 7"/>
          <p:cNvSpPr>
            <a:spLocks noGrp="1"/>
          </p:cNvSpPr>
          <p:nvPr>
            <p:ph type="body"/>
          </p:nvPr>
        </p:nvSpPr>
        <p:spPr>
          <a:xfrm>
            <a:off x="670824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47" name="PlaceHolder 2"/>
          <p:cNvSpPr>
            <a:spLocks noGrp="1"/>
          </p:cNvSpPr>
          <p:nvPr>
            <p:ph type="subTitle"/>
          </p:nvPr>
        </p:nvSpPr>
        <p:spPr>
          <a:xfrm>
            <a:off x="720000" y="1949040"/>
            <a:ext cx="8855640" cy="438480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49" name="PlaceHolder 2"/>
          <p:cNvSpPr>
            <a:spLocks noGrp="1"/>
          </p:cNvSpPr>
          <p:nvPr>
            <p:ph type="body"/>
          </p:nvPr>
        </p:nvSpPr>
        <p:spPr>
          <a:xfrm>
            <a:off x="720000" y="1949040"/>
            <a:ext cx="88556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51"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52"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0000" y="684000"/>
            <a:ext cx="8460000" cy="474552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56"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57"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58"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6" name="PlaceHolder 2"/>
          <p:cNvSpPr>
            <a:spLocks noGrp="1"/>
          </p:cNvSpPr>
          <p:nvPr>
            <p:ph type="subTitle"/>
          </p:nvPr>
        </p:nvSpPr>
        <p:spPr>
          <a:xfrm>
            <a:off x="720000" y="1949040"/>
            <a:ext cx="8855640" cy="438480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60"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61"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62" name="PlaceHolder 4"/>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64"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65"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66" name="PlaceHolder 4"/>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68" name="PlaceHolder 2"/>
          <p:cNvSpPr>
            <a:spLocks noGrp="1"/>
          </p:cNvSpPr>
          <p:nvPr>
            <p:ph type="body"/>
          </p:nvPr>
        </p:nvSpPr>
        <p:spPr>
          <a:xfrm>
            <a:off x="720000" y="194904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69" name="PlaceHolder 3"/>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71"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72"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73"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74" name="PlaceHolder 5"/>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76" name="PlaceHolder 2"/>
          <p:cNvSpPr>
            <a:spLocks noGrp="1"/>
          </p:cNvSpPr>
          <p:nvPr>
            <p:ph type="body"/>
          </p:nvPr>
        </p:nvSpPr>
        <p:spPr>
          <a:xfrm>
            <a:off x="72000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77" name="PlaceHolder 3"/>
          <p:cNvSpPr>
            <a:spLocks noGrp="1"/>
          </p:cNvSpPr>
          <p:nvPr>
            <p:ph type="body"/>
          </p:nvPr>
        </p:nvSpPr>
        <p:spPr>
          <a:xfrm>
            <a:off x="371412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78" name="PlaceHolder 4"/>
          <p:cNvSpPr>
            <a:spLocks noGrp="1"/>
          </p:cNvSpPr>
          <p:nvPr>
            <p:ph type="body"/>
          </p:nvPr>
        </p:nvSpPr>
        <p:spPr>
          <a:xfrm>
            <a:off x="670824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79" name="PlaceHolder 5"/>
          <p:cNvSpPr>
            <a:spLocks noGrp="1"/>
          </p:cNvSpPr>
          <p:nvPr>
            <p:ph type="body"/>
          </p:nvPr>
        </p:nvSpPr>
        <p:spPr>
          <a:xfrm>
            <a:off x="72000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80" name="PlaceHolder 6"/>
          <p:cNvSpPr>
            <a:spLocks noGrp="1"/>
          </p:cNvSpPr>
          <p:nvPr>
            <p:ph type="body"/>
          </p:nvPr>
        </p:nvSpPr>
        <p:spPr>
          <a:xfrm>
            <a:off x="371412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81" name="PlaceHolder 7"/>
          <p:cNvSpPr>
            <a:spLocks noGrp="1"/>
          </p:cNvSpPr>
          <p:nvPr>
            <p:ph type="body"/>
          </p:nvPr>
        </p:nvSpPr>
        <p:spPr>
          <a:xfrm>
            <a:off x="670824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88" name="PlaceHolder 2"/>
          <p:cNvSpPr>
            <a:spLocks noGrp="1"/>
          </p:cNvSpPr>
          <p:nvPr>
            <p:ph type="subTitle"/>
          </p:nvPr>
        </p:nvSpPr>
        <p:spPr>
          <a:xfrm>
            <a:off x="720000" y="1949040"/>
            <a:ext cx="8855640" cy="438480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90" name="PlaceHolder 2"/>
          <p:cNvSpPr>
            <a:spLocks noGrp="1"/>
          </p:cNvSpPr>
          <p:nvPr>
            <p:ph type="body"/>
          </p:nvPr>
        </p:nvSpPr>
        <p:spPr>
          <a:xfrm>
            <a:off x="720000" y="1949040"/>
            <a:ext cx="88556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92"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93"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8" name="PlaceHolder 2"/>
          <p:cNvSpPr>
            <a:spLocks noGrp="1"/>
          </p:cNvSpPr>
          <p:nvPr>
            <p:ph type="body"/>
          </p:nvPr>
        </p:nvSpPr>
        <p:spPr>
          <a:xfrm>
            <a:off x="720000" y="1949040"/>
            <a:ext cx="88556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720000" y="684000"/>
            <a:ext cx="8460000" cy="474552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97"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98"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99"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01"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02"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03" name="PlaceHolder 4"/>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05"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06"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07" name="PlaceHolder 4"/>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09" name="PlaceHolder 2"/>
          <p:cNvSpPr>
            <a:spLocks noGrp="1"/>
          </p:cNvSpPr>
          <p:nvPr>
            <p:ph type="body"/>
          </p:nvPr>
        </p:nvSpPr>
        <p:spPr>
          <a:xfrm>
            <a:off x="720000" y="194904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0" name="PlaceHolder 3"/>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12"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3"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4"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5" name="PlaceHolder 5"/>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17" name="PlaceHolder 2"/>
          <p:cNvSpPr>
            <a:spLocks noGrp="1"/>
          </p:cNvSpPr>
          <p:nvPr>
            <p:ph type="body"/>
          </p:nvPr>
        </p:nvSpPr>
        <p:spPr>
          <a:xfrm>
            <a:off x="72000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8" name="PlaceHolder 3"/>
          <p:cNvSpPr>
            <a:spLocks noGrp="1"/>
          </p:cNvSpPr>
          <p:nvPr>
            <p:ph type="body"/>
          </p:nvPr>
        </p:nvSpPr>
        <p:spPr>
          <a:xfrm>
            <a:off x="371412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9" name="PlaceHolder 4"/>
          <p:cNvSpPr>
            <a:spLocks noGrp="1"/>
          </p:cNvSpPr>
          <p:nvPr>
            <p:ph type="body"/>
          </p:nvPr>
        </p:nvSpPr>
        <p:spPr>
          <a:xfrm>
            <a:off x="670824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20" name="PlaceHolder 5"/>
          <p:cNvSpPr>
            <a:spLocks noGrp="1"/>
          </p:cNvSpPr>
          <p:nvPr>
            <p:ph type="body"/>
          </p:nvPr>
        </p:nvSpPr>
        <p:spPr>
          <a:xfrm>
            <a:off x="72000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21" name="PlaceHolder 6"/>
          <p:cNvSpPr>
            <a:spLocks noGrp="1"/>
          </p:cNvSpPr>
          <p:nvPr>
            <p:ph type="body"/>
          </p:nvPr>
        </p:nvSpPr>
        <p:spPr>
          <a:xfrm>
            <a:off x="371412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22" name="PlaceHolder 7"/>
          <p:cNvSpPr>
            <a:spLocks noGrp="1"/>
          </p:cNvSpPr>
          <p:nvPr>
            <p:ph type="body"/>
          </p:nvPr>
        </p:nvSpPr>
        <p:spPr>
          <a:xfrm>
            <a:off x="670824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26" name="PlaceHolder 2"/>
          <p:cNvSpPr>
            <a:spLocks noGrp="1"/>
          </p:cNvSpPr>
          <p:nvPr>
            <p:ph type="subTitle"/>
          </p:nvPr>
        </p:nvSpPr>
        <p:spPr>
          <a:xfrm>
            <a:off x="720000" y="1949040"/>
            <a:ext cx="8855640" cy="438480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28" name="PlaceHolder 2"/>
          <p:cNvSpPr>
            <a:spLocks noGrp="1"/>
          </p:cNvSpPr>
          <p:nvPr>
            <p:ph type="body"/>
          </p:nvPr>
        </p:nvSpPr>
        <p:spPr>
          <a:xfrm>
            <a:off x="720000" y="1949040"/>
            <a:ext cx="88556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0"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1"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30"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31"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720000" y="684000"/>
            <a:ext cx="8460000" cy="474552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35"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36"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37"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39"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40"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41" name="PlaceHolder 4"/>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43"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44"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45" name="PlaceHolder 4"/>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47" name="PlaceHolder 2"/>
          <p:cNvSpPr>
            <a:spLocks noGrp="1"/>
          </p:cNvSpPr>
          <p:nvPr>
            <p:ph type="body"/>
          </p:nvPr>
        </p:nvSpPr>
        <p:spPr>
          <a:xfrm>
            <a:off x="720000" y="194904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48" name="PlaceHolder 3"/>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50"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1"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2"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3" name="PlaceHolder 5"/>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55" name="PlaceHolder 2"/>
          <p:cNvSpPr>
            <a:spLocks noGrp="1"/>
          </p:cNvSpPr>
          <p:nvPr>
            <p:ph type="body"/>
          </p:nvPr>
        </p:nvSpPr>
        <p:spPr>
          <a:xfrm>
            <a:off x="72000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6" name="PlaceHolder 3"/>
          <p:cNvSpPr>
            <a:spLocks noGrp="1"/>
          </p:cNvSpPr>
          <p:nvPr>
            <p:ph type="body"/>
          </p:nvPr>
        </p:nvSpPr>
        <p:spPr>
          <a:xfrm>
            <a:off x="371412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7" name="PlaceHolder 4"/>
          <p:cNvSpPr>
            <a:spLocks noGrp="1"/>
          </p:cNvSpPr>
          <p:nvPr>
            <p:ph type="body"/>
          </p:nvPr>
        </p:nvSpPr>
        <p:spPr>
          <a:xfrm>
            <a:off x="6708240" y="194904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8" name="PlaceHolder 5"/>
          <p:cNvSpPr>
            <a:spLocks noGrp="1"/>
          </p:cNvSpPr>
          <p:nvPr>
            <p:ph type="body"/>
          </p:nvPr>
        </p:nvSpPr>
        <p:spPr>
          <a:xfrm>
            <a:off x="72000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59" name="PlaceHolder 6"/>
          <p:cNvSpPr>
            <a:spLocks noGrp="1"/>
          </p:cNvSpPr>
          <p:nvPr>
            <p:ph type="body"/>
          </p:nvPr>
        </p:nvSpPr>
        <p:spPr>
          <a:xfrm>
            <a:off x="371412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60" name="PlaceHolder 7"/>
          <p:cNvSpPr>
            <a:spLocks noGrp="1"/>
          </p:cNvSpPr>
          <p:nvPr>
            <p:ph type="body"/>
          </p:nvPr>
        </p:nvSpPr>
        <p:spPr>
          <a:xfrm>
            <a:off x="6708240" y="4239360"/>
            <a:ext cx="285120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0000" y="684000"/>
            <a:ext cx="8460000" cy="4745520"/>
          </a:xfrm>
          <a:prstGeom prst="rect">
            <a:avLst/>
          </a:prstGeom>
        </p:spPr>
        <p:txBody>
          <a:bodyPr lIns="0" tIns="0" rIns="0" bIns="0" anchor="ctr">
            <a:noAutofit/>
          </a:bodyPr>
          <a:p>
            <a:pPr algn="ctr"/>
            <a:endParaRPr lang="en-US" sz="3200" b="0" strike="noStrike" spc="-1">
              <a:solidFill>
                <a:srgbClr val="FFFFFF"/>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5"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6" name="PlaceHolder 3"/>
          <p:cNvSpPr>
            <a:spLocks noGrp="1"/>
          </p:cNvSpPr>
          <p:nvPr>
            <p:ph type="body"/>
          </p:nvPr>
        </p:nvSpPr>
        <p:spPr>
          <a:xfrm>
            <a:off x="52578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17" name="PlaceHolder 4"/>
          <p:cNvSpPr>
            <a:spLocks noGrp="1"/>
          </p:cNvSpPr>
          <p:nvPr>
            <p:ph type="body"/>
          </p:nvPr>
        </p:nvSpPr>
        <p:spPr>
          <a:xfrm>
            <a:off x="7200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19" name="PlaceHolder 2"/>
          <p:cNvSpPr>
            <a:spLocks noGrp="1"/>
          </p:cNvSpPr>
          <p:nvPr>
            <p:ph type="body"/>
          </p:nvPr>
        </p:nvSpPr>
        <p:spPr>
          <a:xfrm>
            <a:off x="720000" y="1949040"/>
            <a:ext cx="4321440" cy="438480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20"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21" name="PlaceHolder 4"/>
          <p:cNvSpPr>
            <a:spLocks noGrp="1"/>
          </p:cNvSpPr>
          <p:nvPr>
            <p:ph type="body"/>
          </p:nvPr>
        </p:nvSpPr>
        <p:spPr>
          <a:xfrm>
            <a:off x="5257800" y="423936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0000" y="684000"/>
            <a:ext cx="8460000" cy="1023480"/>
          </a:xfrm>
          <a:prstGeom prst="rect">
            <a:avLst/>
          </a:prstGeom>
        </p:spPr>
        <p:txBody>
          <a:bodyPr lIns="0" tIns="0" rIns="0" bIns="0" anchor="ctr">
            <a:noAutofit/>
          </a:bodyPr>
          <a:p>
            <a:pPr algn="ctr"/>
            <a:endParaRPr lang="en-US" sz="5400" b="1" strike="noStrike" spc="-1">
              <a:solidFill>
                <a:srgbClr val="FFFFFF"/>
              </a:solidFill>
              <a:latin typeface="Arial" panose="020B0604020202020204"/>
            </a:endParaRPr>
          </a:p>
        </p:txBody>
      </p:sp>
      <p:sp>
        <p:nvSpPr>
          <p:cNvPr id="23" name="PlaceHolder 2"/>
          <p:cNvSpPr>
            <a:spLocks noGrp="1"/>
          </p:cNvSpPr>
          <p:nvPr>
            <p:ph type="body"/>
          </p:nvPr>
        </p:nvSpPr>
        <p:spPr>
          <a:xfrm>
            <a:off x="7200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24" name="PlaceHolder 3"/>
          <p:cNvSpPr>
            <a:spLocks noGrp="1"/>
          </p:cNvSpPr>
          <p:nvPr>
            <p:ph type="body"/>
          </p:nvPr>
        </p:nvSpPr>
        <p:spPr>
          <a:xfrm>
            <a:off x="5257800" y="1949040"/>
            <a:ext cx="43214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
        <p:nvSpPr>
          <p:cNvPr id="25" name="PlaceHolder 4"/>
          <p:cNvSpPr>
            <a:spLocks noGrp="1"/>
          </p:cNvSpPr>
          <p:nvPr>
            <p:ph type="body"/>
          </p:nvPr>
        </p:nvSpPr>
        <p:spPr>
          <a:xfrm>
            <a:off x="720000" y="4239360"/>
            <a:ext cx="8855640" cy="2091240"/>
          </a:xfrm>
          <a:prstGeom prst="rect">
            <a:avLst/>
          </a:prstGeom>
        </p:spPr>
        <p:txBody>
          <a:bodyPr lIns="0" tIns="0" rIns="0" bIns="0">
            <a:noAutofit/>
          </a:bodyPr>
          <a:p>
            <a:endParaRPr lang="en-US" sz="3200" b="0" strike="noStrike" spc="-1">
              <a:solidFill>
                <a:srgbClr val="FFFFFF"/>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2.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3" Type="http://schemas.openxmlformats.org/officeDocument/2006/relationships/theme" Target="../theme/theme4.xml"/><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0" strike="noStrike" spc="-1">
                <a:latin typeface="Arial" panose="020B0604020202020204"/>
              </a:rPr>
              <a:t>Click to edit the title text format</a:t>
            </a:r>
            <a:endParaRPr lang="en-US" sz="4400" b="0" strike="noStrike" spc="-1">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en-US" sz="3200" b="0" strike="noStrike" spc="-1">
                <a:latin typeface="Arial" panose="020B0604020202020204"/>
              </a:rPr>
              <a:t>Click to edit the outline text format</a:t>
            </a:r>
            <a:endParaRPr lang="en-US" sz="3200" b="0" strike="noStrike" spc="-1">
              <a:latin typeface="Arial" panose="020B0604020202020204"/>
            </a:endParaRPr>
          </a:p>
          <a:p>
            <a:pPr marL="864235" lvl="1" indent="-323850">
              <a:spcAft>
                <a:spcPts val="1135"/>
              </a:spcAft>
              <a:buClr>
                <a:srgbClr val="000000"/>
              </a:buClr>
              <a:buSzPct val="45000"/>
              <a:buFont typeface="Wingdings" panose="05000000000000000000" pitchFamily="2" charset="2"/>
              <a:buChar char=""/>
            </a:pPr>
            <a:r>
              <a:rPr lang="en-US" sz="2800" b="0" strike="noStrike" spc="-1">
                <a:latin typeface="Arial" panose="020B0604020202020204"/>
              </a:rPr>
              <a:t>Second Outline Level</a:t>
            </a:r>
            <a:endParaRPr lang="en-US" sz="2800" b="0" strike="noStrike" spc="-1">
              <a:latin typeface="Arial" panose="020B0604020202020204"/>
            </a:endParaRPr>
          </a:p>
          <a:p>
            <a:pPr marL="1296035" lvl="2" indent="-288290">
              <a:spcAft>
                <a:spcPts val="850"/>
              </a:spcAft>
              <a:buClr>
                <a:srgbClr val="000000"/>
              </a:buClr>
              <a:buSzPct val="75000"/>
              <a:buFont typeface="Symbol" panose="05050102010706020507" charset="2"/>
              <a:buChar char=""/>
            </a:pPr>
            <a:r>
              <a:rPr lang="en-US" sz="2400" b="0" strike="noStrike" spc="-1">
                <a:latin typeface="Arial" panose="020B0604020202020204"/>
              </a:rPr>
              <a:t>Third Outline Level</a:t>
            </a:r>
            <a:endParaRPr lang="en-US" sz="2400" b="0" strike="noStrike" spc="-1">
              <a:latin typeface="Arial" panose="020B0604020202020204"/>
            </a:endParaRPr>
          </a:p>
          <a:p>
            <a:pPr marL="1727835" lvl="3" indent="-215900">
              <a:spcAft>
                <a:spcPts val="565"/>
              </a:spcAft>
              <a:buClr>
                <a:srgbClr val="000000"/>
              </a:buClr>
              <a:buSzPct val="45000"/>
              <a:buFont typeface="Wingdings" panose="05000000000000000000" pitchFamily="2" charset="2"/>
              <a:buChar char=""/>
            </a:pPr>
            <a:r>
              <a:rPr lang="en-US" sz="2000" b="0" strike="noStrike" spc="-1">
                <a:latin typeface="Arial" panose="020B0604020202020204"/>
              </a:rPr>
              <a:t>Fourth Outline Level</a:t>
            </a:r>
            <a:endParaRPr lang="en-US" sz="2000" b="0" strike="noStrike" spc="-1">
              <a:latin typeface="Arial" panose="020B0604020202020204"/>
            </a:endParaRPr>
          </a:p>
          <a:p>
            <a:pPr marL="2160270" lvl="4" indent="-215900">
              <a:spcAft>
                <a:spcPts val="285"/>
              </a:spcAft>
              <a:buClr>
                <a:srgbClr val="000000"/>
              </a:buClr>
              <a:buSzPct val="75000"/>
              <a:buFont typeface="Symbol" panose="05050102010706020507" charset="2"/>
              <a:buChar char=""/>
            </a:pPr>
            <a:r>
              <a:rPr lang="en-US" sz="2000" b="0" strike="noStrike" spc="-1">
                <a:latin typeface="Arial" panose="020B0604020202020204"/>
              </a:rPr>
              <a:t>Fifth Outline Level</a:t>
            </a:r>
            <a:endParaRPr lang="en-US"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Sixth Outline Level</a:t>
            </a:r>
            <a:endParaRPr lang="en-US"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latin typeface="Arial" panose="020B0604020202020204"/>
              </a:rPr>
              <a:t>Seventh Outline Level</a:t>
            </a:r>
            <a:endParaRPr lang="en-US"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en-US" sz="1400" b="0" strike="noStrike" spc="-1">
                <a:latin typeface="Times New Roman" panose="02020603050405020304"/>
              </a:rPr>
              <a:t> </a:t>
            </a:r>
            <a:endParaRPr lang="en-US" sz="1400" b="0" strike="noStrike" spc="-1">
              <a:latin typeface="Times New Roman" panose="02020603050405020304"/>
            </a:endParaRPr>
          </a:p>
        </p:txBody>
      </p:sp>
      <p:sp>
        <p:nvSpPr>
          <p:cNvPr id="5" name="PlaceHolder 5"/>
          <p:cNvSpPr>
            <a:spLocks noGrp="1"/>
          </p:cNvSpPr>
          <p:nvPr>
            <p:ph type="sldNum"/>
          </p:nvPr>
        </p:nvSpPr>
        <p:spPr>
          <a:xfrm>
            <a:off x="7227000" y="6887160"/>
            <a:ext cx="2348280" cy="521280"/>
          </a:xfrm>
          <a:prstGeom prst="rect">
            <a:avLst/>
          </a:prstGeom>
        </p:spPr>
        <p:txBody>
          <a:bodyPr lIns="0" tIns="0" rIns="0" bIns="0">
            <a:noAutofit/>
          </a:bodyPr>
          <a:p>
            <a:pPr algn="r"/>
            <a:fld id="{16B4165A-FCE6-4A69-A33F-4E6BE9E7C4C2}"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en-US" sz="4400" b="1" strike="noStrike" spc="-1">
                <a:solidFill>
                  <a:srgbClr val="FFFFFF"/>
                </a:solidFill>
                <a:latin typeface="Arial" panose="020B0604020202020204"/>
              </a:rPr>
              <a:t>Click to edit the title text format</a:t>
            </a:r>
            <a:endParaRPr lang="en-US" sz="4400" b="1" strike="noStrike" spc="-1">
              <a:solidFill>
                <a:srgbClr val="FFFFFF"/>
              </a:solidFill>
              <a:latin typeface="Arial" panose="020B0604020202020204"/>
            </a:endParaRPr>
          </a:p>
        </p:txBody>
      </p:sp>
      <p:sp>
        <p:nvSpPr>
          <p:cNvPr id="42" name="PlaceHolder 2"/>
          <p:cNvSpPr>
            <a:spLocks noGrp="1"/>
          </p:cNvSpPr>
          <p:nvPr>
            <p:ph type="body"/>
          </p:nvPr>
        </p:nvSpPr>
        <p:spPr>
          <a:xfrm>
            <a:off x="504000" y="2165040"/>
            <a:ext cx="9071640" cy="4384800"/>
          </a:xfrm>
          <a:prstGeom prst="rect">
            <a:avLst/>
          </a:prstGeom>
        </p:spPr>
        <p:txBody>
          <a:bodyPr lIns="0" tIns="0" rIns="0" bIns="0">
            <a:noAutofit/>
          </a:bodyPr>
          <a:p>
            <a:pPr marL="431800" indent="-323850">
              <a:spcAft>
                <a:spcPts val="1415"/>
              </a:spcAft>
              <a:buClr>
                <a:srgbClr val="FFFF00"/>
              </a:buClr>
              <a:buSzPct val="45000"/>
              <a:buFont typeface="Wingdings" panose="05000000000000000000" pitchFamily="2" charset="2"/>
              <a:buChar char=""/>
            </a:pPr>
            <a:r>
              <a:rPr lang="en-US" sz="3200" b="0" strike="noStrike" spc="-1">
                <a:solidFill>
                  <a:srgbClr val="FFFFFF"/>
                </a:solidFill>
                <a:latin typeface="Arial" panose="020B0604020202020204"/>
              </a:rPr>
              <a:t>Click to edit the outline text format</a:t>
            </a:r>
            <a:endParaRPr lang="en-US" sz="3200" b="0" strike="noStrike" spc="-1">
              <a:solidFill>
                <a:srgbClr val="FFFFFF"/>
              </a:solidFill>
              <a:latin typeface="Arial" panose="020B0604020202020204"/>
            </a:endParaRPr>
          </a:p>
          <a:p>
            <a:pPr marL="864235" lvl="1" indent="-288290">
              <a:spcAft>
                <a:spcPts val="1135"/>
              </a:spcAft>
              <a:buClr>
                <a:srgbClr val="FFFF00"/>
              </a:buClr>
              <a:buSzPct val="75000"/>
              <a:buFont typeface="Symbol" panose="05050102010706020507" charset="2"/>
              <a:buChar char=""/>
            </a:pPr>
            <a:r>
              <a:rPr lang="en-US" sz="2800" b="0" strike="noStrike" spc="-1">
                <a:solidFill>
                  <a:srgbClr val="FFFFFF"/>
                </a:solidFill>
                <a:latin typeface="Arial" panose="020B0604020202020204"/>
              </a:rPr>
              <a:t>Second Outline Level</a:t>
            </a:r>
            <a:endParaRPr lang="en-US" sz="2800" b="0" strike="noStrike" spc="-1">
              <a:solidFill>
                <a:srgbClr val="FFFFFF"/>
              </a:solidFill>
              <a:latin typeface="Arial" panose="020B0604020202020204"/>
            </a:endParaRPr>
          </a:p>
          <a:p>
            <a:pPr marL="1296035" lvl="2" indent="-215900">
              <a:spcAft>
                <a:spcPts val="850"/>
              </a:spcAft>
              <a:buClr>
                <a:srgbClr val="FFFF00"/>
              </a:buClr>
              <a:buSzPct val="45000"/>
              <a:buFont typeface="Wingdings" panose="05000000000000000000" pitchFamily="2" charset="2"/>
              <a:buChar char=""/>
            </a:pPr>
            <a:r>
              <a:rPr lang="en-US" sz="2400" b="0" strike="noStrike" spc="-1">
                <a:solidFill>
                  <a:srgbClr val="FFFFFF"/>
                </a:solidFill>
                <a:latin typeface="Arial" panose="020B0604020202020204"/>
              </a:rPr>
              <a:t>Third Outline Level</a:t>
            </a:r>
            <a:endParaRPr lang="en-US" sz="2400" b="0" strike="noStrike" spc="-1">
              <a:solidFill>
                <a:srgbClr val="FFFFFF"/>
              </a:solidFill>
              <a:latin typeface="Arial" panose="020B0604020202020204"/>
            </a:endParaRPr>
          </a:p>
          <a:p>
            <a:pPr marL="1727835" lvl="3" indent="-215900">
              <a:spcAft>
                <a:spcPts val="565"/>
              </a:spcAft>
              <a:buClr>
                <a:srgbClr val="FFFF00"/>
              </a:buClr>
              <a:buSzPct val="75000"/>
              <a:buFont typeface="Symbol" panose="05050102010706020507" charset="2"/>
              <a:buChar char=""/>
            </a:pPr>
            <a:r>
              <a:rPr lang="en-US" sz="2000" b="0" strike="noStrike" spc="-1">
                <a:solidFill>
                  <a:srgbClr val="FFFFFF"/>
                </a:solidFill>
                <a:latin typeface="Arial" panose="020B0604020202020204"/>
              </a:rPr>
              <a:t>Fourth Outline Level</a:t>
            </a:r>
            <a:endParaRPr lang="en-US" sz="2000" b="0" strike="noStrike" spc="-1">
              <a:solidFill>
                <a:srgbClr val="FFFFFF"/>
              </a:solidFill>
              <a:latin typeface="Arial" panose="020B0604020202020204"/>
            </a:endParaRPr>
          </a:p>
          <a:p>
            <a:pPr marL="2160270" lvl="4" indent="-215900">
              <a:spcAft>
                <a:spcPts val="285"/>
              </a:spcAft>
              <a:buClr>
                <a:srgbClr val="FFFF00"/>
              </a:buClr>
              <a:buSzPct val="45000"/>
              <a:buFont typeface="Wingdings" panose="05000000000000000000" pitchFamily="2" charset="2"/>
              <a:buChar char=""/>
            </a:pPr>
            <a:r>
              <a:rPr lang="en-US" sz="2000" b="0" strike="noStrike" spc="-1">
                <a:solidFill>
                  <a:srgbClr val="FFFFFF"/>
                </a:solidFill>
                <a:latin typeface="Arial" panose="020B0604020202020204"/>
              </a:rPr>
              <a:t>Fifth Outline Level</a:t>
            </a:r>
            <a:endParaRPr lang="en-US" sz="2000" b="0" strike="noStrike" spc="-1">
              <a:solidFill>
                <a:srgbClr val="FFFFFF"/>
              </a:solidFill>
              <a:latin typeface="Arial" panose="020B0604020202020204"/>
            </a:endParaRPr>
          </a:p>
          <a:p>
            <a:pPr marL="2592070" lvl="5" indent="-215900">
              <a:spcAft>
                <a:spcPts val="285"/>
              </a:spcAft>
              <a:buClr>
                <a:srgbClr val="FFFF00"/>
              </a:buClr>
              <a:buSzPct val="45000"/>
              <a:buFont typeface="Wingdings" panose="05000000000000000000" pitchFamily="2" charset="2"/>
              <a:buChar char=""/>
            </a:pPr>
            <a:r>
              <a:rPr lang="en-US" sz="2000" b="0" strike="noStrike" spc="-1">
                <a:solidFill>
                  <a:srgbClr val="FFFFFF"/>
                </a:solidFill>
                <a:latin typeface="Arial" panose="020B0604020202020204"/>
              </a:rPr>
              <a:t>Sixth Outline Level</a:t>
            </a:r>
            <a:endParaRPr lang="en-US" sz="2000" b="0" strike="noStrike" spc="-1">
              <a:solidFill>
                <a:srgbClr val="FFFFFF"/>
              </a:solidFill>
              <a:latin typeface="Arial" panose="020B0604020202020204"/>
            </a:endParaRPr>
          </a:p>
          <a:p>
            <a:pPr marL="3023870" lvl="6" indent="-215900">
              <a:spcAft>
                <a:spcPts val="285"/>
              </a:spcAft>
              <a:buClr>
                <a:srgbClr val="FFFF00"/>
              </a:buClr>
              <a:buSzPct val="45000"/>
              <a:buFont typeface="Wingdings" panose="05000000000000000000" pitchFamily="2" charset="2"/>
              <a:buChar char=""/>
            </a:pPr>
            <a:r>
              <a:rPr lang="en-US" sz="2000" b="0" strike="noStrike" spc="-1">
                <a:solidFill>
                  <a:srgbClr val="FFFFFF"/>
                </a:solidFill>
                <a:latin typeface="Arial" panose="020B0604020202020204"/>
              </a:rPr>
              <a:t>Seventh Outline Level</a:t>
            </a:r>
            <a:endParaRPr lang="en-US" sz="2000" b="0" strike="noStrike" spc="-1">
              <a:solidFill>
                <a:srgbClr val="FFFFFF"/>
              </a:solidFill>
              <a:latin typeface="Arial" panose="020B0604020202020204"/>
            </a:endParaRPr>
          </a:p>
        </p:txBody>
      </p:sp>
      <p:sp>
        <p:nvSpPr>
          <p:cNvPr id="43" name="PlaceHolder 3"/>
          <p:cNvSpPr>
            <a:spLocks noGrp="1"/>
          </p:cNvSpPr>
          <p:nvPr>
            <p:ph type="dt"/>
          </p:nvPr>
        </p:nvSpPr>
        <p:spPr>
          <a:xfrm>
            <a:off x="504000" y="6995160"/>
            <a:ext cx="2348280" cy="521280"/>
          </a:xfrm>
          <a:prstGeom prst="rect">
            <a:avLst/>
          </a:prstGeom>
        </p:spPr>
        <p:txBody>
          <a:bodyPr lIns="0" tIns="0" rIns="0" bIns="0">
            <a:noAutofit/>
          </a:bodyPr>
          <a:p>
            <a:r>
              <a:rPr lang="en-US" sz="1400" b="0" strike="noStrike" spc="-1">
                <a:solidFill>
                  <a:srgbClr val="FFFFFF"/>
                </a:solidFill>
                <a:latin typeface="Times New Roman" panose="02020603050405020304"/>
              </a:rPr>
              <a:t>&lt;date/time&gt;</a:t>
            </a:r>
            <a:endParaRPr lang="en-US" sz="1400" b="0" strike="noStrike" spc="-1">
              <a:solidFill>
                <a:srgbClr val="FFFFFF"/>
              </a:solidFill>
              <a:latin typeface="Times New Roman" panose="02020603050405020304"/>
            </a:endParaRPr>
          </a:p>
        </p:txBody>
      </p:sp>
      <p:sp>
        <p:nvSpPr>
          <p:cNvPr id="44" name="PlaceHolder 4"/>
          <p:cNvSpPr>
            <a:spLocks noGrp="1"/>
          </p:cNvSpPr>
          <p:nvPr>
            <p:ph type="ftr"/>
          </p:nvPr>
        </p:nvSpPr>
        <p:spPr>
          <a:xfrm>
            <a:off x="3447360" y="6995160"/>
            <a:ext cx="3195000" cy="521280"/>
          </a:xfrm>
          <a:prstGeom prst="rect">
            <a:avLst/>
          </a:prstGeom>
        </p:spPr>
        <p:txBody>
          <a:bodyPr lIns="0" tIns="0" rIns="0" bIns="0">
            <a:noAutofit/>
          </a:bodyPr>
          <a:p>
            <a:pPr algn="ctr"/>
            <a:r>
              <a:rPr lang="en-US" sz="1400" b="0" strike="noStrike" spc="-1">
                <a:solidFill>
                  <a:srgbClr val="FFFFFF"/>
                </a:solidFill>
                <a:latin typeface="Times New Roman" panose="02020603050405020304"/>
              </a:rPr>
              <a:t>&lt;footer&gt;</a:t>
            </a:r>
            <a:endParaRPr lang="en-US" sz="1400" b="0" strike="noStrike" spc="-1">
              <a:solidFill>
                <a:srgbClr val="FFFFFF"/>
              </a:solidFill>
              <a:latin typeface="Times New Roman" panose="02020603050405020304"/>
            </a:endParaRPr>
          </a:p>
        </p:txBody>
      </p:sp>
      <p:sp>
        <p:nvSpPr>
          <p:cNvPr id="45" name="PlaceHolder 5"/>
          <p:cNvSpPr>
            <a:spLocks noGrp="1"/>
          </p:cNvSpPr>
          <p:nvPr>
            <p:ph type="sldNum"/>
          </p:nvPr>
        </p:nvSpPr>
        <p:spPr>
          <a:xfrm>
            <a:off x="7227360" y="6995160"/>
            <a:ext cx="2348280" cy="521280"/>
          </a:xfrm>
          <a:prstGeom prst="rect">
            <a:avLst/>
          </a:prstGeom>
        </p:spPr>
        <p:txBody>
          <a:bodyPr lIns="0" tIns="0" rIns="0" bIns="0">
            <a:noAutofit/>
          </a:bodyPr>
          <a:p>
            <a:pPr algn="r"/>
            <a:fld id="{DEE20D10-7595-4F66-AD0B-BE49FF95A1A9}" type="slidenum">
              <a:rPr lang="en-US" sz="1400" b="0" strike="noStrike" spc="-1">
                <a:solidFill>
                  <a:srgbClr val="FFFFFF"/>
                </a:solidFill>
                <a:latin typeface="Times New Roman" panose="02020603050405020304"/>
              </a:rPr>
            </a:fld>
            <a:endParaRPr lang="en-US" sz="1400" b="0" strike="noStrike" spc="-1">
              <a:solidFill>
                <a:srgbClr val="FFFFFF"/>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0000" y="684000"/>
            <a:ext cx="8460000" cy="1023480"/>
          </a:xfrm>
          <a:prstGeom prst="rect">
            <a:avLst/>
          </a:prstGeom>
        </p:spPr>
        <p:txBody>
          <a:bodyPr lIns="0" tIns="0" rIns="0" bIns="0" anchor="ctr">
            <a:noAutofit/>
          </a:bodyPr>
          <a:p>
            <a:pPr algn="ctr"/>
            <a:r>
              <a:rPr lang="en-US" sz="5400" b="1" strike="noStrike" spc="-1">
                <a:solidFill>
                  <a:srgbClr val="FFFFFF"/>
                </a:solidFill>
                <a:latin typeface="Arial" panose="020B0604020202020204"/>
              </a:rPr>
              <a:t>Click to edit the title text format</a:t>
            </a:r>
            <a:endParaRPr lang="en-US" sz="5400" b="1" strike="noStrike" spc="-1">
              <a:solidFill>
                <a:srgbClr val="FFFFFF"/>
              </a:solidFill>
              <a:latin typeface="Arial" panose="020B0604020202020204"/>
            </a:endParaRPr>
          </a:p>
        </p:txBody>
      </p:sp>
      <p:sp>
        <p:nvSpPr>
          <p:cNvPr id="83" name="PlaceHolder 2"/>
          <p:cNvSpPr>
            <a:spLocks noGrp="1"/>
          </p:cNvSpPr>
          <p:nvPr>
            <p:ph type="body"/>
          </p:nvPr>
        </p:nvSpPr>
        <p:spPr>
          <a:xfrm>
            <a:off x="720000" y="1949040"/>
            <a:ext cx="8855640" cy="4384800"/>
          </a:xfrm>
          <a:prstGeom prst="rect">
            <a:avLst/>
          </a:prstGeom>
        </p:spPr>
        <p:txBody>
          <a:bodyPr lIns="0" tIns="0" rIns="0" bIns="0">
            <a:noAutofit/>
          </a:bodyPr>
          <a:p>
            <a:pPr marL="431800" indent="-323850">
              <a:spcAft>
                <a:spcPts val="1415"/>
              </a:spcAft>
              <a:buClr>
                <a:srgbClr val="FFFFFF"/>
              </a:buClr>
              <a:buSzPct val="45000"/>
              <a:buFont typeface="Wingdings" panose="05000000000000000000" pitchFamily="2" charset="2"/>
              <a:buChar char=""/>
            </a:pPr>
            <a:r>
              <a:rPr lang="en-US" sz="3200" b="0" strike="noStrike" spc="-1">
                <a:solidFill>
                  <a:srgbClr val="FFFFFF"/>
                </a:solidFill>
                <a:latin typeface="Arial" panose="020B0604020202020204"/>
              </a:rPr>
              <a:t>Click to edit the outline text format</a:t>
            </a:r>
            <a:endParaRPr lang="en-US" sz="3200" b="0" strike="noStrike" spc="-1">
              <a:solidFill>
                <a:srgbClr val="FFFFFF"/>
              </a:solidFill>
              <a:latin typeface="Arial" panose="020B0604020202020204"/>
            </a:endParaRPr>
          </a:p>
          <a:p>
            <a:pPr marL="864235" lvl="1" indent="-288290">
              <a:spcAft>
                <a:spcPts val="1135"/>
              </a:spcAft>
              <a:buClr>
                <a:srgbClr val="000000"/>
              </a:buClr>
              <a:buSzPct val="75000"/>
              <a:buFont typeface="Symbol" panose="05050102010706020507" charset="2"/>
              <a:buChar char=""/>
            </a:pPr>
            <a:r>
              <a:rPr lang="en-US" sz="2800" b="0" strike="noStrike" spc="-1">
                <a:solidFill>
                  <a:srgbClr val="FFFFFF"/>
                </a:solidFill>
                <a:latin typeface="Arial" panose="020B0604020202020204"/>
              </a:rPr>
              <a:t>Second Outline Level</a:t>
            </a:r>
            <a:endParaRPr lang="en-US" sz="2800" b="0" strike="noStrike" spc="-1">
              <a:solidFill>
                <a:srgbClr val="FFFFFF"/>
              </a:solidFill>
              <a:latin typeface="Arial" panose="020B0604020202020204"/>
            </a:endParaRPr>
          </a:p>
          <a:p>
            <a:pPr marL="1296035" lvl="2" indent="-215900">
              <a:spcAft>
                <a:spcPts val="850"/>
              </a:spcAft>
              <a:buClr>
                <a:srgbClr val="000000"/>
              </a:buClr>
              <a:buSzPct val="45000"/>
              <a:buFont typeface="Wingdings" panose="05000000000000000000" pitchFamily="2" charset="2"/>
              <a:buChar char=""/>
            </a:pPr>
            <a:r>
              <a:rPr lang="en-US" sz="2400" b="0" strike="noStrike" spc="-1">
                <a:solidFill>
                  <a:srgbClr val="FFFFFF"/>
                </a:solidFill>
                <a:latin typeface="Arial" panose="020B0604020202020204"/>
              </a:rPr>
              <a:t>Third Outline Level</a:t>
            </a:r>
            <a:endParaRPr lang="en-US" sz="2400" b="0" strike="noStrike" spc="-1">
              <a:solidFill>
                <a:srgbClr val="FFFFFF"/>
              </a:solidFill>
              <a:latin typeface="Arial" panose="020B0604020202020204"/>
            </a:endParaRPr>
          </a:p>
          <a:p>
            <a:pPr marL="1727835" lvl="3" indent="-215900">
              <a:spcAft>
                <a:spcPts val="565"/>
              </a:spcAft>
              <a:buClr>
                <a:srgbClr val="000000"/>
              </a:buClr>
              <a:buSzPct val="75000"/>
              <a:buFont typeface="Symbol" panose="05050102010706020507" charset="2"/>
              <a:buChar char=""/>
            </a:pPr>
            <a:r>
              <a:rPr lang="en-US" sz="2000" b="0" strike="noStrike" spc="-1">
                <a:solidFill>
                  <a:srgbClr val="FFFFFF"/>
                </a:solidFill>
                <a:latin typeface="Arial" panose="020B0604020202020204"/>
              </a:rPr>
              <a:t>Fourth Outline Level</a:t>
            </a:r>
            <a:endParaRPr lang="en-US" sz="2000" b="0" strike="noStrike" spc="-1">
              <a:solidFill>
                <a:srgbClr val="FFFFFF"/>
              </a:solidFill>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en-US" sz="2000" b="0" strike="noStrike" spc="-1">
                <a:solidFill>
                  <a:srgbClr val="FFFFFF"/>
                </a:solidFill>
                <a:latin typeface="Arial" panose="020B0604020202020204"/>
              </a:rPr>
              <a:t>Fifth Outline Level</a:t>
            </a:r>
            <a:endParaRPr lang="en-US" sz="2000" b="0" strike="noStrike" spc="-1">
              <a:solidFill>
                <a:srgbClr val="FFFFFF"/>
              </a:solidFill>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en-US" sz="2000" b="0" strike="noStrike" spc="-1">
                <a:solidFill>
                  <a:srgbClr val="FFFFFF"/>
                </a:solidFill>
                <a:latin typeface="Arial" panose="020B0604020202020204"/>
              </a:rPr>
              <a:t>Sixth Outline Level</a:t>
            </a:r>
            <a:endParaRPr lang="en-US" sz="2000" b="0" strike="noStrike" spc="-1">
              <a:solidFill>
                <a:srgbClr val="FFFFFF"/>
              </a:solidFill>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en-US" sz="2000" b="0" strike="noStrike" spc="-1">
                <a:solidFill>
                  <a:srgbClr val="FFFFFF"/>
                </a:solidFill>
                <a:latin typeface="Arial" panose="020B0604020202020204"/>
              </a:rPr>
              <a:t>Seventh Outline Level</a:t>
            </a:r>
            <a:endParaRPr lang="en-US" sz="2000" b="0" strike="noStrike" spc="-1">
              <a:solidFill>
                <a:srgbClr val="FFFFFF"/>
              </a:solidFill>
              <a:latin typeface="Arial" panose="020B0604020202020204"/>
            </a:endParaRPr>
          </a:p>
        </p:txBody>
      </p:sp>
      <p:sp>
        <p:nvSpPr>
          <p:cNvPr id="84" name="PlaceHolder 3"/>
          <p:cNvSpPr>
            <a:spLocks noGrp="1"/>
          </p:cNvSpPr>
          <p:nvPr>
            <p:ph type="dt"/>
          </p:nvPr>
        </p:nvSpPr>
        <p:spPr>
          <a:xfrm>
            <a:off x="540000" y="6318720"/>
            <a:ext cx="2348280" cy="521280"/>
          </a:xfrm>
          <a:prstGeom prst="rect">
            <a:avLst/>
          </a:prstGeom>
        </p:spPr>
        <p:txBody>
          <a:bodyPr lIns="0" tIns="0" rIns="0" bIns="0">
            <a:noAutofit/>
          </a:bodyPr>
          <a:p>
            <a:r>
              <a:rPr lang="en-US" sz="1400" b="0" strike="noStrike" spc="-1">
                <a:latin typeface="Times New Roman" panose="02020603050405020304"/>
              </a:rPr>
              <a:t>&lt;date/time&gt;</a:t>
            </a:r>
            <a:endParaRPr lang="en-US" sz="1400" b="0" strike="noStrike" spc="-1">
              <a:latin typeface="Times New Roman" panose="02020603050405020304"/>
            </a:endParaRPr>
          </a:p>
        </p:txBody>
      </p:sp>
      <p:sp>
        <p:nvSpPr>
          <p:cNvPr id="85" name="PlaceHolder 4"/>
          <p:cNvSpPr>
            <a:spLocks noGrp="1"/>
          </p:cNvSpPr>
          <p:nvPr>
            <p:ph type="ftr"/>
          </p:nvPr>
        </p:nvSpPr>
        <p:spPr>
          <a:xfrm>
            <a:off x="3267360" y="6347160"/>
            <a:ext cx="3195000" cy="521280"/>
          </a:xfrm>
          <a:prstGeom prst="rect">
            <a:avLst/>
          </a:prstGeom>
        </p:spPr>
        <p:txBody>
          <a:bodyPr lIns="0" tIns="0" rIns="0" bIns="0">
            <a:noAutofit/>
          </a:bodyPr>
          <a:p>
            <a:pPr algn="ctr"/>
            <a:r>
              <a:rPr lang="en-US" sz="1400" b="0" strike="noStrike" spc="-1">
                <a:latin typeface="Times New Roman" panose="02020603050405020304"/>
              </a:rPr>
              <a:t>&lt;footer&gt;</a:t>
            </a:r>
            <a:endParaRPr lang="en-US" sz="1400" b="0" strike="noStrike" spc="-1">
              <a:latin typeface="Times New Roman" panose="02020603050405020304"/>
            </a:endParaRPr>
          </a:p>
        </p:txBody>
      </p:sp>
      <p:sp>
        <p:nvSpPr>
          <p:cNvPr id="86" name="PlaceHolder 5"/>
          <p:cNvSpPr>
            <a:spLocks noGrp="1"/>
          </p:cNvSpPr>
          <p:nvPr>
            <p:ph type="sldNum"/>
          </p:nvPr>
        </p:nvSpPr>
        <p:spPr>
          <a:xfrm>
            <a:off x="6831360" y="6347160"/>
            <a:ext cx="2348280" cy="521280"/>
          </a:xfrm>
          <a:prstGeom prst="rect">
            <a:avLst/>
          </a:prstGeom>
        </p:spPr>
        <p:txBody>
          <a:bodyPr lIns="0" tIns="0" rIns="0" bIns="0">
            <a:noAutofit/>
          </a:bodyPr>
          <a:p>
            <a:pPr algn="r"/>
            <a:fld id="{3166E3BE-79F9-497E-ACE9-5B19A6214C00}"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1371600"/>
            <a:ext cx="9071640" cy="2286000"/>
          </a:xfrm>
          <a:prstGeom prst="rect">
            <a:avLst/>
          </a:prstGeom>
        </p:spPr>
        <p:txBody>
          <a:bodyPr lIns="0" tIns="0" rIns="0" bIns="0" anchor="ctr">
            <a:noAutofit/>
          </a:bodyPr>
          <a:p>
            <a:pPr algn="r"/>
            <a:r>
              <a:rPr lang="en-US" sz="5400" b="1" strike="noStrike" spc="-1">
                <a:solidFill>
                  <a:srgbClr val="FFFFFF"/>
                </a:solidFill>
                <a:latin typeface="DejaVu Sans"/>
              </a:rPr>
              <a:t>Click to edit the title text format</a:t>
            </a:r>
            <a:endParaRPr lang="en-US" sz="5400" b="0" strike="noStrike" spc="-1">
              <a:solidFill>
                <a:srgbClr val="FFFFFF"/>
              </a:solidFill>
              <a:latin typeface="DejaVu Sans"/>
            </a:endParaRPr>
          </a:p>
        </p:txBody>
      </p:sp>
      <p:sp>
        <p:nvSpPr>
          <p:cNvPr id="124" name="PlaceHolder 2"/>
          <p:cNvSpPr>
            <a:spLocks noGrp="1"/>
          </p:cNvSpPr>
          <p:nvPr>
            <p:ph type="body"/>
          </p:nvPr>
        </p:nvSpPr>
        <p:spPr>
          <a:xfrm>
            <a:off x="3429000" y="4343400"/>
            <a:ext cx="6146640" cy="1371600"/>
          </a:xfrm>
          <a:prstGeom prst="rect">
            <a:avLst/>
          </a:prstGeom>
        </p:spPr>
        <p:txBody>
          <a:bodyPr lIns="0" tIns="0" rIns="0" bIns="0">
            <a:noAutofit/>
          </a:bodyPr>
          <a:p>
            <a:pPr marL="431800" indent="-323850" algn="r">
              <a:spcAft>
                <a:spcPts val="1415"/>
              </a:spcAft>
              <a:buClr>
                <a:srgbClr val="FFFFFF"/>
              </a:buClr>
              <a:buSzPct val="45000"/>
              <a:buFont typeface="Wingdings" panose="05000000000000000000" pitchFamily="2" charset="2"/>
              <a:buChar char=""/>
            </a:pPr>
            <a:r>
              <a:rPr lang="en-US" sz="3200" b="0" strike="noStrike" spc="-1">
                <a:solidFill>
                  <a:srgbClr val="FFFFFF"/>
                </a:solidFill>
                <a:latin typeface="DejaVu Sans"/>
              </a:rPr>
              <a:t>Click to edit the outline text format</a:t>
            </a:r>
            <a:endParaRPr lang="en-US" sz="3200" b="0" strike="noStrike" spc="-1">
              <a:solidFill>
                <a:srgbClr val="FFFFFF"/>
              </a:solidFill>
              <a:latin typeface="DejaVu Sans"/>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648335" y="1259205"/>
            <a:ext cx="8881110" cy="1593215"/>
          </a:xfrm>
          <a:prstGeom prst="rect">
            <a:avLst/>
          </a:prstGeom>
          <a:noFill/>
          <a:ln w="0">
            <a:noFill/>
          </a:ln>
        </p:spPr>
        <p:txBody>
          <a:bodyPr lIns="0" tIns="0" rIns="0" bIns="0" anchor="ctr">
            <a:noAutofit/>
          </a:bodyPr>
          <a:p>
            <a:pPr algn="ctr"/>
            <a:r>
              <a:rPr lang="en-US" sz="5000" b="0" strike="noStrike" spc="-1">
                <a:solidFill>
                  <a:srgbClr val="FFFFFF"/>
                </a:solidFill>
                <a:latin typeface="Arial" panose="020B0604020202020204"/>
              </a:rPr>
              <a:t>IP Address Management (IPAM)</a:t>
            </a:r>
            <a:endParaRPr lang="en-US" sz="5000" b="0" strike="noStrike" spc="-1">
              <a:solidFill>
                <a:srgbClr val="FFFFFF"/>
              </a:solidFill>
              <a:latin typeface="Arial" panose="020B0604020202020204"/>
            </a:endParaRPr>
          </a:p>
        </p:txBody>
      </p:sp>
      <p:sp>
        <p:nvSpPr>
          <p:cNvPr id="162" name="TextShape 2"/>
          <p:cNvSpPr txBox="1"/>
          <p:nvPr/>
        </p:nvSpPr>
        <p:spPr>
          <a:xfrm>
            <a:off x="720000" y="684000"/>
            <a:ext cx="8881200" cy="1023480"/>
          </a:xfrm>
          <a:prstGeom prst="rect">
            <a:avLst/>
          </a:prstGeom>
          <a:noFill/>
          <a:ln w="0">
            <a:noFill/>
          </a:ln>
        </p:spPr>
        <p:txBody>
          <a:bodyPr lIns="0" tIns="0" rIns="0" bIns="0" anchor="ctr">
            <a:noAutofit/>
          </a:bodyPr>
          <a:p>
            <a:pPr algn="ctr"/>
            <a:endParaRPr lang="en-US" sz="5400" b="1" strike="noStrike" spc="-1">
              <a:solidFill>
                <a:srgbClr val="FFFFFF"/>
              </a:solidFill>
              <a:latin typeface="Arial" panose="020B0604020202020204"/>
            </a:endParaRPr>
          </a:p>
        </p:txBody>
      </p:sp>
      <p:pic>
        <p:nvPicPr>
          <p:cNvPr id="2" name="Picture 1"/>
          <p:cNvPicPr/>
          <p:nvPr/>
        </p:nvPicPr>
        <p:blipFill>
          <a:blip r:embed="rId1"/>
        </p:blipFill>
        <p:spPr>
          <a:xfrm>
            <a:off x="1382395" y="3059430"/>
            <a:ext cx="7908925" cy="37706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2600">
              <a:solidFill>
                <a:schemeClr val="bg1"/>
              </a:solidFill>
            </a:endParaRPr>
          </a:p>
          <a:p>
            <a:r>
              <a:rPr lang="en-US" sz="3000" u="sng">
                <a:solidFill>
                  <a:schemeClr val="bg1"/>
                </a:solidFill>
                <a:sym typeface="+mn-ea"/>
              </a:rPr>
              <a:t>Distributed topology</a:t>
            </a:r>
            <a:endParaRPr lang="en-US" sz="3000" u="sng">
              <a:solidFill>
                <a:schemeClr val="bg1"/>
              </a:solidFill>
              <a:sym typeface="+mn-ea"/>
            </a:endParaRPr>
          </a:p>
          <a:p>
            <a:endParaRPr lang="en-US" sz="3000" u="sng">
              <a:solidFill>
                <a:schemeClr val="bg1"/>
              </a:solidFill>
            </a:endParaRPr>
          </a:p>
          <a:p>
            <a:r>
              <a:rPr lang="en-US" sz="3000">
                <a:solidFill>
                  <a:schemeClr val="bg1"/>
                </a:solidFill>
              </a:rPr>
              <a:t>For a distributed topology, you deploy an IPAM server to each site in your forest. It's common to use the distributed topology when your organization has multiple sites with significant IP addressing infrastructure in place. Servers in each location can help to distribute a workload that might be too large for a single server to manage.</a:t>
            </a:r>
            <a:endParaRPr lang="en-US" sz="3000">
              <a:solidFill>
                <a:schemeClr val="bg1"/>
              </a:solidFill>
            </a:endParaRPr>
          </a:p>
          <a:p>
            <a:endParaRPr lang="en-US" sz="3000">
              <a:solidFill>
                <a:schemeClr val="bg1"/>
              </a:solidFill>
            </a:endParaRPr>
          </a:p>
          <a:p>
            <a:endParaRPr lang="en-US" sz="30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2600" u="sng">
              <a:solidFill>
                <a:schemeClr val="bg1"/>
              </a:solidFill>
            </a:endParaRPr>
          </a:p>
          <a:p>
            <a:endParaRPr lang="en-US" sz="2600" u="sng">
              <a:solidFill>
                <a:schemeClr val="bg1"/>
              </a:solidFill>
            </a:endParaRPr>
          </a:p>
          <a:p>
            <a:r>
              <a:rPr lang="en-US" sz="3000" u="sng">
                <a:solidFill>
                  <a:schemeClr val="bg1"/>
                </a:solidFill>
              </a:rPr>
              <a:t>Hybrid topology</a:t>
            </a:r>
            <a:endParaRPr lang="en-US" sz="3000" u="sng">
              <a:solidFill>
                <a:schemeClr val="bg1"/>
              </a:solidFill>
            </a:endParaRPr>
          </a:p>
          <a:p>
            <a:endParaRPr lang="en-US" sz="3000">
              <a:solidFill>
                <a:schemeClr val="bg1"/>
              </a:solidFill>
            </a:endParaRPr>
          </a:p>
          <a:p>
            <a:r>
              <a:rPr lang="en-US" sz="3000">
                <a:solidFill>
                  <a:schemeClr val="bg1"/>
                </a:solidFill>
              </a:rPr>
              <a:t>You can also implement a hybrid topology with a centralized IPAM server and an IPAM server at each site. Both the local IPAM server and the centralized IPAM server monitor managed servers. You can control the management scope by monitoring some services centrally and monitoring others at each site.</a:t>
            </a:r>
            <a:endParaRPr lang="en-US" sz="3000">
              <a:solidFill>
                <a:schemeClr val="bg1"/>
              </a:solidFill>
            </a:endParaRPr>
          </a:p>
          <a:p>
            <a:endParaRPr lang="en-US" sz="2600">
              <a:solidFill>
                <a:schemeClr val="bg1"/>
              </a:solidFill>
            </a:endParaRPr>
          </a:p>
          <a:p>
            <a:endParaRPr lang="en-US" sz="2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554355" y="1413510"/>
            <a:ext cx="9238615" cy="5886450"/>
          </a:xfrm>
          <a:prstGeom prst="rect">
            <a:avLst/>
          </a:prstGeom>
          <a:noFill/>
        </p:spPr>
        <p:txBody>
          <a:bodyPr wrap="square" rtlCol="0">
            <a:noAutofit/>
          </a:bodyPr>
          <a:p>
            <a:r>
              <a:rPr lang="en-US" sz="2600" b="1">
                <a:solidFill>
                  <a:schemeClr val="bg1"/>
                </a:solidFill>
              </a:rPr>
              <a:t>IPAM server requirements</a:t>
            </a:r>
            <a:endParaRPr lang="en-US" sz="2600" b="1">
              <a:solidFill>
                <a:schemeClr val="bg1"/>
              </a:solidFill>
            </a:endParaRPr>
          </a:p>
          <a:p>
            <a:r>
              <a:rPr lang="en-US" sz="2600" u="sng">
                <a:solidFill>
                  <a:schemeClr val="bg1"/>
                </a:solidFill>
              </a:rPr>
              <a:t>The IPAM server must meet the following requirements:</a:t>
            </a:r>
            <a:endParaRPr lang="en-US" sz="2600" u="sng">
              <a:solidFill>
                <a:schemeClr val="bg1"/>
              </a:solidFill>
            </a:endParaRPr>
          </a:p>
          <a:p>
            <a:endParaRPr lang="en-US" sz="2600" u="sng">
              <a:solidFill>
                <a:schemeClr val="bg1"/>
              </a:solidFill>
            </a:endParaRPr>
          </a:p>
          <a:p>
            <a:r>
              <a:rPr lang="en-US" sz="2600">
                <a:solidFill>
                  <a:schemeClr val="bg1"/>
                </a:solidFill>
              </a:rPr>
              <a:t>The IPAM server must be a member server in the domain. Installing the IPAM server on a domain controller isn't supported.</a:t>
            </a:r>
            <a:endParaRPr lang="en-US" sz="2600">
              <a:solidFill>
                <a:schemeClr val="bg1"/>
              </a:solidFill>
            </a:endParaRPr>
          </a:p>
          <a:p>
            <a:endParaRPr lang="en-US" sz="2600">
              <a:solidFill>
                <a:schemeClr val="bg1"/>
              </a:solidFill>
            </a:endParaRPr>
          </a:p>
          <a:p>
            <a:r>
              <a:rPr lang="en-US" sz="2600">
                <a:solidFill>
                  <a:schemeClr val="bg1"/>
                </a:solidFill>
              </a:rPr>
              <a:t>The IPAM server should be a single-purpose server. You shouldn't install other network roles such as DHCP or DNS on the same server.</a:t>
            </a:r>
            <a:endParaRPr lang="en-US" sz="2600">
              <a:solidFill>
                <a:schemeClr val="bg1"/>
              </a:solidFill>
            </a:endParaRPr>
          </a:p>
          <a:p>
            <a:endParaRPr lang="en-US" sz="2600">
              <a:solidFill>
                <a:schemeClr val="bg1"/>
              </a:solidFill>
            </a:endParaRPr>
          </a:p>
          <a:p>
            <a:r>
              <a:rPr lang="en-US" sz="2600">
                <a:solidFill>
                  <a:schemeClr val="bg1"/>
                </a:solidFill>
              </a:rPr>
              <a:t>The IPAM server needs access to a database. You can use WID on the IPAM server or a Microsoft SQL Server database. </a:t>
            </a:r>
            <a:endParaRPr lang="en-US" sz="2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r>
              <a:rPr lang="en-US" sz="2600">
                <a:solidFill>
                  <a:schemeClr val="bg1"/>
                </a:solidFill>
                <a:sym typeface="+mn-ea"/>
              </a:rPr>
              <a:t>If you use a SQL Server database for IPAM, you can use a database on a separate server.</a:t>
            </a:r>
            <a:endParaRPr lang="en-US" sz="2600">
              <a:solidFill>
                <a:schemeClr val="bg1"/>
              </a:solidFill>
            </a:endParaRPr>
          </a:p>
          <a:p>
            <a:endParaRPr lang="en-US" sz="2600">
              <a:solidFill>
                <a:schemeClr val="bg1"/>
              </a:solidFill>
            </a:endParaRPr>
          </a:p>
          <a:p>
            <a:endParaRPr lang="en-US" sz="2600">
              <a:solidFill>
                <a:schemeClr val="bg1"/>
              </a:solidFill>
            </a:endParaRPr>
          </a:p>
          <a:p>
            <a:r>
              <a:rPr lang="en-US" sz="2600">
                <a:solidFill>
                  <a:schemeClr val="bg1"/>
                </a:solidFill>
              </a:rPr>
              <a:t>IPAM needs plenty of storage. Ensure that the disk hosting the SQL database is large enough to store the data collected. For example, IP address utilization data for 10,000 clients requires approximately 1 GB of disk space per month.</a:t>
            </a:r>
            <a:endParaRPr lang="en-US" sz="2600">
              <a:solidFill>
                <a:schemeClr val="bg1"/>
              </a:solidFill>
            </a:endParaRPr>
          </a:p>
          <a:p>
            <a:endParaRPr lang="en-US" sz="2600">
              <a:solidFill>
                <a:schemeClr val="bg1"/>
              </a:solidFill>
            </a:endParaRPr>
          </a:p>
          <a:p>
            <a:endParaRPr lang="en-US" sz="2600">
              <a:solidFill>
                <a:schemeClr val="bg1"/>
              </a:solidFill>
            </a:endParaRPr>
          </a:p>
          <a:p>
            <a:r>
              <a:rPr lang="en-US" sz="2600" i="1">
                <a:solidFill>
                  <a:schemeClr val="bg1"/>
                </a:solidFill>
              </a:rPr>
              <a:t>If you install the IPAM server on a DHCP server, IPAM won't be able to detect other DHCP servers on the network.</a:t>
            </a:r>
            <a:endParaRPr lang="en-US" sz="2600" i="1">
              <a:solidFill>
                <a:schemeClr val="bg1"/>
              </a:solidFill>
            </a:endParaRPr>
          </a:p>
          <a:p>
            <a:endParaRPr lang="en-US" sz="2600">
              <a:solidFill>
                <a:schemeClr val="bg1"/>
              </a:solidFill>
            </a:endParaRPr>
          </a:p>
          <a:p>
            <a:endParaRPr lang="en-US" sz="26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r>
              <a:rPr lang="en-US" sz="2600" b="1">
                <a:solidFill>
                  <a:schemeClr val="bg1"/>
                </a:solidFill>
              </a:rPr>
              <a:t>IPAM deployment considerations</a:t>
            </a:r>
            <a:endParaRPr lang="en-US" sz="2600">
              <a:solidFill>
                <a:schemeClr val="bg1"/>
              </a:solidFill>
            </a:endParaRPr>
          </a:p>
          <a:p>
            <a:r>
              <a:rPr lang="en-US" sz="2600">
                <a:solidFill>
                  <a:schemeClr val="bg1"/>
                </a:solidFill>
              </a:rPr>
              <a:t>Consider the following when implementing IPAM:</a:t>
            </a:r>
            <a:endParaRPr lang="en-US" sz="2600">
              <a:solidFill>
                <a:schemeClr val="bg1"/>
              </a:solidFill>
            </a:endParaRPr>
          </a:p>
          <a:p>
            <a:endParaRPr lang="en-US" sz="2600">
              <a:solidFill>
                <a:schemeClr val="bg1"/>
              </a:solidFill>
            </a:endParaRPr>
          </a:p>
          <a:p>
            <a:r>
              <a:rPr lang="en-US" sz="2600">
                <a:solidFill>
                  <a:schemeClr val="bg1"/>
                </a:solidFill>
              </a:rPr>
              <a:t>To manage the IPv6 address space, IPv6 must not be disabled on the IPAM server.</a:t>
            </a:r>
            <a:endParaRPr lang="en-US" sz="2600">
              <a:solidFill>
                <a:schemeClr val="bg1"/>
              </a:solidFill>
            </a:endParaRPr>
          </a:p>
          <a:p>
            <a:endParaRPr lang="en-US" sz="2600">
              <a:solidFill>
                <a:schemeClr val="bg1"/>
              </a:solidFill>
            </a:endParaRPr>
          </a:p>
          <a:p>
            <a:r>
              <a:rPr lang="en-US" sz="2600">
                <a:solidFill>
                  <a:schemeClr val="bg1"/>
                </a:solidFill>
              </a:rPr>
              <a:t>Sign in to the IPAM server with a domain account and not a local account.</a:t>
            </a:r>
            <a:endParaRPr lang="en-US" sz="2600">
              <a:solidFill>
                <a:schemeClr val="bg1"/>
              </a:solidFill>
            </a:endParaRPr>
          </a:p>
          <a:p>
            <a:endParaRPr lang="en-US" sz="2600">
              <a:solidFill>
                <a:schemeClr val="bg1"/>
              </a:solidFill>
            </a:endParaRPr>
          </a:p>
          <a:p>
            <a:r>
              <a:rPr lang="en-US" sz="2600">
                <a:solidFill>
                  <a:schemeClr val="bg1"/>
                </a:solidFill>
              </a:rPr>
              <a:t>For IPAM’s IP address tracking and auditing feature to work, you must enable logging of account sign-in events on domain controllers and NPS servers.</a:t>
            </a:r>
            <a:endParaRPr lang="en-US" sz="2600">
              <a:solidFill>
                <a:schemeClr val="bg1"/>
              </a:solidFill>
            </a:endParaRPr>
          </a:p>
          <a:p>
            <a:endParaRPr lang="en-US" sz="2600">
              <a:solidFill>
                <a:schemeClr val="bg1"/>
              </a:solidFill>
            </a:endParaRPr>
          </a:p>
          <a:p>
            <a:endParaRPr lang="en-US" sz="26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r>
              <a:rPr lang="en-US" sz="2600">
                <a:solidFill>
                  <a:schemeClr val="bg1"/>
                </a:solidFill>
              </a:rPr>
              <a:t>You can define the scope of discovery to a subset of domains in the forest.</a:t>
            </a:r>
            <a:endParaRPr lang="en-US" sz="2600">
              <a:solidFill>
                <a:schemeClr val="bg1"/>
              </a:solidFill>
            </a:endParaRPr>
          </a:p>
          <a:p>
            <a:endParaRPr lang="en-US" sz="2600">
              <a:solidFill>
                <a:schemeClr val="bg1"/>
              </a:solidFill>
            </a:endParaRPr>
          </a:p>
          <a:p>
            <a:r>
              <a:rPr lang="en-US" sz="2600">
                <a:solidFill>
                  <a:schemeClr val="bg1"/>
                </a:solidFill>
              </a:rPr>
              <a:t>A single IPAM server can support up to 150 DHCP servers, 6,000 DHCP scopes, 500 DNS servers, and 150 DNS zones.</a:t>
            </a:r>
            <a:endParaRPr lang="en-US" sz="2600">
              <a:solidFill>
                <a:schemeClr val="bg1"/>
              </a:solidFill>
            </a:endParaRPr>
          </a:p>
          <a:p>
            <a:endParaRPr lang="en-US" sz="2600">
              <a:solidFill>
                <a:schemeClr val="bg1"/>
              </a:solidFill>
            </a:endParaRPr>
          </a:p>
          <a:p>
            <a:r>
              <a:rPr lang="en-US" sz="2600">
                <a:solidFill>
                  <a:schemeClr val="bg1"/>
                </a:solidFill>
              </a:rPr>
              <a:t>IP address utilization trends are provided only for IPv4.</a:t>
            </a:r>
            <a:endParaRPr lang="en-US" sz="2600">
              <a:solidFill>
                <a:schemeClr val="bg1"/>
              </a:solidFill>
            </a:endParaRPr>
          </a:p>
          <a:p>
            <a:endParaRPr lang="en-US" sz="2600">
              <a:solidFill>
                <a:schemeClr val="bg1"/>
              </a:solidFill>
            </a:endParaRPr>
          </a:p>
          <a:p>
            <a:r>
              <a:rPr lang="en-US" sz="2600">
                <a:solidFill>
                  <a:schemeClr val="bg1"/>
                </a:solidFill>
              </a:rPr>
              <a:t>IP address reclamation support is provided only for IPv4.</a:t>
            </a:r>
            <a:endParaRPr lang="en-US" sz="2600">
              <a:solidFill>
                <a:schemeClr val="bg1"/>
              </a:solidFill>
            </a:endParaRPr>
          </a:p>
          <a:p>
            <a:endParaRPr lang="en-US" sz="2600">
              <a:solidFill>
                <a:schemeClr val="bg1"/>
              </a:solidFill>
            </a:endParaRPr>
          </a:p>
          <a:p>
            <a:r>
              <a:rPr lang="en-US" sz="2600">
                <a:solidFill>
                  <a:schemeClr val="bg1"/>
                </a:solidFill>
              </a:rPr>
              <a:t>IPAM doesn't check for IP address consistency with routers and switches.</a:t>
            </a:r>
            <a:endParaRPr lang="en-US" sz="260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685800" y="1874520"/>
            <a:ext cx="8889840" cy="3811320"/>
          </a:xfrm>
          <a:prstGeom prst="rect">
            <a:avLst/>
          </a:prstGeom>
          <a:noFill/>
          <a:ln w="0">
            <a:noFill/>
          </a:ln>
        </p:spPr>
        <p:txBody>
          <a:bodyPr lIns="0" tIns="0" rIns="0" bIns="0" anchor="ctr">
            <a:noAutofit/>
          </a:bodyPr>
          <a:p>
            <a:pPr algn="ctr"/>
            <a:r>
              <a:rPr lang="en-US" sz="5400" b="0" strike="noStrike" spc="-1">
                <a:solidFill>
                  <a:srgbClr val="FFFFFF"/>
                </a:solidFill>
                <a:latin typeface="Arial" panose="020B0604020202020204"/>
              </a:rPr>
              <a:t>Questions?</a:t>
            </a:r>
            <a:endParaRPr lang="en-US" sz="5400" b="0" strike="noStrike" spc="-1">
              <a:solidFill>
                <a:srgbClr val="FFFFFF"/>
              </a:solidFill>
              <a:latin typeface="Arial" panose="020B0604020202020204"/>
            </a:endParaRPr>
          </a:p>
        </p:txBody>
      </p:sp>
      <p:sp>
        <p:nvSpPr>
          <p:cNvPr id="166" name="TextShape 2"/>
          <p:cNvSpPr txBox="1"/>
          <p:nvPr/>
        </p:nvSpPr>
        <p:spPr>
          <a:xfrm>
            <a:off x="455400" y="6159240"/>
            <a:ext cx="8460000" cy="1050120"/>
          </a:xfrm>
          <a:prstGeom prst="rect">
            <a:avLst/>
          </a:prstGeom>
          <a:noFill/>
          <a:ln w="0">
            <a:noFill/>
          </a:ln>
        </p:spPr>
        <p:txBody>
          <a:bodyPr lIns="0" tIns="0" rIns="0" bIns="0" anchor="ctr">
            <a:noAutofit/>
          </a:bodyPr>
          <a:p>
            <a:endParaRPr lang="en-US" sz="1600" b="1" strike="noStrike" spc="-1">
              <a:solidFill>
                <a:srgbClr val="FFFFFF"/>
              </a:solidFill>
              <a:latin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p:blipFill>
        <p:spPr>
          <a:xfrm>
            <a:off x="1367790" y="1035050"/>
            <a:ext cx="7567930" cy="55733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2600">
              <a:solidFill>
                <a:schemeClr val="bg1"/>
              </a:solidFill>
            </a:endParaRPr>
          </a:p>
          <a:p>
            <a:r>
              <a:rPr lang="en-US" sz="2800">
                <a:solidFill>
                  <a:schemeClr val="bg1"/>
                </a:solidFill>
              </a:rPr>
              <a:t>IP Address Management (IPAM) is an integrated suite of tools to enable end-to-end planning, deploying, managing and monitoring of your IP address infrastructure, with a</a:t>
            </a:r>
            <a:endParaRPr lang="en-US" sz="2800">
              <a:solidFill>
                <a:schemeClr val="bg1"/>
              </a:solidFill>
            </a:endParaRPr>
          </a:p>
          <a:p>
            <a:r>
              <a:rPr lang="en-US" sz="2800">
                <a:solidFill>
                  <a:schemeClr val="bg1"/>
                </a:solidFill>
              </a:rPr>
              <a:t>rich user experience. </a:t>
            </a:r>
            <a:endParaRPr lang="en-US" sz="2800">
              <a:solidFill>
                <a:schemeClr val="bg1"/>
              </a:solidFill>
            </a:endParaRPr>
          </a:p>
          <a:p>
            <a:endParaRPr lang="en-US" sz="2800">
              <a:solidFill>
                <a:schemeClr val="bg1"/>
              </a:solidFill>
            </a:endParaRPr>
          </a:p>
          <a:p>
            <a:endParaRPr lang="en-US" sz="2800">
              <a:solidFill>
                <a:schemeClr val="bg1"/>
              </a:solidFill>
            </a:endParaRPr>
          </a:p>
          <a:p>
            <a:r>
              <a:rPr lang="en-US" sz="2800">
                <a:solidFill>
                  <a:schemeClr val="bg1"/>
                </a:solidFill>
              </a:rPr>
              <a:t>IPAM automatically discovers IP address infrastructure servers and Domain Name System (DNS) servers on your network and enables you to manage them from a central interface.</a:t>
            </a:r>
            <a:endParaRPr lang="en-US" sz="28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r>
              <a:rPr lang="en-US" sz="2700">
                <a:solidFill>
                  <a:schemeClr val="bg1"/>
                </a:solidFill>
              </a:rPr>
              <a:t>Managing the allocation of IP addresses can be a complex task in large networks.</a:t>
            </a:r>
            <a:endParaRPr lang="en-US" sz="2700">
              <a:solidFill>
                <a:schemeClr val="bg1"/>
              </a:solidFill>
            </a:endParaRPr>
          </a:p>
          <a:p>
            <a:endParaRPr lang="en-US" sz="2700">
              <a:solidFill>
                <a:schemeClr val="bg1"/>
              </a:solidFill>
            </a:endParaRPr>
          </a:p>
          <a:p>
            <a:r>
              <a:rPr lang="en-US" sz="2700">
                <a:solidFill>
                  <a:schemeClr val="bg1"/>
                </a:solidFill>
              </a:rPr>
              <a:t>IPAM provides a framework for discovering, auditing, and managing the IP address space of your network. </a:t>
            </a:r>
            <a:endParaRPr lang="en-US" sz="2700">
              <a:solidFill>
                <a:schemeClr val="bg1"/>
              </a:solidFill>
            </a:endParaRPr>
          </a:p>
          <a:p>
            <a:r>
              <a:rPr lang="en-US" sz="2700">
                <a:solidFill>
                  <a:schemeClr val="bg1"/>
                </a:solidFill>
              </a:rPr>
              <a:t>The benefits of using IPAM include:</a:t>
            </a:r>
            <a:endParaRPr lang="en-US" sz="2700">
              <a:solidFill>
                <a:schemeClr val="bg1"/>
              </a:solidFill>
            </a:endParaRPr>
          </a:p>
          <a:p>
            <a:endParaRPr lang="en-US" sz="2700">
              <a:solidFill>
                <a:schemeClr val="bg1"/>
              </a:solidFill>
            </a:endParaRPr>
          </a:p>
          <a:p>
            <a:r>
              <a:rPr lang="en-US" sz="2700">
                <a:solidFill>
                  <a:schemeClr val="bg1"/>
                </a:solidFill>
              </a:rPr>
              <a:t>a. IPv4 and IPv6 address space planning and allocation.</a:t>
            </a:r>
            <a:endParaRPr lang="en-US" sz="2700">
              <a:solidFill>
                <a:schemeClr val="bg1"/>
              </a:solidFill>
            </a:endParaRPr>
          </a:p>
          <a:p>
            <a:r>
              <a:rPr lang="en-US" sz="2700">
                <a:solidFill>
                  <a:schemeClr val="bg1"/>
                </a:solidFill>
              </a:rPr>
              <a:t>b. IP address space utilization statistics and trend monitoring.</a:t>
            </a:r>
            <a:endParaRPr lang="en-US" sz="2700">
              <a:solidFill>
                <a:schemeClr val="bg1"/>
              </a:solidFill>
            </a:endParaRPr>
          </a:p>
          <a:p>
            <a:r>
              <a:rPr lang="en-US" sz="2700">
                <a:solidFill>
                  <a:schemeClr val="bg1"/>
                </a:solidFill>
              </a:rPr>
              <a:t>c. Static IP inventory management, lifetime management, and DHCP and DNS record creation and deletion.</a:t>
            </a:r>
            <a:endParaRPr lang="en-US" sz="2700">
              <a:solidFill>
                <a:schemeClr val="bg1"/>
              </a:solidFill>
            </a:endParaRPr>
          </a:p>
          <a:p>
            <a:r>
              <a:rPr lang="en-US" sz="2700">
                <a:solidFill>
                  <a:schemeClr val="bg1"/>
                </a:solidFill>
              </a:rPr>
              <a:t>d. Service and zone monitoring of DNS servers.</a:t>
            </a:r>
            <a:endParaRPr lang="en-US" sz="2700">
              <a:solidFill>
                <a:schemeClr val="bg1"/>
              </a:solidFill>
            </a:endParaRPr>
          </a:p>
          <a:p>
            <a:r>
              <a:rPr lang="en-US" sz="2700">
                <a:solidFill>
                  <a:schemeClr val="bg1"/>
                </a:solidFill>
              </a:rPr>
              <a:t>e. IP address lease and sign-in event tracking.</a:t>
            </a:r>
            <a:endParaRPr lang="en-US" sz="27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3000">
              <a:solidFill>
                <a:schemeClr val="bg1"/>
              </a:solidFill>
            </a:endParaRPr>
          </a:p>
          <a:p>
            <a:r>
              <a:rPr lang="en-US" sz="3000">
                <a:solidFill>
                  <a:schemeClr val="bg1"/>
                </a:solidFill>
              </a:rPr>
              <a:t>Adminitsrators can use IPAM to:</a:t>
            </a:r>
            <a:endParaRPr lang="en-US" sz="3000">
              <a:solidFill>
                <a:schemeClr val="bg1"/>
              </a:solidFill>
            </a:endParaRPr>
          </a:p>
          <a:p>
            <a:endParaRPr lang="en-US" sz="3000">
              <a:solidFill>
                <a:schemeClr val="bg1"/>
              </a:solidFill>
            </a:endParaRPr>
          </a:p>
          <a:p>
            <a:r>
              <a:rPr lang="en-US" sz="3000">
                <a:solidFill>
                  <a:schemeClr val="bg1"/>
                </a:solidFill>
              </a:rPr>
              <a:t>a. Monitor and administer DHCP.</a:t>
            </a:r>
            <a:endParaRPr lang="en-US" sz="3000">
              <a:solidFill>
                <a:schemeClr val="bg1"/>
              </a:solidFill>
            </a:endParaRPr>
          </a:p>
          <a:p>
            <a:r>
              <a:rPr lang="en-US" sz="3000">
                <a:solidFill>
                  <a:schemeClr val="bg1"/>
                </a:solidFill>
              </a:rPr>
              <a:t>b. Monitor and administer DNS.</a:t>
            </a:r>
            <a:endParaRPr lang="en-US" sz="3000">
              <a:solidFill>
                <a:schemeClr val="bg1"/>
              </a:solidFill>
            </a:endParaRPr>
          </a:p>
          <a:p>
            <a:r>
              <a:rPr lang="en-US" sz="3000">
                <a:solidFill>
                  <a:schemeClr val="bg1"/>
                </a:solidFill>
              </a:rPr>
              <a:t>c. Determine where specific IP addresses are allocated.</a:t>
            </a:r>
            <a:endParaRPr lang="en-US" sz="3000">
              <a:solidFill>
                <a:schemeClr val="bg1"/>
              </a:solidFill>
            </a:endParaRPr>
          </a:p>
          <a:p>
            <a:r>
              <a:rPr lang="en-US" sz="3000">
                <a:solidFill>
                  <a:schemeClr val="bg1"/>
                </a:solidFill>
              </a:rPr>
              <a:t>d. Collect statistics from AD DS domain controllers.</a:t>
            </a:r>
            <a:endParaRPr lang="en-US" sz="3000">
              <a:solidFill>
                <a:schemeClr val="bg1"/>
              </a:solidFill>
            </a:endParaRPr>
          </a:p>
          <a:p>
            <a:r>
              <a:rPr lang="en-US" sz="3000">
                <a:solidFill>
                  <a:schemeClr val="bg1"/>
                </a:solidFill>
              </a:rPr>
              <a:t>e. Collect statistics from Network Policy Server (NPS) servers.</a:t>
            </a:r>
            <a:endParaRPr lang="en-US" sz="30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r>
              <a:rPr lang="en-US" sz="2600" b="1">
                <a:solidFill>
                  <a:schemeClr val="bg1"/>
                </a:solidFill>
              </a:rPr>
              <a:t>The Four Modules of IPAM</a:t>
            </a:r>
            <a:endParaRPr lang="en-US" sz="2600" b="1">
              <a:solidFill>
                <a:schemeClr val="bg1"/>
              </a:solidFill>
            </a:endParaRPr>
          </a:p>
          <a:p>
            <a:r>
              <a:rPr lang="en-US" sz="2600">
                <a:solidFill>
                  <a:schemeClr val="bg1"/>
                </a:solidFill>
              </a:rPr>
              <a:t>IPAM consists of four modules as described below.</a:t>
            </a:r>
            <a:endParaRPr lang="en-US" sz="2600">
              <a:solidFill>
                <a:schemeClr val="bg1"/>
              </a:solidFill>
            </a:endParaRPr>
          </a:p>
          <a:p>
            <a:endParaRPr lang="en-US" sz="2600">
              <a:solidFill>
                <a:schemeClr val="bg1"/>
              </a:solidFill>
            </a:endParaRPr>
          </a:p>
          <a:p>
            <a:r>
              <a:rPr lang="en-US" sz="2600" u="sng">
                <a:solidFill>
                  <a:schemeClr val="bg1"/>
                </a:solidFill>
              </a:rPr>
              <a:t>IPAM discovery</a:t>
            </a:r>
            <a:endParaRPr lang="en-US" sz="2600">
              <a:solidFill>
                <a:schemeClr val="bg1"/>
              </a:solidFill>
            </a:endParaRPr>
          </a:p>
          <a:p>
            <a:endParaRPr lang="en-US" sz="2600">
              <a:solidFill>
                <a:schemeClr val="bg1"/>
              </a:solidFill>
            </a:endParaRPr>
          </a:p>
          <a:p>
            <a:r>
              <a:rPr lang="en-US" sz="2600">
                <a:solidFill>
                  <a:schemeClr val="bg1"/>
                </a:solidFill>
              </a:rPr>
              <a:t>You can configure IPAM to use AD DS for discovering servers, domain controllers, or servers that have DHCP or DNS installed. You can also add servers manually.</a:t>
            </a:r>
            <a:endParaRPr lang="en-US" sz="2600">
              <a:solidFill>
                <a:schemeClr val="bg1"/>
              </a:solidFill>
            </a:endParaRPr>
          </a:p>
          <a:p>
            <a:endParaRPr lang="en-US" sz="2600">
              <a:solidFill>
                <a:schemeClr val="bg1"/>
              </a:solidFill>
            </a:endParaRPr>
          </a:p>
          <a:p>
            <a:r>
              <a:rPr lang="en-US" sz="2600" u="sng">
                <a:solidFill>
                  <a:schemeClr val="bg1"/>
                </a:solidFill>
              </a:rPr>
              <a:t>IP address space management</a:t>
            </a:r>
            <a:endParaRPr lang="en-US" sz="2600" u="sng">
              <a:solidFill>
                <a:schemeClr val="bg1"/>
              </a:solidFill>
            </a:endParaRPr>
          </a:p>
          <a:p>
            <a:endParaRPr lang="en-US" sz="2600">
              <a:solidFill>
                <a:schemeClr val="bg1"/>
              </a:solidFill>
            </a:endParaRPr>
          </a:p>
          <a:p>
            <a:r>
              <a:rPr lang="en-US" sz="2600">
                <a:solidFill>
                  <a:schemeClr val="bg1"/>
                </a:solidFill>
              </a:rPr>
              <a:t>You can use this module to examine, monitor, and manage the IP address space. With DHCP, you can dynamically issue or statically assign addresses. You can also track address utilization and detect overlapping DHCP scopes.</a:t>
            </a:r>
            <a:endParaRPr lang="en-US" sz="2600">
              <a:solidFill>
                <a:schemeClr val="bg1"/>
              </a:solidFill>
            </a:endParaRPr>
          </a:p>
          <a:p>
            <a:endParaRPr lang="en-US" sz="2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2800" u="sng">
              <a:solidFill>
                <a:schemeClr val="bg1"/>
              </a:solidFill>
            </a:endParaRPr>
          </a:p>
          <a:p>
            <a:r>
              <a:rPr lang="en-US" sz="2800" u="sng">
                <a:solidFill>
                  <a:schemeClr val="bg1"/>
                </a:solidFill>
              </a:rPr>
              <a:t>Multiserver management and monitoring</a:t>
            </a:r>
            <a:endParaRPr lang="en-US" sz="2800" u="sng">
              <a:solidFill>
                <a:schemeClr val="bg1"/>
              </a:solidFill>
            </a:endParaRPr>
          </a:p>
          <a:p>
            <a:endParaRPr lang="en-US" sz="2800">
              <a:solidFill>
                <a:schemeClr val="bg1"/>
              </a:solidFill>
            </a:endParaRPr>
          </a:p>
          <a:p>
            <a:r>
              <a:rPr lang="en-US" sz="2800">
                <a:solidFill>
                  <a:schemeClr val="bg1"/>
                </a:solidFill>
              </a:rPr>
              <a:t>You can use this module to manage and monitor multiple DNS and DHCP servers. Use multiserver management when you need tasks to run across multiple servers. For example, you can configure and edit DHCP properties and scopes, and you can track the status of DHCP and scope utilization. You can also monitor multiple DNS servers and monitor the health and status of DNS zones across authoritative DNS servers.</a:t>
            </a:r>
            <a:endParaRPr lang="en-US" sz="2600">
              <a:solidFill>
                <a:schemeClr val="bg1"/>
              </a:solidFill>
            </a:endParaRPr>
          </a:p>
          <a:p>
            <a:endParaRPr lang="en-US" sz="2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2800" u="sng">
              <a:solidFill>
                <a:schemeClr val="bg1"/>
              </a:solidFill>
            </a:endParaRPr>
          </a:p>
          <a:p>
            <a:endParaRPr lang="en-US" sz="2800" u="sng">
              <a:solidFill>
                <a:schemeClr val="bg1"/>
              </a:solidFill>
            </a:endParaRPr>
          </a:p>
          <a:p>
            <a:r>
              <a:rPr lang="en-US" sz="2800" u="sng">
                <a:solidFill>
                  <a:schemeClr val="bg1"/>
                </a:solidFill>
              </a:rPr>
              <a:t>Operational auditing and IP address tracking</a:t>
            </a:r>
            <a:endParaRPr lang="en-US" sz="2800" u="sng">
              <a:solidFill>
                <a:schemeClr val="bg1"/>
              </a:solidFill>
            </a:endParaRPr>
          </a:p>
          <a:p>
            <a:endParaRPr lang="en-US" sz="2800">
              <a:solidFill>
                <a:schemeClr val="bg1"/>
              </a:solidFill>
            </a:endParaRPr>
          </a:p>
          <a:p>
            <a:r>
              <a:rPr lang="en-US" sz="2800">
                <a:solidFill>
                  <a:schemeClr val="bg1"/>
                </a:solidFill>
              </a:rPr>
              <a:t>You can use the auditing tools to track potential configuration problems. You can collect, manage, and examine details of configuration changes from managed DHCP servers. You can also collect address lease tracking from DHCP lease logs, and sign-in event information from NPS and domain controllers.</a:t>
            </a:r>
            <a:endParaRPr lang="en-US" sz="28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a:p>
            <a:endParaRPr lang="en-US" sz="26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r>
              <a:rPr lang="en-US" sz="2600" b="1">
                <a:solidFill>
                  <a:schemeClr val="bg1"/>
                </a:solidFill>
              </a:rPr>
              <a:t>IPAM topology</a:t>
            </a:r>
            <a:endParaRPr lang="en-US" sz="2600" b="1">
              <a:solidFill>
                <a:schemeClr val="bg1"/>
              </a:solidFill>
            </a:endParaRPr>
          </a:p>
          <a:p>
            <a:endParaRPr lang="en-US" sz="2600">
              <a:solidFill>
                <a:schemeClr val="bg1"/>
              </a:solidFill>
            </a:endParaRPr>
          </a:p>
          <a:p>
            <a:r>
              <a:rPr lang="en-US" sz="2600" u="sng">
                <a:solidFill>
                  <a:schemeClr val="bg1"/>
                </a:solidFill>
              </a:rPr>
              <a:t>IPAM server</a:t>
            </a:r>
            <a:endParaRPr lang="en-US" sz="2600" u="sng">
              <a:solidFill>
                <a:schemeClr val="bg1"/>
              </a:solidFill>
            </a:endParaRPr>
          </a:p>
          <a:p>
            <a:r>
              <a:rPr lang="en-US" sz="2600">
                <a:solidFill>
                  <a:schemeClr val="bg1"/>
                </a:solidFill>
              </a:rPr>
              <a:t>The IPAM server performs data collection from the managed servers. Additionally, the IPAM server manages the WID or a SQL Server database, and it provides role-based access control (RBAC).</a:t>
            </a:r>
            <a:endParaRPr lang="en-US" sz="2600">
              <a:solidFill>
                <a:schemeClr val="bg1"/>
              </a:solidFill>
            </a:endParaRPr>
          </a:p>
          <a:p>
            <a:r>
              <a:rPr lang="en-US" sz="2600" u="sng">
                <a:solidFill>
                  <a:schemeClr val="bg1"/>
                </a:solidFill>
              </a:rPr>
              <a:t>IPAM client</a:t>
            </a:r>
            <a:endParaRPr lang="en-US" sz="2600" u="sng">
              <a:solidFill>
                <a:schemeClr val="bg1"/>
              </a:solidFill>
            </a:endParaRPr>
          </a:p>
          <a:p>
            <a:r>
              <a:rPr lang="en-US" sz="2600">
                <a:solidFill>
                  <a:schemeClr val="bg1"/>
                </a:solidFill>
              </a:rPr>
              <a:t>The IPAM client provides the client computer interface and interacts with the IPAM server, invoking Windows PowerShell cmdlets to perform remote management, DHCP configuration, and DNS monitoring. The IPAM client can be a Windows client operating system or Windows Server operating system.</a:t>
            </a:r>
            <a:endParaRPr lang="en-US" sz="2600">
              <a:solidFill>
                <a:schemeClr val="bg1"/>
              </a:solidFill>
            </a:endParaRPr>
          </a:p>
          <a:p>
            <a:endParaRPr lang="en-US" sz="2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720090" y="467360"/>
            <a:ext cx="8460105" cy="675640"/>
          </a:xfrm>
          <a:prstGeom prst="rect">
            <a:avLst/>
          </a:prstGeom>
          <a:noFill/>
          <a:ln w="0">
            <a:noFill/>
          </a:ln>
        </p:spPr>
        <p:txBody>
          <a:bodyPr lIns="0" tIns="0" rIns="0" bIns="0" anchor="ctr">
            <a:noAutofit/>
          </a:bodyPr>
          <a:p>
            <a:pPr algn="ctr"/>
            <a:r>
              <a:rPr lang="en-US" sz="3200" b="1" strike="noStrike" spc="-1">
                <a:solidFill>
                  <a:srgbClr val="FFFFFF"/>
                </a:solidFill>
                <a:latin typeface="Arial" panose="020B0604020202020204"/>
              </a:rPr>
              <a:t>IP Address Management (IPAM)</a:t>
            </a:r>
            <a:endParaRPr lang="en-US" sz="3200" b="1" strike="noStrike" spc="-1">
              <a:solidFill>
                <a:srgbClr val="FFFFFF"/>
              </a:solidFill>
              <a:latin typeface="Arial" panose="020B0604020202020204"/>
            </a:endParaRPr>
          </a:p>
        </p:txBody>
      </p:sp>
      <p:sp>
        <p:nvSpPr>
          <p:cNvPr id="3" name="Text Box 2"/>
          <p:cNvSpPr txBox="1"/>
          <p:nvPr/>
        </p:nvSpPr>
        <p:spPr>
          <a:xfrm>
            <a:off x="754380" y="1413510"/>
            <a:ext cx="9038590" cy="5818505"/>
          </a:xfrm>
          <a:prstGeom prst="rect">
            <a:avLst/>
          </a:prstGeom>
          <a:noFill/>
        </p:spPr>
        <p:txBody>
          <a:bodyPr wrap="square" rtlCol="0">
            <a:noAutofit/>
          </a:bodyPr>
          <a:p>
            <a:endParaRPr lang="en-US" sz="2600" u="sng">
              <a:solidFill>
                <a:schemeClr val="bg1"/>
              </a:solidFill>
            </a:endParaRPr>
          </a:p>
          <a:p>
            <a:endParaRPr lang="en-US" sz="2600" u="sng">
              <a:solidFill>
                <a:schemeClr val="bg1"/>
              </a:solidFill>
            </a:endParaRPr>
          </a:p>
          <a:p>
            <a:r>
              <a:rPr lang="en-US" sz="3000" u="sng">
                <a:solidFill>
                  <a:schemeClr val="bg1"/>
                </a:solidFill>
              </a:rPr>
              <a:t>Centralized topology</a:t>
            </a:r>
            <a:endParaRPr lang="en-US" sz="3000" u="sng">
              <a:solidFill>
                <a:schemeClr val="bg1"/>
              </a:solidFill>
            </a:endParaRPr>
          </a:p>
          <a:p>
            <a:endParaRPr lang="en-US" sz="3000" u="sng">
              <a:solidFill>
                <a:schemeClr val="bg1"/>
              </a:solidFill>
            </a:endParaRPr>
          </a:p>
          <a:p>
            <a:r>
              <a:rPr lang="en-US" sz="3000">
                <a:solidFill>
                  <a:schemeClr val="bg1"/>
                </a:solidFill>
              </a:rPr>
              <a:t>For a centralized topology, you deploy a single IPAM server for your entire forest. A single IPAM server provides centralized control and visibility for IP addressing tasks. You can examine your entire IP addressing infrastructure from a single console when you're using the centralized topology. You can use a single IPAM server for multiple AD DS forests with a two-way trust in place.</a:t>
            </a:r>
            <a:endParaRPr lang="en-US" sz="3000">
              <a:solidFill>
                <a:schemeClr val="bg1"/>
              </a:solidFill>
            </a:endParaRPr>
          </a:p>
          <a:p>
            <a:endParaRPr lang="en-US" sz="2600">
              <a:solidFill>
                <a:schemeClr val="bg1"/>
              </a:solidFill>
            </a:endParaRPr>
          </a:p>
          <a:p>
            <a:endParaRPr lang="en-US" sz="260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6091</Words>
  <Application>WPS Presentation</Application>
  <PresentationFormat/>
  <Paragraphs>151</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17</vt:i4>
      </vt:variant>
    </vt:vector>
  </HeadingPairs>
  <TitlesOfParts>
    <vt:vector size="32" baseType="lpstr">
      <vt:lpstr>Arial</vt:lpstr>
      <vt:lpstr>SimSun</vt:lpstr>
      <vt:lpstr>Wingdings</vt:lpstr>
      <vt:lpstr>Arial</vt:lpstr>
      <vt:lpstr>Symbol</vt:lpstr>
      <vt:lpstr>Times New Roman</vt:lpstr>
      <vt:lpstr>DejaVu Sans</vt:lpstr>
      <vt:lpstr>Calibri</vt:lpstr>
      <vt:lpstr>Microsoft YaHei</vt:lpstr>
      <vt:lpstr>Arial Unicode MS</vt:lpstr>
      <vt:lpstr>Segoe UI</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Based on "What About Fedora ?" by Bert Desmet (https://fedoraproject.org/wiki/Presentations_Previous_Releases). License: CC-BY-SA</dc:description>
  <cp:lastModifiedBy>lenovo</cp:lastModifiedBy>
  <cp:revision>3</cp:revision>
  <dcterms:created xsi:type="dcterms:W3CDTF">2021-04-23T20:56:00Z</dcterms:created>
  <dcterms:modified xsi:type="dcterms:W3CDTF">2024-08-18T10:43:44Z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49BFA28057084810BDF5C45ED156CFCC_13</vt:lpwstr>
  </property>
  <property fmtid="{D5CDD505-2E9C-101B-9397-08002B2CF9AE}" pid="3" name="KSOProductBuildVer">
    <vt:lpwstr>1033-12.2.0.17153</vt:lpwstr>
  </property>
</Properties>
</file>