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95" r:id="rId7"/>
    <p:sldId id="296" r:id="rId8"/>
    <p:sldId id="259" r:id="rId9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37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337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37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-1"/>
          <p:cNvPicPr/>
          <p:nvPr/>
        </p:nvPicPr>
        <p:blipFill>
          <a:blip r:embed="rId13"/>
          <a:stretch>
            <a:fillRect/>
          </a:stretch>
        </p:blipFill>
        <p:spPr>
          <a:xfrm>
            <a:off x="-55800" y="0"/>
            <a:ext cx="2892600" cy="756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96000" y="2193840"/>
            <a:ext cx="655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096000" y="4104000"/>
            <a:ext cx="6479640" cy="204948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67B8773E-F3CB-4AAB-BD40-6BF95C02EF65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13"/>
          <a:stretch>
            <a:fillRect/>
          </a:stretch>
        </p:blipFill>
        <p:spPr>
          <a:xfrm>
            <a:off x="36000" y="6900840"/>
            <a:ext cx="10080000" cy="65052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42"/>
          <p:cNvPicPr/>
          <p:nvPr/>
        </p:nvPicPr>
        <p:blipFill>
          <a:blip r:embed="rId14"/>
          <a:stretch>
            <a:fillRect/>
          </a:stretch>
        </p:blipFill>
        <p:spPr>
          <a:xfrm>
            <a:off x="-5760" y="-25560"/>
            <a:ext cx="10085760" cy="1441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15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5B149435-73D9-450E-91AC-D8DF996260C0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08800" y="576360"/>
            <a:ext cx="9655200" cy="6336000"/>
          </a:xfrm>
          <a:custGeom>
            <a:avLst/>
            <a:gdLst/>
            <a:ahLst/>
            <a:cxnLst/>
            <a:rect l="0" t="0" r="r" b="b"/>
            <a:pathLst>
              <a:path w="26822" h="17602">
                <a:moveTo>
                  <a:pt x="2933" y="0"/>
                </a:moveTo>
                <a:lnTo>
                  <a:pt x="2933" y="0"/>
                </a:lnTo>
                <a:cubicBezTo>
                  <a:pt x="2419" y="0"/>
                  <a:pt x="1913" y="136"/>
                  <a:pt x="1467" y="393"/>
                </a:cubicBezTo>
                <a:cubicBezTo>
                  <a:pt x="1021" y="650"/>
                  <a:pt x="650" y="1021"/>
                  <a:pt x="393" y="1467"/>
                </a:cubicBezTo>
                <a:cubicBezTo>
                  <a:pt x="136" y="1913"/>
                  <a:pt x="0" y="2419"/>
                  <a:pt x="0" y="2934"/>
                </a:cubicBezTo>
                <a:lnTo>
                  <a:pt x="0" y="14667"/>
                </a:lnTo>
                <a:lnTo>
                  <a:pt x="0" y="14668"/>
                </a:lnTo>
                <a:cubicBezTo>
                  <a:pt x="0" y="15182"/>
                  <a:pt x="136" y="15688"/>
                  <a:pt x="393" y="16134"/>
                </a:cubicBezTo>
                <a:cubicBezTo>
                  <a:pt x="650" y="16580"/>
                  <a:pt x="1021" y="16951"/>
                  <a:pt x="1467" y="17208"/>
                </a:cubicBezTo>
                <a:cubicBezTo>
                  <a:pt x="1913" y="17465"/>
                  <a:pt x="2419" y="17601"/>
                  <a:pt x="2934" y="17601"/>
                </a:cubicBezTo>
                <a:lnTo>
                  <a:pt x="23887" y="17601"/>
                </a:lnTo>
                <a:lnTo>
                  <a:pt x="23888" y="17601"/>
                </a:lnTo>
                <a:cubicBezTo>
                  <a:pt x="24402" y="17601"/>
                  <a:pt x="24908" y="17465"/>
                  <a:pt x="25354" y="17208"/>
                </a:cubicBezTo>
                <a:cubicBezTo>
                  <a:pt x="25800" y="16951"/>
                  <a:pt x="26171" y="16580"/>
                  <a:pt x="26428" y="16134"/>
                </a:cubicBezTo>
                <a:cubicBezTo>
                  <a:pt x="26685" y="15688"/>
                  <a:pt x="26821" y="15182"/>
                  <a:pt x="26821" y="14668"/>
                </a:cubicBezTo>
                <a:lnTo>
                  <a:pt x="26821" y="2933"/>
                </a:lnTo>
                <a:lnTo>
                  <a:pt x="26821" y="2934"/>
                </a:lnTo>
                <a:lnTo>
                  <a:pt x="26821" y="2933"/>
                </a:lnTo>
                <a:cubicBezTo>
                  <a:pt x="26821" y="2419"/>
                  <a:pt x="26685" y="1913"/>
                  <a:pt x="26428" y="1467"/>
                </a:cubicBezTo>
                <a:cubicBezTo>
                  <a:pt x="26171" y="1021"/>
                  <a:pt x="25800" y="650"/>
                  <a:pt x="25354" y="393"/>
                </a:cubicBezTo>
                <a:cubicBezTo>
                  <a:pt x="24908" y="136"/>
                  <a:pt x="24402" y="0"/>
                  <a:pt x="23888" y="0"/>
                </a:cubicBezTo>
                <a:lnTo>
                  <a:pt x="293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8E544363-C6FE-4375-A20B-76810ED207E6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96000" y="2627545"/>
            <a:ext cx="655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Windows Server Backup</a:t>
            </a: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57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Windows Server Backup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190" y="1769110"/>
            <a:ext cx="9071610" cy="49726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p>
            <a:r>
              <a:rPr lang="en-US" sz="3200" b="0" strike="noStrike" spc="-1">
                <a:latin typeface="Arial" panose="020B0604020202020204"/>
              </a:rPr>
              <a:t>You can use Windows Server Backup to back up a full server (all volumes), selected volumes, the system state, or specific files or folders—and to create a backup that you can use for bare metal recovery. 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r>
              <a:rPr lang="en-US" sz="3200" b="0" strike="noStrike" spc="-1">
                <a:latin typeface="Arial" panose="020B0604020202020204"/>
              </a:rPr>
              <a:t>You can recover volumes, folders, files, certain applications, and the system state. 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r>
              <a:rPr lang="en-US" sz="3200" b="0" strike="noStrike" spc="-1">
                <a:latin typeface="Arial" panose="020B0604020202020204"/>
              </a:rPr>
              <a:t>And, in case of disasters like hard disk failures, you can perform a bare metal recovery. 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57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Windows Server Backup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190" y="1769110"/>
            <a:ext cx="9322435" cy="49726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20000"/>
          </a:bodyPr>
          <a:p>
            <a:r>
              <a:rPr lang="en-US" sz="3200" b="0" strike="noStrike" spc="-1">
                <a:latin typeface="Arial" panose="020B0604020202020204"/>
              </a:rPr>
              <a:t>To do this, you will need a backup of the full server or just the volumes that contain operating system files, and the Windows Recovery Environment—this will restore your complete system onto your old system or a new hard disk.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r>
              <a:rPr lang="en-US" sz="3200" b="0" strike="noStrike" spc="-1">
                <a:latin typeface="Arial" panose="020B0604020202020204"/>
              </a:rPr>
              <a:t>You can use Windows Server Backup to create and manage backups for the local computer or a remote computer. 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r>
              <a:rPr lang="en-US" sz="3200" b="0" strike="noStrike" spc="-1">
                <a:latin typeface="Arial" panose="020B0604020202020204"/>
              </a:rPr>
              <a:t>And, you can schedule backups to run automatically. 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57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Windows Server Backup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190" y="1769110"/>
            <a:ext cx="9373870" cy="49726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20000"/>
          </a:bodyPr>
          <a:p>
            <a:r>
              <a:rPr lang="en-US" sz="3200" b="0" strike="noStrike" spc="-1">
                <a:latin typeface="Arial" panose="020B0604020202020204"/>
              </a:rPr>
              <a:t>Windows Server Backup is intended for use by everyone who needs a basic backup solution—from small business to large enterprises—but is even suited for smaller organizations or individuals who are not IT professionals.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r>
              <a:rPr lang="en-US" sz="3200" b="0" strike="noStrike" spc="-1">
                <a:latin typeface="Arial" panose="020B0604020202020204"/>
              </a:rPr>
              <a:t>Please use following Link for details.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r>
              <a:rPr lang="en-US" sz="3200" b="0" strike="noStrike" spc="-1">
                <a:latin typeface="Arial" panose="020B0604020202020204"/>
              </a:rPr>
              <a:t>https://www.c-sharpcorner.com/article/install-windows-server-backup-feature-in-windows-server-2016/</a:t>
            </a:r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190" y="3131820"/>
            <a:ext cx="9071610" cy="13519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algn="ctr"/>
            <a:r>
              <a:rPr lang="en-US" sz="7000" b="0" strike="noStrike" spc="-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/>
              </a:rPr>
              <a:t>Thank You !!</a:t>
            </a:r>
            <a:endParaRPr lang="en-US" sz="7000" b="0" strike="noStrike" spc="-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Presentation</Application>
  <PresentationFormat/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Symbol</vt:lpstr>
      <vt:lpstr>Times New Roman</vt:lpstr>
      <vt:lpstr>Microsoft YaHei</vt:lpstr>
      <vt:lpstr>Arial Unicode MS</vt:lpstr>
      <vt:lpstr>DejaVu Sans</vt:lpstr>
      <vt:lpstr>Calibri</vt:lpstr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5</cp:revision>
  <dcterms:created xsi:type="dcterms:W3CDTF">2021-04-23T20:45:00Z</dcterms:created>
  <dcterms:modified xsi:type="dcterms:W3CDTF">2024-09-24T15:05:00Z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9E3691861B954395BF8CBF22B92E0098_13</vt:lpwstr>
  </property>
  <property fmtid="{D5CDD505-2E9C-101B-9397-08002B2CF9AE}" pid="3" name="KSOProductBuildVer">
    <vt:lpwstr>1033-12.2.0.17562</vt:lpwstr>
  </property>
</Properties>
</file>