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298.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410.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411.xml" ContentType="application/vnd.openxmlformats-officedocument.presentationml.slideLayout+xml"/>
  <Override PartName="/ppt/slideLayouts/slideLayout34.xml" ContentType="application/vnd.openxmlformats-officedocument.presentationml.slideLayout+xml"/>
  <Override PartName="/ppt/slideLayouts/slideLayout300.xml" ContentType="application/vnd.openxmlformats-officedocument.presentationml.slideLayout+xml"/>
  <Override PartName="/ppt/slideLayouts/slideLayout5.xml" ContentType="application/vnd.openxmlformats-officedocument.presentationml.slideLayout+xml"/>
  <Override PartName="/ppt/slideLayouts/slideLayout412.xml" ContentType="application/vnd.openxmlformats-officedocument.presentationml.slideLayout+xml"/>
  <Override PartName="/ppt/slideLayouts/slideLayout35.xml" ContentType="application/vnd.openxmlformats-officedocument.presentationml.slideLayout+xml"/>
  <Override PartName="/ppt/slideLayouts/slideLayout301.xml" ContentType="application/vnd.openxmlformats-officedocument.presentationml.slideLayout+xml"/>
  <Override PartName="/ppt/slideLayouts/slideLayout6.xml" ContentType="application/vnd.openxmlformats-officedocument.presentationml.slideLayout+xml"/>
  <Override PartName="/ppt/slideLayouts/slideLayout413.xml" ContentType="application/vnd.openxmlformats-officedocument.presentationml.slideLayout+xml"/>
  <Override PartName="/ppt/slideLayouts/slideLayout36.xml" ContentType="application/vnd.openxmlformats-officedocument.presentationml.slideLayout+xml"/>
  <Override PartName="/ppt/slideLayouts/slideLayout302.xml" ContentType="application/vnd.openxmlformats-officedocument.presentationml.slideLayout+xml"/>
  <Override PartName="/ppt/slideLayouts/slideLayout7.xml" ContentType="application/vnd.openxmlformats-officedocument.presentationml.slideLayout+xml"/>
  <Override PartName="/ppt/slideLayouts/slideLayout414.xml" ContentType="application/vnd.openxmlformats-officedocument.presentationml.slideLayout+xml"/>
  <Override PartName="/ppt/slideLayouts/slideLayout37.xml" ContentType="application/vnd.openxmlformats-officedocument.presentationml.slideLayout+xml"/>
  <Override PartName="/ppt/slideLayouts/slideLayout303.xml" ContentType="application/vnd.openxmlformats-officedocument.presentationml.slideLayout+xml"/>
  <Override PartName="/ppt/slideLayouts/slideLayout8.xml" ContentType="application/vnd.openxmlformats-officedocument.presentationml.slideLayout+xml"/>
  <Override PartName="/ppt/slideLayouts/slideLayout415.xml" ContentType="application/vnd.openxmlformats-officedocument.presentationml.slideLayout+xml"/>
  <Override PartName="/ppt/slideLayouts/slideLayout38.xml" ContentType="application/vnd.openxmlformats-officedocument.presentationml.slideLayout+xml"/>
  <Override PartName="/ppt/slideLayouts/slideLayout304.xml" ContentType="application/vnd.openxmlformats-officedocument.presentationml.slideLayout+xml"/>
  <Override PartName="/ppt/slideLayouts/slideLayout9.xml" ContentType="application/vnd.openxmlformats-officedocument.presentationml.slideLayout+xml"/>
  <Override PartName="/ppt/slideLayouts/slideLayout416.xml" ContentType="application/vnd.openxmlformats-officedocument.presentationml.slideLayout+xml"/>
  <Override PartName="/ppt/slideLayouts/slideLayout39.xml" ContentType="application/vnd.openxmlformats-officedocument.presentationml.slideLayout+xml"/>
  <Override PartName="/ppt/slideLayouts/slideLayout38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39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400.xml" ContentType="application/vnd.openxmlformats-officedocument.presentationml.slideLayout+xml"/>
  <Override PartName="/ppt/slideLayouts/slideLayout23.xml" ContentType="application/vnd.openxmlformats-officedocument.presentationml.slideLayout+xml"/>
  <Override PartName="/ppt/slideLayouts/slideLayout401.xml" ContentType="application/vnd.openxmlformats-officedocument.presentationml.slideLayout+xml"/>
  <Override PartName="/ppt/slideLayouts/slideLayout24.xml" ContentType="application/vnd.openxmlformats-officedocument.presentationml.slideLayout+xml"/>
  <Override PartName="/ppt/slideLayouts/slideLayout402.xml" ContentType="application/vnd.openxmlformats-officedocument.presentationml.slideLayout+xml"/>
  <Override PartName="/ppt/slideLayouts/slideLayout25.xml" ContentType="application/vnd.openxmlformats-officedocument.presentationml.slideLayout+xml"/>
  <Override PartName="/ppt/slideLayouts/slideLayout403.xml" ContentType="application/vnd.openxmlformats-officedocument.presentationml.slideLayout+xml"/>
  <Override PartName="/ppt/slideLayouts/slideLayout26.xml" ContentType="application/vnd.openxmlformats-officedocument.presentationml.slideLayout+xml"/>
  <Override PartName="/ppt/slideLayouts/slideLayout404.xml" ContentType="application/vnd.openxmlformats-officedocument.presentationml.slideLayout+xml"/>
  <Override PartName="/ppt/slideLayouts/slideLayout27.xml" ContentType="application/vnd.openxmlformats-officedocument.presentationml.slideLayout+xml"/>
  <Override PartName="/ppt/slideLayouts/slideLayout405.xml" ContentType="application/vnd.openxmlformats-officedocument.presentationml.slideLayout+xml"/>
  <Override PartName="/ppt/slideLayouts/slideLayout28.xml" ContentType="application/vnd.openxmlformats-officedocument.presentationml.slideLayout+xml"/>
  <Override PartName="/ppt/slideLayouts/slideLayout406.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118.xml" ContentType="application/vnd.openxmlformats-officedocument.presentationml.slideLayout+xml"/>
  <Override PartName="/ppt/slideLayouts/slideLayout40.xml" ContentType="application/vnd.openxmlformats-officedocument.presentationml.slideLayout+xml"/>
  <Override PartName="/ppt/slideLayouts/slideLayout128.xml" ContentType="application/vnd.openxmlformats-officedocument.presentationml.slideLayout+xml"/>
  <Override PartName="/ppt/slideLayouts/slideLayout41.xml" ContentType="application/vnd.openxmlformats-officedocument.presentationml.slideLayout+xml"/>
  <Override PartName="/ppt/slideLayouts/slideLayout129.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20.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138.xml" ContentType="application/vnd.openxmlformats-officedocument.presentationml.slideLayout+xml"/>
  <Override PartName="/ppt/slideLayouts/slideLayout51.xml" ContentType="application/vnd.openxmlformats-officedocument.presentationml.slideLayout+xml"/>
  <Override PartName="/ppt/slideLayouts/slideLayout139.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298.xml.rels" ContentType="application/vnd.openxmlformats-package.relationships+xml"/>
  <Override PartName="/ppt/slideLayouts/_rels/slideLayout304.xml.rels" ContentType="application/vnd.openxmlformats-package.relationships+xml"/>
  <Override PartName="/ppt/slideLayouts/_rels/slideLayout416.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299.xml.rels" ContentType="application/vnd.openxmlformats-package.relationships+xml"/>
  <Override PartName="/ppt/slideLayouts/_rels/slideLayout36.xml.rels" ContentType="application/vnd.openxmlformats-package.relationships+xml"/>
  <Override PartName="/ppt/slideLayouts/_rels/slideLayout410.xml.rels" ContentType="application/vnd.openxmlformats-package.relationships+xml"/>
  <Override PartName="/ppt/slideLayouts/_rels/slideLayout37.xml.rels" ContentType="application/vnd.openxmlformats-package.relationships+xml"/>
  <Override PartName="/ppt/slideLayouts/_rels/slideLayout33.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411.xml.rels" ContentType="application/vnd.openxmlformats-package.relationships+xml"/>
  <Override PartName="/ppt/slideLayouts/_rels/slideLayout38.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412.xml.rels" ContentType="application/vnd.openxmlformats-package.relationships+xml"/>
  <Override PartName="/ppt/slideLayouts/_rels/slideLayout300.xml.rels" ContentType="application/vnd.openxmlformats-package.relationships+xml"/>
  <Override PartName="/ppt/slideLayouts/_rels/slideLayout39.xml.rels" ContentType="application/vnd.openxmlformats-package.relationships+xml"/>
  <Override PartName="/ppt/slideLayouts/_rels/slideLayout5.xml.rels" ContentType="application/vnd.openxmlformats-package.relationships+xml"/>
  <Override PartName="/ppt/slideLayouts/_rels/slideLayout413.xml.rels" ContentType="application/vnd.openxmlformats-package.relationships+xml"/>
  <Override PartName="/ppt/slideLayouts/_rels/slideLayout301.xml.rels" ContentType="application/vnd.openxmlformats-package.relationships+xml"/>
  <Override PartName="/ppt/slideLayouts/_rels/slideLayout6.xml.rels" ContentType="application/vnd.openxmlformats-package.relationships+xml"/>
  <Override PartName="/ppt/slideLayouts/_rels/slideLayout414.xml.rels" ContentType="application/vnd.openxmlformats-package.relationships+xml"/>
  <Override PartName="/ppt/slideLayouts/_rels/slideLayout302.xml.rels" ContentType="application/vnd.openxmlformats-package.relationships+xml"/>
  <Override PartName="/ppt/slideLayouts/_rels/slideLayout7.xml.rels" ContentType="application/vnd.openxmlformats-package.relationships+xml"/>
  <Override PartName="/ppt/slideLayouts/_rels/slideLayout415.xml.rels" ContentType="application/vnd.openxmlformats-package.relationships+xml"/>
  <Override PartName="/ppt/slideLayouts/_rels/slideLayout30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389.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90.xml.rels" ContentType="application/vnd.openxmlformats-package.relationships+xml"/>
  <Override PartName="/ppt/slideLayouts/_rels/slideLayout17.xml.rels" ContentType="application/vnd.openxmlformats-package.relationships+xml"/>
  <Override PartName="/ppt/slideLayouts/_rels/slideLayout291.xml.rels" ContentType="application/vnd.openxmlformats-package.relationships+xml"/>
  <Override PartName="/ppt/slideLayouts/_rels/slideLayout18.xml.rels" ContentType="application/vnd.openxmlformats-package.relationships+xml"/>
  <Override PartName="/ppt/slideLayouts/_rels/slideLayout292.xml.rels" ContentType="application/vnd.openxmlformats-package.relationships+xml"/>
  <Override PartName="/ppt/slideLayouts/_rels/slideLayout19.xml.rels" ContentType="application/vnd.openxmlformats-package.relationships+xml"/>
  <Override PartName="/ppt/slideLayouts/_rels/slideLayout39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400.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401.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2.xml.rels" ContentType="application/vnd.openxmlformats-package.relationships+xml"/>
  <Override PartName="/ppt/slideLayouts/_rels/slideLayout403.xml.rels" ContentType="application/vnd.openxmlformats-package.relationships+xml"/>
  <Override PartName="/ppt/slideLayouts/_rels/slideLayout26.xml.rels" ContentType="application/vnd.openxmlformats-package.relationships+xml"/>
  <Override PartName="/ppt/slideLayouts/_rels/slideLayout404.xml.rels" ContentType="application/vnd.openxmlformats-package.relationships+xml"/>
  <Override PartName="/ppt/slideLayouts/_rels/slideLayout405.xml.rels" ContentType="application/vnd.openxmlformats-package.relationships+xml"/>
  <Override PartName="/ppt/slideLayouts/_rels/slideLayout406.xml.rels" ContentType="application/vnd.openxmlformats-package.relationships+xml"/>
  <Override PartName="/ppt/slideLayouts/_rels/slideLayout118.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20.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200.xml.rels" ContentType="application/vnd.openxmlformats-package.relationships+xml"/>
  <Override PartName="/ppt/slideLayouts/_rels/slideLayout62.xml.rels" ContentType="application/vnd.openxmlformats-package.relationships+xml"/>
  <Override PartName="/ppt/slideLayouts/_rels/slideLayout201.xml.rels" ContentType="application/vnd.openxmlformats-package.relationships+xml"/>
  <Override PartName="/ppt/slideLayouts/_rels/slideLayout63.xml.rels" ContentType="application/vnd.openxmlformats-package.relationships+xml"/>
  <Override PartName="/ppt/slideLayouts/_rels/slideLayout202.xml.rels" ContentType="application/vnd.openxmlformats-package.relationships+xml"/>
  <Override PartName="/ppt/slideLayouts/_rels/slideLayout64.xml.rels" ContentType="application/vnd.openxmlformats-package.relationships+xml"/>
  <Override PartName="/ppt/slideLayouts/_rels/slideLayout203.xml.rels" ContentType="application/vnd.openxmlformats-package.relationships+xml"/>
  <Override PartName="/ppt/slideLayouts/_rels/slideLayout65.xml.rels" ContentType="application/vnd.openxmlformats-package.relationships+xml"/>
  <Override PartName="/ppt/slideLayouts/_rels/slideLayout204.xml.rels" ContentType="application/vnd.openxmlformats-package.relationships+xml"/>
  <Override PartName="/ppt/slideLayouts/_rels/slideLayout66.xml.rels" ContentType="application/vnd.openxmlformats-package.relationships+xml"/>
  <Override PartName="/ppt/slideLayouts/_rels/slideLayout205.xml.rels" ContentType="application/vnd.openxmlformats-package.relationships+xml"/>
  <Override PartName="/ppt/slideLayouts/_rels/slideLayout67.xml.rels" ContentType="application/vnd.openxmlformats-package.relationships+xml"/>
  <Override PartName="/ppt/slideLayouts/_rels/slideLayout206.xml.rels" ContentType="application/vnd.openxmlformats-package.relationships+xml"/>
  <Override PartName="/ppt/slideLayouts/_rels/slideLayout68.xml.rels" ContentType="application/vnd.openxmlformats-package.relationships+xml"/>
  <Override PartName="/ppt/slideLayouts/_rels/slideLayout207.xml.rels" ContentType="application/vnd.openxmlformats-package.relationships+xml"/>
  <Override PartName="/ppt/slideLayouts/_rels/slideLayout69.xml.rels" ContentType="application/vnd.openxmlformats-package.relationships+xml"/>
  <Override PartName="/ppt/slideLayouts/_rels/slideLayout208.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210.xml.rels" ContentType="application/vnd.openxmlformats-package.relationships+xml"/>
  <Override PartName="/ppt/slideLayouts/_rels/slideLayout72.xml.rels" ContentType="application/vnd.openxmlformats-package.relationships+xml"/>
  <Override PartName="/ppt/slideLayouts/_rels/slideLayout211.xml.rels" ContentType="application/vnd.openxmlformats-package.relationships+xml"/>
  <Override PartName="/ppt/slideLayouts/_rels/slideLayout73.xml.rels" ContentType="application/vnd.openxmlformats-package.relationships+xml"/>
  <Override PartName="/ppt/slideLayouts/_rels/slideLayout212.xml.rels" ContentType="application/vnd.openxmlformats-package.relationships+xml"/>
  <Override PartName="/ppt/slideLayouts/_rels/slideLayout74.xml.rels" ContentType="application/vnd.openxmlformats-package.relationships+xml"/>
  <Override PartName="/ppt/slideLayouts/_rels/slideLayout213.xml.rels" ContentType="application/vnd.openxmlformats-package.relationships+xml"/>
  <Override PartName="/ppt/slideLayouts/_rels/slideLayout75.xml.rels" ContentType="application/vnd.openxmlformats-package.relationships+xml"/>
  <Override PartName="/ppt/slideLayouts/_rels/slideLayout214.xml.rels" ContentType="application/vnd.openxmlformats-package.relationships+xml"/>
  <Override PartName="/ppt/slideLayouts/_rels/slideLayout76.xml.rels" ContentType="application/vnd.openxmlformats-package.relationships+xml"/>
  <Override PartName="/ppt/slideLayouts/_rels/slideLayout215.xml.rels" ContentType="application/vnd.openxmlformats-package.relationships+xml"/>
  <Override PartName="/ppt/slideLayouts/_rels/slideLayout77.xml.rels" ContentType="application/vnd.openxmlformats-package.relationships+xml"/>
  <Override PartName="/ppt/slideLayouts/_rels/slideLayout216.xml.rels" ContentType="application/vnd.openxmlformats-package.relationships+xml"/>
  <Override PartName="/ppt/slideLayouts/_rels/slideLayout78.xml.rels" ContentType="application/vnd.openxmlformats-package.relationships+xml"/>
  <Override PartName="/ppt/slideLayouts/_rels/slideLayout217.xml.rels" ContentType="application/vnd.openxmlformats-package.relationships+xml"/>
  <Override PartName="/ppt/slideLayouts/_rels/slideLayout79.xml.rels" ContentType="application/vnd.openxmlformats-package.relationships+xml"/>
  <Override PartName="/ppt/slideLayouts/_rels/slideLayout218.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220.xml.rels" ContentType="application/vnd.openxmlformats-package.relationships+xml"/>
  <Override PartName="/ppt/slideLayouts/_rels/slideLayout82.xml.rels" ContentType="application/vnd.openxmlformats-package.relationships+xml"/>
  <Override PartName="/ppt/slideLayouts/_rels/slideLayout221.xml.rels" ContentType="application/vnd.openxmlformats-package.relationships+xml"/>
  <Override PartName="/ppt/slideLayouts/_rels/slideLayout83.xml.rels" ContentType="application/vnd.openxmlformats-package.relationships+xml"/>
  <Override PartName="/ppt/slideLayouts/_rels/slideLayout222.xml.rels" ContentType="application/vnd.openxmlformats-package.relationships+xml"/>
  <Override PartName="/ppt/slideLayouts/_rels/slideLayout84.xml.rels" ContentType="application/vnd.openxmlformats-package.relationships+xml"/>
  <Override PartName="/ppt/slideLayouts/_rels/slideLayout223.xml.rels" ContentType="application/vnd.openxmlformats-package.relationships+xml"/>
  <Override PartName="/ppt/slideLayouts/_rels/slideLayout85.xml.rels" ContentType="application/vnd.openxmlformats-package.relationships+xml"/>
  <Override PartName="/ppt/slideLayouts/_rels/slideLayout224.xml.rels" ContentType="application/vnd.openxmlformats-package.relationships+xml"/>
  <Override PartName="/ppt/slideLayouts/_rels/slideLayout86.xml.rels" ContentType="application/vnd.openxmlformats-package.relationships+xml"/>
  <Override PartName="/ppt/slideLayouts/_rels/slideLayout225.xml.rels" ContentType="application/vnd.openxmlformats-package.relationships+xml"/>
  <Override PartName="/ppt/slideLayouts/_rels/slideLayout87.xml.rels" ContentType="application/vnd.openxmlformats-package.relationships+xml"/>
  <Override PartName="/ppt/slideLayouts/_rels/slideLayout226.xml.rels" ContentType="application/vnd.openxmlformats-package.relationships+xml"/>
  <Override PartName="/ppt/slideLayouts/_rels/slideLayout88.xml.rels" ContentType="application/vnd.openxmlformats-package.relationships+xml"/>
  <Override PartName="/ppt/slideLayouts/_rels/slideLayout227.xml.rels" ContentType="application/vnd.openxmlformats-package.relationships+xml"/>
  <Override PartName="/ppt/slideLayouts/_rels/slideLayout89.xml.rels" ContentType="application/vnd.openxmlformats-package.relationships+xml"/>
  <Override PartName="/ppt/slideLayouts/_rels/slideLayout228.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230.xml.rels" ContentType="application/vnd.openxmlformats-package.relationships+xml"/>
  <Override PartName="/ppt/slideLayouts/_rels/slideLayout92.xml.rels" ContentType="application/vnd.openxmlformats-package.relationships+xml"/>
  <Override PartName="/ppt/slideLayouts/_rels/slideLayout231.xml.rels" ContentType="application/vnd.openxmlformats-package.relationships+xml"/>
  <Override PartName="/ppt/slideLayouts/_rels/slideLayout93.xml.rels" ContentType="application/vnd.openxmlformats-package.relationships+xml"/>
  <Override PartName="/ppt/slideLayouts/_rels/slideLayout232.xml.rels" ContentType="application/vnd.openxmlformats-package.relationships+xml"/>
  <Override PartName="/ppt/slideLayouts/_rels/slideLayout94.xml.rels" ContentType="application/vnd.openxmlformats-package.relationships+xml"/>
  <Override PartName="/ppt/slideLayouts/_rels/slideLayout233.xml.rels" ContentType="application/vnd.openxmlformats-package.relationships+xml"/>
  <Override PartName="/ppt/slideLayouts/_rels/slideLayout95.xml.rels" ContentType="application/vnd.openxmlformats-package.relationships+xml"/>
  <Override PartName="/ppt/slideLayouts/_rels/slideLayout234.xml.rels" ContentType="application/vnd.openxmlformats-package.relationships+xml"/>
  <Override PartName="/ppt/slideLayouts/_rels/slideLayout96.xml.rels" ContentType="application/vnd.openxmlformats-package.relationships+xml"/>
  <Override PartName="/ppt/slideLayouts/_rels/slideLayout235.xml.rels" ContentType="application/vnd.openxmlformats-package.relationships+xml"/>
  <Override PartName="/ppt/slideLayouts/_rels/slideLayout97.xml.rels" ContentType="application/vnd.openxmlformats-package.relationships+xml"/>
  <Override PartName="/ppt/slideLayouts/_rels/slideLayout236.xml.rels" ContentType="application/vnd.openxmlformats-package.relationships+xml"/>
  <Override PartName="/ppt/slideLayouts/_rels/slideLayout98.xml.rels" ContentType="application/vnd.openxmlformats-package.relationships+xml"/>
  <Override PartName="/ppt/slideLayouts/_rels/slideLayout237.xml.rels" ContentType="application/vnd.openxmlformats-package.relationships+xml"/>
  <Override PartName="/ppt/slideLayouts/_rels/slideLayout99.xml.rels" ContentType="application/vnd.openxmlformats-package.relationships+xml"/>
  <Override PartName="/ppt/slideLayouts/_rels/slideLayout238.xml.rels" ContentType="application/vnd.openxmlformats-package.relationships+xml"/>
  <Override PartName="/ppt/slideLayouts/_rels/slideLayout391.xml.rels" ContentType="application/vnd.openxmlformats-package.relationships+xml"/>
  <Override PartName="/ppt/slideLayouts/_rels/slideLayout100.xml.rels" ContentType="application/vnd.openxmlformats-package.relationships+xml"/>
  <Override PartName="/ppt/slideLayouts/_rels/slideLayout392.xml.rels" ContentType="application/vnd.openxmlformats-package.relationships+xml"/>
  <Override PartName="/ppt/slideLayouts/_rels/slideLayout101.xml.rels" ContentType="application/vnd.openxmlformats-package.relationships+xml"/>
  <Override PartName="/ppt/slideLayouts/_rels/slideLayout393.xml.rels" ContentType="application/vnd.openxmlformats-package.relationships+xml"/>
  <Override PartName="/ppt/slideLayouts/_rels/slideLayout102.xml.rels" ContentType="application/vnd.openxmlformats-package.relationships+xml"/>
  <Override PartName="/ppt/slideLayouts/_rels/slideLayout394.xml.rels" ContentType="application/vnd.openxmlformats-package.relationships+xml"/>
  <Override PartName="/ppt/slideLayouts/_rels/slideLayout103.xml.rels" ContentType="application/vnd.openxmlformats-package.relationships+xml"/>
  <Override PartName="/ppt/slideLayouts/_rels/slideLayout395.xml.rels" ContentType="application/vnd.openxmlformats-package.relationships+xml"/>
  <Override PartName="/ppt/slideLayouts/_rels/slideLayout104.xml.rels" ContentType="application/vnd.openxmlformats-package.relationships+xml"/>
  <Override PartName="/ppt/slideLayouts/_rels/slideLayout396.xml.rels" ContentType="application/vnd.openxmlformats-package.relationships+xml"/>
  <Override PartName="/ppt/slideLayouts/_rels/slideLayout105.xml.rels" ContentType="application/vnd.openxmlformats-package.relationships+xml"/>
  <Override PartName="/ppt/slideLayouts/_rels/slideLayout397.xml.rels" ContentType="application/vnd.openxmlformats-package.relationships+xml"/>
  <Override PartName="/ppt/slideLayouts/_rels/slideLayout106.xml.rels" ContentType="application/vnd.openxmlformats-package.relationships+xml"/>
  <Override PartName="/ppt/slideLayouts/_rels/slideLayout398.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307.xml.rels" ContentType="application/vnd.openxmlformats-package.relationships+xml"/>
  <Override PartName="/ppt/slideLayouts/_rels/slideLayout150.xml.rels" ContentType="application/vnd.openxmlformats-package.relationships+xml"/>
  <Override PartName="/ppt/slideLayouts/_rels/slideLayout308.xml.rels" ContentType="application/vnd.openxmlformats-package.relationships+xml"/>
  <Override PartName="/ppt/slideLayouts/_rels/slideLayout151.xml.rels" ContentType="application/vnd.openxmlformats-package.relationships+xml"/>
  <Override PartName="/ppt/slideLayouts/_rels/slideLayout309.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317.xml.rels" ContentType="application/vnd.openxmlformats-package.relationships+xml"/>
  <Override PartName="/ppt/slideLayouts/_rels/slideLayout160.xml.rels" ContentType="application/vnd.openxmlformats-package.relationships+xml"/>
  <Override PartName="/ppt/slideLayouts/_rels/slideLayout318.xml.rels" ContentType="application/vnd.openxmlformats-package.relationships+xml"/>
  <Override PartName="/ppt/slideLayouts/_rels/slideLayout161.xml.rels" ContentType="application/vnd.openxmlformats-package.relationships+xml"/>
  <Override PartName="/ppt/slideLayouts/_rels/slideLayout319.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327.xml.rels" ContentType="application/vnd.openxmlformats-package.relationships+xml"/>
  <Override PartName="/ppt/slideLayouts/_rels/slideLayout170.xml.rels" ContentType="application/vnd.openxmlformats-package.relationships+xml"/>
  <Override PartName="/ppt/slideLayouts/_rels/slideLayout328.xml.rels" ContentType="application/vnd.openxmlformats-package.relationships+xml"/>
  <Override PartName="/ppt/slideLayouts/_rels/slideLayout171.xml.rels" ContentType="application/vnd.openxmlformats-package.relationships+xml"/>
  <Override PartName="/ppt/slideLayouts/_rels/slideLayout329.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337.xml.rels" ContentType="application/vnd.openxmlformats-package.relationships+xml"/>
  <Override PartName="/ppt/slideLayouts/_rels/slideLayout180.xml.rels" ContentType="application/vnd.openxmlformats-package.relationships+xml"/>
  <Override PartName="/ppt/slideLayouts/_rels/slideLayout338.xml.rels" ContentType="application/vnd.openxmlformats-package.relationships+xml"/>
  <Override PartName="/ppt/slideLayouts/_rels/slideLayout181.xml.rels" ContentType="application/vnd.openxmlformats-package.relationships+xml"/>
  <Override PartName="/ppt/slideLayouts/_rels/slideLayout339.xml.rels" ContentType="application/vnd.openxmlformats-package.relationships+xml"/>
  <Override PartName="/ppt/slideLayouts/_rels/slideLayout182.xml.rels" ContentType="application/vnd.openxmlformats-package.relationships+xml"/>
  <Override PartName="/ppt/slideLayouts/_rels/slideLayout183.xml.rels" ContentType="application/vnd.openxmlformats-package.relationships+xml"/>
  <Override PartName="/ppt/slideLayouts/_rels/slideLayout184.xml.rels" ContentType="application/vnd.openxmlformats-package.relationships+xml"/>
  <Override PartName="/ppt/slideLayouts/_rels/slideLayout185.xml.rels" ContentType="application/vnd.openxmlformats-package.relationships+xml"/>
  <Override PartName="/ppt/slideLayouts/_rels/slideLayout186.xml.rels" ContentType="application/vnd.openxmlformats-package.relationships+xml"/>
  <Override PartName="/ppt/slideLayouts/_rels/slideLayout187.xml.rels" ContentType="application/vnd.openxmlformats-package.relationships+xml"/>
  <Override PartName="/ppt/slideLayouts/_rels/slideLayout188.xml.rels" ContentType="application/vnd.openxmlformats-package.relationships+xml"/>
  <Override PartName="/ppt/slideLayouts/_rels/slideLayout189.xml.rels" ContentType="application/vnd.openxmlformats-package.relationships+xml"/>
  <Override PartName="/ppt/slideLayouts/_rels/slideLayout347.xml.rels" ContentType="application/vnd.openxmlformats-package.relationships+xml"/>
  <Override PartName="/ppt/slideLayouts/_rels/slideLayout190.xml.rels" ContentType="application/vnd.openxmlformats-package.relationships+xml"/>
  <Override PartName="/ppt/slideLayouts/_rels/slideLayout348.xml.rels" ContentType="application/vnd.openxmlformats-package.relationships+xml"/>
  <Override PartName="/ppt/slideLayouts/_rels/slideLayout191.xml.rels" ContentType="application/vnd.openxmlformats-package.relationships+xml"/>
  <Override PartName="/ppt/slideLayouts/_rels/slideLayout349.xml.rels" ContentType="application/vnd.openxmlformats-package.relationships+xml"/>
  <Override PartName="/ppt/slideLayouts/_rels/slideLayout192.xml.rels" ContentType="application/vnd.openxmlformats-package.relationships+xml"/>
  <Override PartName="/ppt/slideLayouts/_rels/slideLayout193.xml.rels" ContentType="application/vnd.openxmlformats-package.relationships+xml"/>
  <Override PartName="/ppt/slideLayouts/_rels/slideLayout194.xml.rels" ContentType="application/vnd.openxmlformats-package.relationships+xml"/>
  <Override PartName="/ppt/slideLayouts/_rels/slideLayout195.xml.rels" ContentType="application/vnd.openxmlformats-package.relationships+xml"/>
  <Override PartName="/ppt/slideLayouts/_rels/slideLayout196.xml.rels" ContentType="application/vnd.openxmlformats-package.relationships+xml"/>
  <Override PartName="/ppt/slideLayouts/_rels/slideLayout197.xml.rels" ContentType="application/vnd.openxmlformats-package.relationships+xml"/>
  <Override PartName="/ppt/slideLayouts/_rels/slideLayout198.xml.rels" ContentType="application/vnd.openxmlformats-package.relationships+xml"/>
  <Override PartName="/ppt/slideLayouts/_rels/slideLayout199.xml.rels" ContentType="application/vnd.openxmlformats-package.relationships+xml"/>
  <Override PartName="/ppt/slideLayouts/_rels/slideLayout209.xml.rels" ContentType="application/vnd.openxmlformats-package.relationships+xml"/>
  <Override PartName="/ppt/slideLayouts/_rels/slideLayout219.xml.rels" ContentType="application/vnd.openxmlformats-package.relationships+xml"/>
  <Override PartName="/ppt/slideLayouts/_rels/slideLayout229.xml.rels" ContentType="application/vnd.openxmlformats-package.relationships+xml"/>
  <Override PartName="/ppt/slideLayouts/_rels/slideLayout239.xml.rels" ContentType="application/vnd.openxmlformats-package.relationships+xml"/>
  <Override PartName="/ppt/slideLayouts/_rels/slideLayout240.xml.rels" ContentType="application/vnd.openxmlformats-package.relationships+xml"/>
  <Override PartName="/ppt/slideLayouts/_rels/slideLayout241.xml.rels" ContentType="application/vnd.openxmlformats-package.relationships+xml"/>
  <Override PartName="/ppt/slideLayouts/_rels/slideLayout242.xml.rels" ContentType="application/vnd.openxmlformats-package.relationships+xml"/>
  <Override PartName="/ppt/slideLayouts/_rels/slideLayout243.xml.rels" ContentType="application/vnd.openxmlformats-package.relationships+xml"/>
  <Override PartName="/ppt/slideLayouts/_rels/slideLayout244.xml.rels" ContentType="application/vnd.openxmlformats-package.relationships+xml"/>
  <Override PartName="/ppt/slideLayouts/_rels/slideLayout245.xml.rels" ContentType="application/vnd.openxmlformats-package.relationships+xml"/>
  <Override PartName="/ppt/slideLayouts/_rels/slideLayout246.xml.rels" ContentType="application/vnd.openxmlformats-package.relationships+xml"/>
  <Override PartName="/ppt/slideLayouts/_rels/slideLayout247.xml.rels" ContentType="application/vnd.openxmlformats-package.relationships+xml"/>
  <Override PartName="/ppt/slideLayouts/_rels/slideLayout248.xml.rels" ContentType="application/vnd.openxmlformats-package.relationships+xml"/>
  <Override PartName="/ppt/slideLayouts/_rels/slideLayout249.xml.rels" ContentType="application/vnd.openxmlformats-package.relationships+xml"/>
  <Override PartName="/ppt/slideLayouts/_rels/slideLayout407.xml.rels" ContentType="application/vnd.openxmlformats-package.relationships+xml"/>
  <Override PartName="/ppt/slideLayouts/_rels/slideLayout250.xml.rels" ContentType="application/vnd.openxmlformats-package.relationships+xml"/>
  <Override PartName="/ppt/slideLayouts/_rels/slideLayout408.xml.rels" ContentType="application/vnd.openxmlformats-package.relationships+xml"/>
  <Override PartName="/ppt/slideLayouts/_rels/slideLayout251.xml.rels" ContentType="application/vnd.openxmlformats-package.relationships+xml"/>
  <Override PartName="/ppt/slideLayouts/_rels/slideLayout409.xml.rels" ContentType="application/vnd.openxmlformats-package.relationships+xml"/>
  <Override PartName="/ppt/slideLayouts/_rels/slideLayout252.xml.rels" ContentType="application/vnd.openxmlformats-package.relationships+xml"/>
  <Override PartName="/ppt/slideLayouts/_rels/slideLayout253.xml.rels" ContentType="application/vnd.openxmlformats-package.relationships+xml"/>
  <Override PartName="/ppt/slideLayouts/_rels/slideLayout254.xml.rels" ContentType="application/vnd.openxmlformats-package.relationships+xml"/>
  <Override PartName="/ppt/slideLayouts/_rels/slideLayout255.xml.rels" ContentType="application/vnd.openxmlformats-package.relationships+xml"/>
  <Override PartName="/ppt/slideLayouts/_rels/slideLayout256.xml.rels" ContentType="application/vnd.openxmlformats-package.relationships+xml"/>
  <Override PartName="/ppt/slideLayouts/_rels/slideLayout257.xml.rels" ContentType="application/vnd.openxmlformats-package.relationships+xml"/>
  <Override PartName="/ppt/slideLayouts/_rels/slideLayout258.xml.rels" ContentType="application/vnd.openxmlformats-package.relationships+xml"/>
  <Override PartName="/ppt/slideLayouts/_rels/slideLayout259.xml.rels" ContentType="application/vnd.openxmlformats-package.relationships+xml"/>
  <Override PartName="/ppt/slideLayouts/_rels/slideLayout417.xml.rels" ContentType="application/vnd.openxmlformats-package.relationships+xml"/>
  <Override PartName="/ppt/slideLayouts/_rels/slideLayout260.xml.rels" ContentType="application/vnd.openxmlformats-package.relationships+xml"/>
  <Override PartName="/ppt/slideLayouts/_rels/slideLayout418.xml.rels" ContentType="application/vnd.openxmlformats-package.relationships+xml"/>
  <Override PartName="/ppt/slideLayouts/_rels/slideLayout261.xml.rels" ContentType="application/vnd.openxmlformats-package.relationships+xml"/>
  <Override PartName="/ppt/slideLayouts/_rels/slideLayout419.xml.rels" ContentType="application/vnd.openxmlformats-package.relationships+xml"/>
  <Override PartName="/ppt/slideLayouts/_rels/slideLayout262.xml.rels" ContentType="application/vnd.openxmlformats-package.relationships+xml"/>
  <Override PartName="/ppt/slideLayouts/_rels/slideLayout263.xml.rels" ContentType="application/vnd.openxmlformats-package.relationships+xml"/>
  <Override PartName="/ppt/slideLayouts/_rels/slideLayout264.xml.rels" ContentType="application/vnd.openxmlformats-package.relationships+xml"/>
  <Override PartName="/ppt/slideLayouts/_rels/slideLayout265.xml.rels" ContentType="application/vnd.openxmlformats-package.relationships+xml"/>
  <Override PartName="/ppt/slideLayouts/_rels/slideLayout266.xml.rels" ContentType="application/vnd.openxmlformats-package.relationships+xml"/>
  <Override PartName="/ppt/slideLayouts/_rels/slideLayout267.xml.rels" ContentType="application/vnd.openxmlformats-package.relationships+xml"/>
  <Override PartName="/ppt/slideLayouts/_rels/slideLayout268.xml.rels" ContentType="application/vnd.openxmlformats-package.relationships+xml"/>
  <Override PartName="/ppt/slideLayouts/_rels/slideLayout269.xml.rels" ContentType="application/vnd.openxmlformats-package.relationships+xml"/>
  <Override PartName="/ppt/slideLayouts/_rels/slideLayout270.xml.rels" ContentType="application/vnd.openxmlformats-package.relationships+xml"/>
  <Override PartName="/ppt/slideLayouts/_rels/slideLayout271.xml.rels" ContentType="application/vnd.openxmlformats-package.relationships+xml"/>
  <Override PartName="/ppt/slideLayouts/_rels/slideLayout272.xml.rels" ContentType="application/vnd.openxmlformats-package.relationships+xml"/>
  <Override PartName="/ppt/slideLayouts/_rels/slideLayout273.xml.rels" ContentType="application/vnd.openxmlformats-package.relationships+xml"/>
  <Override PartName="/ppt/slideLayouts/_rels/slideLayout274.xml.rels" ContentType="application/vnd.openxmlformats-package.relationships+xml"/>
  <Override PartName="/ppt/slideLayouts/_rels/slideLayout275.xml.rels" ContentType="application/vnd.openxmlformats-package.relationships+xml"/>
  <Override PartName="/ppt/slideLayouts/_rels/slideLayout276.xml.rels" ContentType="application/vnd.openxmlformats-package.relationships+xml"/>
  <Override PartName="/ppt/slideLayouts/_rels/slideLayout277.xml.rels" ContentType="application/vnd.openxmlformats-package.relationships+xml"/>
  <Override PartName="/ppt/slideLayouts/_rels/slideLayout278.xml.rels" ContentType="application/vnd.openxmlformats-package.relationships+xml"/>
  <Override PartName="/ppt/slideLayouts/_rels/slideLayout279.xml.rels" ContentType="application/vnd.openxmlformats-package.relationships+xml"/>
  <Override PartName="/ppt/slideLayouts/_rels/slideLayout280.xml.rels" ContentType="application/vnd.openxmlformats-package.relationships+xml"/>
  <Override PartName="/ppt/slideLayouts/_rels/slideLayout281.xml.rels" ContentType="application/vnd.openxmlformats-package.relationships+xml"/>
  <Override PartName="/ppt/slideLayouts/_rels/slideLayout282.xml.rels" ContentType="application/vnd.openxmlformats-package.relationships+xml"/>
  <Override PartName="/ppt/slideLayouts/_rels/slideLayout283.xml.rels" ContentType="application/vnd.openxmlformats-package.relationships+xml"/>
  <Override PartName="/ppt/slideLayouts/_rels/slideLayout284.xml.rels" ContentType="application/vnd.openxmlformats-package.relationships+xml"/>
  <Override PartName="/ppt/slideLayouts/_rels/slideLayout285.xml.rels" ContentType="application/vnd.openxmlformats-package.relationships+xml"/>
  <Override PartName="/ppt/slideLayouts/_rels/slideLayout286.xml.rels" ContentType="application/vnd.openxmlformats-package.relationships+xml"/>
  <Override PartName="/ppt/slideLayouts/_rels/slideLayout287.xml.rels" ContentType="application/vnd.openxmlformats-package.relationships+xml"/>
  <Override PartName="/ppt/slideLayouts/_rels/slideLayout288.xml.rels" ContentType="application/vnd.openxmlformats-package.relationships+xml"/>
  <Override PartName="/ppt/slideLayouts/_rels/slideLayout289.xml.rels" ContentType="application/vnd.openxmlformats-package.relationships+xml"/>
  <Override PartName="/ppt/slideLayouts/_rels/slideLayout293.xml.rels" ContentType="application/vnd.openxmlformats-package.relationships+xml"/>
  <Override PartName="/ppt/slideLayouts/_rels/slideLayout294.xml.rels" ContentType="application/vnd.openxmlformats-package.relationships+xml"/>
  <Override PartName="/ppt/slideLayouts/_rels/slideLayout295.xml.rels" ContentType="application/vnd.openxmlformats-package.relationships+xml"/>
  <Override PartName="/ppt/slideLayouts/_rels/slideLayout296.xml.rels" ContentType="application/vnd.openxmlformats-package.relationships+xml"/>
  <Override PartName="/ppt/slideLayouts/_rels/slideLayout297.xml.rels" ContentType="application/vnd.openxmlformats-package.relationships+xml"/>
  <Override PartName="/ppt/slideLayouts/_rels/slideLayout305.xml.rels" ContentType="application/vnd.openxmlformats-package.relationships+xml"/>
  <Override PartName="/ppt/slideLayouts/_rels/slideLayout306.xml.rels" ContentType="application/vnd.openxmlformats-package.relationships+xml"/>
  <Override PartName="/ppt/slideLayouts/_rels/slideLayout310.xml.rels" ContentType="application/vnd.openxmlformats-package.relationships+xml"/>
  <Override PartName="/ppt/slideLayouts/_rels/slideLayout311.xml.rels" ContentType="application/vnd.openxmlformats-package.relationships+xml"/>
  <Override PartName="/ppt/slideLayouts/_rels/slideLayout312.xml.rels" ContentType="application/vnd.openxmlformats-package.relationships+xml"/>
  <Override PartName="/ppt/slideLayouts/_rels/slideLayout313.xml.rels" ContentType="application/vnd.openxmlformats-package.relationships+xml"/>
  <Override PartName="/ppt/slideLayouts/_rels/slideLayout314.xml.rels" ContentType="application/vnd.openxmlformats-package.relationships+xml"/>
  <Override PartName="/ppt/slideLayouts/_rels/slideLayout315.xml.rels" ContentType="application/vnd.openxmlformats-package.relationships+xml"/>
  <Override PartName="/ppt/slideLayouts/_rels/slideLayout316.xml.rels" ContentType="application/vnd.openxmlformats-package.relationships+xml"/>
  <Override PartName="/ppt/slideLayouts/_rels/slideLayout320.xml.rels" ContentType="application/vnd.openxmlformats-package.relationships+xml"/>
  <Override PartName="/ppt/slideLayouts/_rels/slideLayout321.xml.rels" ContentType="application/vnd.openxmlformats-package.relationships+xml"/>
  <Override PartName="/ppt/slideLayouts/_rels/slideLayout322.xml.rels" ContentType="application/vnd.openxmlformats-package.relationships+xml"/>
  <Override PartName="/ppt/slideLayouts/_rels/slideLayout323.xml.rels" ContentType="application/vnd.openxmlformats-package.relationships+xml"/>
  <Override PartName="/ppt/slideLayouts/_rels/slideLayout324.xml.rels" ContentType="application/vnd.openxmlformats-package.relationships+xml"/>
  <Override PartName="/ppt/slideLayouts/_rels/slideLayout325.xml.rels" ContentType="application/vnd.openxmlformats-package.relationships+xml"/>
  <Override PartName="/ppt/slideLayouts/_rels/slideLayout326.xml.rels" ContentType="application/vnd.openxmlformats-package.relationships+xml"/>
  <Override PartName="/ppt/slideLayouts/_rels/slideLayout330.xml.rels" ContentType="application/vnd.openxmlformats-package.relationships+xml"/>
  <Override PartName="/ppt/slideLayouts/_rels/slideLayout331.xml.rels" ContentType="application/vnd.openxmlformats-package.relationships+xml"/>
  <Override PartName="/ppt/slideLayouts/_rels/slideLayout332.xml.rels" ContentType="application/vnd.openxmlformats-package.relationships+xml"/>
  <Override PartName="/ppt/slideLayouts/_rels/slideLayout333.xml.rels" ContentType="application/vnd.openxmlformats-package.relationships+xml"/>
  <Override PartName="/ppt/slideLayouts/_rels/slideLayout334.xml.rels" ContentType="application/vnd.openxmlformats-package.relationships+xml"/>
  <Override PartName="/ppt/slideLayouts/_rels/slideLayout335.xml.rels" ContentType="application/vnd.openxmlformats-package.relationships+xml"/>
  <Override PartName="/ppt/slideLayouts/_rels/slideLayout336.xml.rels" ContentType="application/vnd.openxmlformats-package.relationships+xml"/>
  <Override PartName="/ppt/slideLayouts/_rels/slideLayout340.xml.rels" ContentType="application/vnd.openxmlformats-package.relationships+xml"/>
  <Override PartName="/ppt/slideLayouts/_rels/slideLayout341.xml.rels" ContentType="application/vnd.openxmlformats-package.relationships+xml"/>
  <Override PartName="/ppt/slideLayouts/_rels/slideLayout342.xml.rels" ContentType="application/vnd.openxmlformats-package.relationships+xml"/>
  <Override PartName="/ppt/slideLayouts/_rels/slideLayout343.xml.rels" ContentType="application/vnd.openxmlformats-package.relationships+xml"/>
  <Override PartName="/ppt/slideLayouts/_rels/slideLayout344.xml.rels" ContentType="application/vnd.openxmlformats-package.relationships+xml"/>
  <Override PartName="/ppt/slideLayouts/_rels/slideLayout345.xml.rels" ContentType="application/vnd.openxmlformats-package.relationships+xml"/>
  <Override PartName="/ppt/slideLayouts/_rels/slideLayout346.xml.rels" ContentType="application/vnd.openxmlformats-package.relationships+xml"/>
  <Override PartName="/ppt/slideLayouts/_rels/slideLayout350.xml.rels" ContentType="application/vnd.openxmlformats-package.relationships+xml"/>
  <Override PartName="/ppt/slideLayouts/_rels/slideLayout351.xml.rels" ContentType="application/vnd.openxmlformats-package.relationships+xml"/>
  <Override PartName="/ppt/slideLayouts/_rels/slideLayout352.xml.rels" ContentType="application/vnd.openxmlformats-package.relationships+xml"/>
  <Override PartName="/ppt/slideLayouts/_rels/slideLayout353.xml.rels" ContentType="application/vnd.openxmlformats-package.relationships+xml"/>
  <Override PartName="/ppt/slideLayouts/_rels/slideLayout354.xml.rels" ContentType="application/vnd.openxmlformats-package.relationships+xml"/>
  <Override PartName="/ppt/slideLayouts/_rels/slideLayout355.xml.rels" ContentType="application/vnd.openxmlformats-package.relationships+xml"/>
  <Override PartName="/ppt/slideLayouts/_rels/slideLayout356.xml.rels" ContentType="application/vnd.openxmlformats-package.relationships+xml"/>
  <Override PartName="/ppt/slideLayouts/_rels/slideLayout357.xml.rels" ContentType="application/vnd.openxmlformats-package.relationships+xml"/>
  <Override PartName="/ppt/slideLayouts/_rels/slideLayout358.xml.rels" ContentType="application/vnd.openxmlformats-package.relationships+xml"/>
  <Override PartName="/ppt/slideLayouts/_rels/slideLayout359.xml.rels" ContentType="application/vnd.openxmlformats-package.relationships+xml"/>
  <Override PartName="/ppt/slideLayouts/_rels/slideLayout360.xml.rels" ContentType="application/vnd.openxmlformats-package.relationships+xml"/>
  <Override PartName="/ppt/slideLayouts/_rels/slideLayout361.xml.rels" ContentType="application/vnd.openxmlformats-package.relationships+xml"/>
  <Override PartName="/ppt/slideLayouts/_rels/slideLayout362.xml.rels" ContentType="application/vnd.openxmlformats-package.relationships+xml"/>
  <Override PartName="/ppt/slideLayouts/_rels/slideLayout363.xml.rels" ContentType="application/vnd.openxmlformats-package.relationships+xml"/>
  <Override PartName="/ppt/slideLayouts/_rels/slideLayout364.xml.rels" ContentType="application/vnd.openxmlformats-package.relationships+xml"/>
  <Override PartName="/ppt/slideLayouts/_rels/slideLayout365.xml.rels" ContentType="application/vnd.openxmlformats-package.relationships+xml"/>
  <Override PartName="/ppt/slideLayouts/_rels/slideLayout366.xml.rels" ContentType="application/vnd.openxmlformats-package.relationships+xml"/>
  <Override PartName="/ppt/slideLayouts/_rels/slideLayout367.xml.rels" ContentType="application/vnd.openxmlformats-package.relationships+xml"/>
  <Override PartName="/ppt/slideLayouts/_rels/slideLayout368.xml.rels" ContentType="application/vnd.openxmlformats-package.relationships+xml"/>
  <Override PartName="/ppt/slideLayouts/_rels/slideLayout369.xml.rels" ContentType="application/vnd.openxmlformats-package.relationships+xml"/>
  <Override PartName="/ppt/slideLayouts/_rels/slideLayout370.xml.rels" ContentType="application/vnd.openxmlformats-package.relationships+xml"/>
  <Override PartName="/ppt/slideLayouts/_rels/slideLayout371.xml.rels" ContentType="application/vnd.openxmlformats-package.relationships+xml"/>
  <Override PartName="/ppt/slideLayouts/_rels/slideLayout372.xml.rels" ContentType="application/vnd.openxmlformats-package.relationships+xml"/>
  <Override PartName="/ppt/slideLayouts/_rels/slideLayout373.xml.rels" ContentType="application/vnd.openxmlformats-package.relationships+xml"/>
  <Override PartName="/ppt/slideLayouts/_rels/slideLayout374.xml.rels" ContentType="application/vnd.openxmlformats-package.relationships+xml"/>
  <Override PartName="/ppt/slideLayouts/_rels/slideLayout375.xml.rels" ContentType="application/vnd.openxmlformats-package.relationships+xml"/>
  <Override PartName="/ppt/slideLayouts/_rels/slideLayout376.xml.rels" ContentType="application/vnd.openxmlformats-package.relationships+xml"/>
  <Override PartName="/ppt/slideLayouts/_rels/slideLayout377.xml.rels" ContentType="application/vnd.openxmlformats-package.relationships+xml"/>
  <Override PartName="/ppt/slideLayouts/_rels/slideLayout378.xml.rels" ContentType="application/vnd.openxmlformats-package.relationships+xml"/>
  <Override PartName="/ppt/slideLayouts/_rels/slideLayout379.xml.rels" ContentType="application/vnd.openxmlformats-package.relationships+xml"/>
  <Override PartName="/ppt/slideLayouts/_rels/slideLayout380.xml.rels" ContentType="application/vnd.openxmlformats-package.relationships+xml"/>
  <Override PartName="/ppt/slideLayouts/_rels/slideLayout381.xml.rels" ContentType="application/vnd.openxmlformats-package.relationships+xml"/>
  <Override PartName="/ppt/slideLayouts/_rels/slideLayout382.xml.rels" ContentType="application/vnd.openxmlformats-package.relationships+xml"/>
  <Override PartName="/ppt/slideLayouts/_rels/slideLayout383.xml.rels" ContentType="application/vnd.openxmlformats-package.relationships+xml"/>
  <Override PartName="/ppt/slideLayouts/_rels/slideLayout384.xml.rels" ContentType="application/vnd.openxmlformats-package.relationships+xml"/>
  <Override PartName="/ppt/slideLayouts/_rels/slideLayout385.xml.rels" ContentType="application/vnd.openxmlformats-package.relationships+xml"/>
  <Override PartName="/ppt/slideLayouts/_rels/slideLayout386.xml.rels" ContentType="application/vnd.openxmlformats-package.relationships+xml"/>
  <Override PartName="/ppt/slideLayouts/_rels/slideLayout387.xml.rels" ContentType="application/vnd.openxmlformats-package.relationships+xml"/>
  <Override PartName="/ppt/slideLayouts/_rels/slideLayout388.xml.rels" ContentType="application/vnd.openxmlformats-package.relationships+xml"/>
  <Override PartName="/ppt/slideLayouts/_rels/slideLayout390.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391.xml" ContentType="application/vnd.openxmlformats-officedocument.presentationml.slideLayout+xml"/>
  <Override PartName="/ppt/slideLayouts/slideLayout101.xml" ContentType="application/vnd.openxmlformats-officedocument.presentationml.slideLayout+xml"/>
  <Override PartName="/ppt/slideLayouts/slideLayout392.xml" ContentType="application/vnd.openxmlformats-officedocument.presentationml.slideLayout+xml"/>
  <Override PartName="/ppt/slideLayouts/slideLayout102.xml" ContentType="application/vnd.openxmlformats-officedocument.presentationml.slideLayout+xml"/>
  <Override PartName="/ppt/slideLayouts/slideLayout393.xml" ContentType="application/vnd.openxmlformats-officedocument.presentationml.slideLayout+xml"/>
  <Override PartName="/ppt/slideLayouts/slideLayout103.xml" ContentType="application/vnd.openxmlformats-officedocument.presentationml.slideLayout+xml"/>
  <Override PartName="/ppt/slideLayouts/slideLayout394.xml" ContentType="application/vnd.openxmlformats-officedocument.presentationml.slideLayout+xml"/>
  <Override PartName="/ppt/slideLayouts/slideLayout104.xml" ContentType="application/vnd.openxmlformats-officedocument.presentationml.slideLayout+xml"/>
  <Override PartName="/ppt/slideLayouts/slideLayout395.xml" ContentType="application/vnd.openxmlformats-officedocument.presentationml.slideLayout+xml"/>
  <Override PartName="/ppt/slideLayouts/slideLayout105.xml" ContentType="application/vnd.openxmlformats-officedocument.presentationml.slideLayout+xml"/>
  <Override PartName="/ppt/slideLayouts/slideLayout396.xml" ContentType="application/vnd.openxmlformats-officedocument.presentationml.slideLayout+xml"/>
  <Override PartName="/ppt/slideLayouts/slideLayout106.xml" ContentType="application/vnd.openxmlformats-officedocument.presentationml.slideLayout+xml"/>
  <Override PartName="/ppt/slideLayouts/slideLayout397.xml" ContentType="application/vnd.openxmlformats-officedocument.presentationml.slideLayout+xml"/>
  <Override PartName="/ppt/slideLayouts/slideLayout107.xml" ContentType="application/vnd.openxmlformats-officedocument.presentationml.slideLayout+xml"/>
  <Override PartName="/ppt/slideLayouts/slideLayout398.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307.xml" ContentType="application/vnd.openxmlformats-officedocument.presentationml.slideLayout+xml"/>
  <Override PartName="/ppt/slideLayouts/slideLayout151.xml" ContentType="application/vnd.openxmlformats-officedocument.presentationml.slideLayout+xml"/>
  <Override PartName="/ppt/slideLayouts/slideLayout308.xml" ContentType="application/vnd.openxmlformats-officedocument.presentationml.slideLayout+xml"/>
  <Override PartName="/ppt/slideLayouts/slideLayout152.xml" ContentType="application/vnd.openxmlformats-officedocument.presentationml.slideLayout+xml"/>
  <Override PartName="/ppt/slideLayouts/slideLayout30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317.xml" ContentType="application/vnd.openxmlformats-officedocument.presentationml.slideLayout+xml"/>
  <Override PartName="/ppt/slideLayouts/slideLayout161.xml" ContentType="application/vnd.openxmlformats-officedocument.presentationml.slideLayout+xml"/>
  <Override PartName="/ppt/slideLayouts/slideLayout318.xml" ContentType="application/vnd.openxmlformats-officedocument.presentationml.slideLayout+xml"/>
  <Override PartName="/ppt/slideLayouts/slideLayout162.xml" ContentType="application/vnd.openxmlformats-officedocument.presentationml.slideLayout+xml"/>
  <Override PartName="/ppt/slideLayouts/slideLayout319.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327.xml" ContentType="application/vnd.openxmlformats-officedocument.presentationml.slideLayout+xml"/>
  <Override PartName="/ppt/slideLayouts/slideLayout171.xml" ContentType="application/vnd.openxmlformats-officedocument.presentationml.slideLayout+xml"/>
  <Override PartName="/ppt/slideLayouts/slideLayout328.xml" ContentType="application/vnd.openxmlformats-officedocument.presentationml.slideLayout+xml"/>
  <Override PartName="/ppt/slideLayouts/slideLayout172.xml" ContentType="application/vnd.openxmlformats-officedocument.presentationml.slideLayout+xml"/>
  <Override PartName="/ppt/slideLayouts/slideLayout329.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Layouts/slideLayout337.xml" ContentType="application/vnd.openxmlformats-officedocument.presentationml.slideLayout+xml"/>
  <Override PartName="/ppt/slideLayouts/slideLayout181.xml" ContentType="application/vnd.openxmlformats-officedocument.presentationml.slideLayout+xml"/>
  <Override PartName="/ppt/slideLayouts/slideLayout338.xml" ContentType="application/vnd.openxmlformats-officedocument.presentationml.slideLayout+xml"/>
  <Override PartName="/ppt/slideLayouts/slideLayout182.xml" ContentType="application/vnd.openxmlformats-officedocument.presentationml.slideLayout+xml"/>
  <Override PartName="/ppt/slideLayouts/slideLayout339.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347.xml" ContentType="application/vnd.openxmlformats-officedocument.presentationml.slideLayout+xml"/>
  <Override PartName="/ppt/slideLayouts/slideLayout191.xml" ContentType="application/vnd.openxmlformats-officedocument.presentationml.slideLayout+xml"/>
  <Override PartName="/ppt/slideLayouts/slideLayout348.xml" ContentType="application/vnd.openxmlformats-officedocument.presentationml.slideLayout+xml"/>
  <Override PartName="/ppt/slideLayouts/slideLayout192.xml" ContentType="application/vnd.openxmlformats-officedocument.presentationml.slideLayout+xml"/>
  <Override PartName="/ppt/slideLayouts/slideLayout349.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407.xml" ContentType="application/vnd.openxmlformats-officedocument.presentationml.slideLayout+xml"/>
  <Override PartName="/ppt/slideLayouts/slideLayout251.xml" ContentType="application/vnd.openxmlformats-officedocument.presentationml.slideLayout+xml"/>
  <Override PartName="/ppt/slideLayouts/slideLayout408.xml" ContentType="application/vnd.openxmlformats-officedocument.presentationml.slideLayout+xml"/>
  <Override PartName="/ppt/slideLayouts/slideLayout252.xml" ContentType="application/vnd.openxmlformats-officedocument.presentationml.slideLayout+xml"/>
  <Override PartName="/ppt/slideLayouts/slideLayout409.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417.xml" ContentType="application/vnd.openxmlformats-officedocument.presentationml.slideLayout+xml"/>
  <Override PartName="/ppt/slideLayouts/slideLayout261.xml" ContentType="application/vnd.openxmlformats-officedocument.presentationml.slideLayout+xml"/>
  <Override PartName="/ppt/slideLayouts/slideLayout418.xml" ContentType="application/vnd.openxmlformats-officedocument.presentationml.slideLayout+xml"/>
  <Override PartName="/ppt/slideLayouts/slideLayout262.xml" ContentType="application/vnd.openxmlformats-officedocument.presentationml.slideLayout+xml"/>
  <Override PartName="/ppt/slideLayouts/slideLayout419.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90.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 id="2147483947" r:id="rId25"/>
    <p:sldMasterId id="2147483960" r:id="rId26"/>
    <p:sldMasterId id="2147483973" r:id="rId27"/>
    <p:sldMasterId id="2147483986" r:id="rId28"/>
    <p:sldMasterId id="2147483999" r:id="rId29"/>
    <p:sldMasterId id="2147484012" r:id="rId30"/>
    <p:sldMasterId id="2147484025" r:id="rId31"/>
    <p:sldMasterId id="2147484038" r:id="rId32"/>
    <p:sldMasterId id="2147484051" r:id="rId33"/>
    <p:sldMasterId id="2147484064" r:id="rId34"/>
    <p:sldMasterId id="2147484077" r:id="rId35"/>
    <p:sldMasterId id="2147484090" r:id="rId36"/>
  </p:sldMasterIdLst>
  <p:sldIdLst>
    <p:sldId id="256" r:id="rId37"/>
    <p:sldId id="257" r:id="rId38"/>
    <p:sldId id="258" r:id="rId39"/>
    <p:sldId id="259" r:id="rId40"/>
    <p:sldId id="260" r:id="rId41"/>
    <p:sldId id="261" r:id="rId42"/>
    <p:sldId id="262" r:id="rId43"/>
    <p:sldId id="263" r:id="rId44"/>
    <p:sldId id="264" r:id="rId45"/>
    <p:sldId id="265" r:id="rId46"/>
    <p:sldId id="266" r:id="rId47"/>
    <p:sldId id="267" r:id="rId48"/>
    <p:sldId id="268" r:id="rId49"/>
    <p:sldId id="269" r:id="rId50"/>
    <p:sldId id="270" r:id="rId51"/>
    <p:sldId id="271" r:id="rId52"/>
    <p:sldId id="272" r:id="rId53"/>
    <p:sldId id="273" r:id="rId54"/>
    <p:sldId id="274" r:id="rId55"/>
    <p:sldId id="275" r:id="rId56"/>
    <p:sldId id="276" r:id="rId57"/>
    <p:sldId id="277" r:id="rId58"/>
    <p:sldId id="278" r:id="rId59"/>
    <p:sldId id="279" r:id="rId60"/>
    <p:sldId id="280" r:id="rId61"/>
    <p:sldId id="281" r:id="rId62"/>
    <p:sldId id="282" r:id="rId63"/>
    <p:sldId id="283" r:id="rId64"/>
    <p:sldId id="284" r:id="rId65"/>
    <p:sldId id="285" r:id="rId66"/>
    <p:sldId id="286" r:id="rId67"/>
    <p:sldId id="287" r:id="rId68"/>
    <p:sldId id="288" r:id="rId69"/>
    <p:sldId id="289" r:id="rId70"/>
    <p:sldId id="290" r:id="rId71"/>
    <p:sldId id="291" r:id="rId72"/>
  </p:sldIdLst>
  <p:sldSz cx="9907587"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 Target="slides/slide1.xml"/><Relationship Id="rId38" Type="http://schemas.openxmlformats.org/officeDocument/2006/relationships/slide" Target="slides/slide2.xml"/><Relationship Id="rId39" Type="http://schemas.openxmlformats.org/officeDocument/2006/relationships/slide" Target="slides/slide3.xml"/><Relationship Id="rId40" Type="http://schemas.openxmlformats.org/officeDocument/2006/relationships/slide" Target="slides/slide4.xml"/><Relationship Id="rId41" Type="http://schemas.openxmlformats.org/officeDocument/2006/relationships/slide" Target="slides/slide5.xml"/><Relationship Id="rId42" Type="http://schemas.openxmlformats.org/officeDocument/2006/relationships/slide" Target="slides/slide6.xml"/><Relationship Id="rId43" Type="http://schemas.openxmlformats.org/officeDocument/2006/relationships/slide" Target="slides/slide7.xml"/><Relationship Id="rId44" Type="http://schemas.openxmlformats.org/officeDocument/2006/relationships/slide" Target="slides/slide8.xml"/><Relationship Id="rId45" Type="http://schemas.openxmlformats.org/officeDocument/2006/relationships/slide" Target="slides/slide9.xml"/><Relationship Id="rId46" Type="http://schemas.openxmlformats.org/officeDocument/2006/relationships/slide" Target="slides/slide10.xml"/><Relationship Id="rId47" Type="http://schemas.openxmlformats.org/officeDocument/2006/relationships/slide" Target="slides/slide11.xml"/><Relationship Id="rId48" Type="http://schemas.openxmlformats.org/officeDocument/2006/relationships/slide" Target="slides/slide12.xml"/><Relationship Id="rId49" Type="http://schemas.openxmlformats.org/officeDocument/2006/relationships/slide" Target="slides/slide13.xml"/><Relationship Id="rId50" Type="http://schemas.openxmlformats.org/officeDocument/2006/relationships/slide" Target="slides/slide14.xml"/><Relationship Id="rId51" Type="http://schemas.openxmlformats.org/officeDocument/2006/relationships/slide" Target="slides/slide15.xml"/><Relationship Id="rId52" Type="http://schemas.openxmlformats.org/officeDocument/2006/relationships/slide" Target="slides/slide16.xml"/><Relationship Id="rId53" Type="http://schemas.openxmlformats.org/officeDocument/2006/relationships/slide" Target="slides/slide17.xml"/><Relationship Id="rId54" Type="http://schemas.openxmlformats.org/officeDocument/2006/relationships/slide" Target="slides/slide18.xml"/><Relationship Id="rId55" Type="http://schemas.openxmlformats.org/officeDocument/2006/relationships/slide" Target="slides/slide19.xml"/><Relationship Id="rId56" Type="http://schemas.openxmlformats.org/officeDocument/2006/relationships/slide" Target="slides/slide20.xml"/><Relationship Id="rId57" Type="http://schemas.openxmlformats.org/officeDocument/2006/relationships/slide" Target="slides/slide21.xml"/><Relationship Id="rId58" Type="http://schemas.openxmlformats.org/officeDocument/2006/relationships/slide" Target="slides/slide22.xml"/><Relationship Id="rId59" Type="http://schemas.openxmlformats.org/officeDocument/2006/relationships/slide" Target="slides/slide23.xml"/><Relationship Id="rId60" Type="http://schemas.openxmlformats.org/officeDocument/2006/relationships/slide" Target="slides/slide24.xml"/><Relationship Id="rId61" Type="http://schemas.openxmlformats.org/officeDocument/2006/relationships/slide" Target="slides/slide25.xml"/><Relationship Id="rId62" Type="http://schemas.openxmlformats.org/officeDocument/2006/relationships/slide" Target="slides/slide26.xml"/><Relationship Id="rId63" Type="http://schemas.openxmlformats.org/officeDocument/2006/relationships/slide" Target="slides/slide27.xml"/><Relationship Id="rId64" Type="http://schemas.openxmlformats.org/officeDocument/2006/relationships/slide" Target="slides/slide28.xml"/><Relationship Id="rId65" Type="http://schemas.openxmlformats.org/officeDocument/2006/relationships/slide" Target="slides/slide29.xml"/><Relationship Id="rId66" Type="http://schemas.openxmlformats.org/officeDocument/2006/relationships/slide" Target="slides/slide30.xml"/><Relationship Id="rId67" Type="http://schemas.openxmlformats.org/officeDocument/2006/relationships/slide" Target="slides/slide31.xml"/><Relationship Id="rId68" Type="http://schemas.openxmlformats.org/officeDocument/2006/relationships/slide" Target="slides/slide32.xml"/><Relationship Id="rId69" Type="http://schemas.openxmlformats.org/officeDocument/2006/relationships/slide" Target="slides/slide33.xml"/><Relationship Id="rId70" Type="http://schemas.openxmlformats.org/officeDocument/2006/relationships/slide" Target="slides/slide34.xml"/><Relationship Id="rId71" Type="http://schemas.openxmlformats.org/officeDocument/2006/relationships/slide" Target="slides/slide35.xml"/><Relationship Id="rId72"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6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1.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2.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6.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7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79.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1.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2.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3.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5.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6.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7.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8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0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3.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4.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5.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7.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8.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09.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0.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5.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6.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8.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9.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0.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1.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2.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4.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7.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29.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0.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1.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2.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3.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5.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6.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3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0.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1.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2.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3.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4.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6.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7.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8.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1.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2.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3.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4.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5.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7.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8.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9.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3.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4.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5.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6.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8.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9.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70.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2.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5.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6.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7.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9.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0.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1.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3.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4.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8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6.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7.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8.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9.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0.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1.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2.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4.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6.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97.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98.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99.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0.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1.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2.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3.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5.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6.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7.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8.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09.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0.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1.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2.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3.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4.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6.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7.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8.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19.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0.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7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37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7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37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38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8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38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38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8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38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38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9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39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9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39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39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39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9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39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40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40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40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40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1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1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1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41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2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42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42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2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42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42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3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43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43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3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43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3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43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44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44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4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4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4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4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44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44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44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44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44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5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6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6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46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6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46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47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7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47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47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7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47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47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8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48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8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48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48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48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48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48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49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49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49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49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0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0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0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50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1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51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51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1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51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51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2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52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52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2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52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2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52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53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53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3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53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53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53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53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53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4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5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5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55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5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55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56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6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56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56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6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56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56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7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57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7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57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57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57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7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57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58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58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58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58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9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9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59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59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0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60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60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0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60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60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1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61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61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1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61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1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61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62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62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2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62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62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62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62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62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3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3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4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4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64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4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64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65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5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65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65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5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65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65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6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66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6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66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66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66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6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66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67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67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67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67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8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8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8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68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9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69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69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9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69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69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0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0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70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0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70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0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0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71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71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1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71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71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71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71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71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2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3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3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73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3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3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3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74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4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74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74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4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4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74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5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75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5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5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75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75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5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75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76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76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76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76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7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7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7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7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7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77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8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8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78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8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78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78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9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9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9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79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9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79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9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9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80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80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0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80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80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80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80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80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1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2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2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82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2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2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82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83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3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83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83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3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83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83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3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4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84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4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84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84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84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4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84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85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85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85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85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6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6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6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86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7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87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87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7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87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87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8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88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88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8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88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8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88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89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89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8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8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8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8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89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89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89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89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89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89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0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1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1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91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1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91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92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2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92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92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2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2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92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92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3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93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3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93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93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93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3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93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94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94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94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94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5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5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5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95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6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96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96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6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96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96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7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97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97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7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7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97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7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97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98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98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8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98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98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98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98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98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99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0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0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00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0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00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01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1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01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01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1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01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01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2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02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2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02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02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02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2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02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03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03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03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03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4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4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4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04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2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5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05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05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5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05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05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6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06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06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6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06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6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06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07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07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7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07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07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07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07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07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2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8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9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9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9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09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2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9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09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10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0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10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0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0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10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0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1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11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1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11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1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11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1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11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12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12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12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12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3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3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3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3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13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4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4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14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14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4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4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14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4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5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15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5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5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15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5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15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6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16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6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16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16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16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16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16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7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8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8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18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8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8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18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19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9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19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9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9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19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9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0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20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0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20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20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20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0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20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21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21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21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21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2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2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2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22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3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23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23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3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23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23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4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24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24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4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24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4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24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25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25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5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25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25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25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25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25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6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7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7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27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7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7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27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28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8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28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28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8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28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28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8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9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29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9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29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29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29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9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29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30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30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30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30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2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2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2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1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1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1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1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31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2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32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32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2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2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32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32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3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33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33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3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3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33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3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33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34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34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3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3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3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3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4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34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34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34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34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34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5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6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6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36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6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6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36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37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7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37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37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7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37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37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8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38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8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38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38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38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8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38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39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39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39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39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0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0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0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40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1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1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1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41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41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1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41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41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2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42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42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2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42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2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42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43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43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3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43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43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43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43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43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4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5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5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45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5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45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46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6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46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46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6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46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46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7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47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7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47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47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47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7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47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48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48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48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48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9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9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9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4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49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49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0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0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50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50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0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50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50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1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1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51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51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1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51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1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1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51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52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52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2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52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52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52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52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52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3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3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4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4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4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54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4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54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55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5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5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55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55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5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55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55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5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6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56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6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6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56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56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56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6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6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56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57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57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57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57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5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15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5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5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5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6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6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6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6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6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6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17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17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7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17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17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17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8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9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9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19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9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9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20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0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20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0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0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1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21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1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21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1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21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1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21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22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22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22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22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3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3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3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23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4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24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24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4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24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4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5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25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5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5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25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5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25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6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26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6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26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26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26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26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26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7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8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83"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28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6"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8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28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29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92"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293"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94"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9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29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9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00"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301"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0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304"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30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306"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08"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309"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310"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311"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312"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313"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3"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24"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26"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28"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329"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1" name="PlaceHolder 1"/>
          <p:cNvSpPr>
            <a:spLocks noGrp="1"/>
          </p:cNvSpPr>
          <p:nvPr>
            <p:ph type="subTitle"/>
          </p:nvPr>
        </p:nvSpPr>
        <p:spPr>
          <a:xfrm>
            <a:off x="495360" y="273600"/>
            <a:ext cx="891612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33"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334" name="PlaceHolder 3"/>
          <p:cNvSpPr>
            <a:spLocks noGrp="1"/>
          </p:cNvSpPr>
          <p:nvPr>
            <p:ph type="body"/>
          </p:nvPr>
        </p:nvSpPr>
        <p:spPr>
          <a:xfrm>
            <a:off x="5064120" y="1604520"/>
            <a:ext cx="4350960" cy="3977280"/>
          </a:xfrm>
          <a:prstGeom prst="rect">
            <a:avLst/>
          </a:prstGeom>
        </p:spPr>
        <p:txBody>
          <a:bodyPr lIns="0" rIns="0" tIns="0" bIns="0">
            <a:normAutofit/>
          </a:bodyPr>
          <a:p>
            <a:endParaRPr b="0" lang="en-IN" sz="3200" spc="-1" strike="noStrike">
              <a:latin typeface="Arial"/>
            </a:endParaRPr>
          </a:p>
        </p:txBody>
      </p:sp>
      <p:sp>
        <p:nvSpPr>
          <p:cNvPr id="335"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37" name="PlaceHolder 2"/>
          <p:cNvSpPr>
            <a:spLocks noGrp="1"/>
          </p:cNvSpPr>
          <p:nvPr>
            <p:ph type="body"/>
          </p:nvPr>
        </p:nvSpPr>
        <p:spPr>
          <a:xfrm>
            <a:off x="495360" y="1604520"/>
            <a:ext cx="4350960" cy="3977280"/>
          </a:xfrm>
          <a:prstGeom prst="rect">
            <a:avLst/>
          </a:prstGeom>
        </p:spPr>
        <p:txBody>
          <a:bodyPr lIns="0" rIns="0" tIns="0" bIns="0">
            <a:normAutofit/>
          </a:bodyPr>
          <a:p>
            <a:endParaRPr b="0" lang="en-IN" sz="3200" spc="-1" strike="noStrike">
              <a:latin typeface="Arial"/>
            </a:endParaRPr>
          </a:p>
        </p:txBody>
      </p:sp>
      <p:sp>
        <p:nvSpPr>
          <p:cNvPr id="338"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339" name="PlaceHolder 4"/>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41"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342"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343" name="PlaceHolder 4"/>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45" name="PlaceHolder 2"/>
          <p:cNvSpPr>
            <a:spLocks noGrp="1"/>
          </p:cNvSpPr>
          <p:nvPr>
            <p:ph type="body"/>
          </p:nvPr>
        </p:nvSpPr>
        <p:spPr>
          <a:xfrm>
            <a:off x="495360" y="1604520"/>
            <a:ext cx="8916120" cy="1896840"/>
          </a:xfrm>
          <a:prstGeom prst="rect">
            <a:avLst/>
          </a:prstGeom>
        </p:spPr>
        <p:txBody>
          <a:bodyPr lIns="0" rIns="0" tIns="0" bIns="0">
            <a:normAutofit/>
          </a:bodyPr>
          <a:p>
            <a:endParaRPr b="0" lang="en-IN" sz="3200" spc="-1" strike="noStrike">
              <a:latin typeface="Arial"/>
            </a:endParaRPr>
          </a:p>
        </p:txBody>
      </p:sp>
      <p:sp>
        <p:nvSpPr>
          <p:cNvPr id="346" name="PlaceHolder 3"/>
          <p:cNvSpPr>
            <a:spLocks noGrp="1"/>
          </p:cNvSpPr>
          <p:nvPr>
            <p:ph type="body"/>
          </p:nvPr>
        </p:nvSpPr>
        <p:spPr>
          <a:xfrm>
            <a:off x="495360" y="3682080"/>
            <a:ext cx="891612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48" name="PlaceHolder 2"/>
          <p:cNvSpPr>
            <a:spLocks noGrp="1"/>
          </p:cNvSpPr>
          <p:nvPr>
            <p:ph type="body"/>
          </p:nvPr>
        </p:nvSpPr>
        <p:spPr>
          <a:xfrm>
            <a:off x="495360" y="1604520"/>
            <a:ext cx="4350960" cy="1896840"/>
          </a:xfrm>
          <a:prstGeom prst="rect">
            <a:avLst/>
          </a:prstGeom>
        </p:spPr>
        <p:txBody>
          <a:bodyPr lIns="0" rIns="0" tIns="0" bIns="0">
            <a:normAutofit/>
          </a:bodyPr>
          <a:p>
            <a:endParaRPr b="0" lang="en-IN" sz="3200" spc="-1" strike="noStrike">
              <a:latin typeface="Arial"/>
            </a:endParaRPr>
          </a:p>
        </p:txBody>
      </p:sp>
      <p:sp>
        <p:nvSpPr>
          <p:cNvPr id="349" name="PlaceHolder 3"/>
          <p:cNvSpPr>
            <a:spLocks noGrp="1"/>
          </p:cNvSpPr>
          <p:nvPr>
            <p:ph type="body"/>
          </p:nvPr>
        </p:nvSpPr>
        <p:spPr>
          <a:xfrm>
            <a:off x="5064120" y="1604520"/>
            <a:ext cx="4350960" cy="1896840"/>
          </a:xfrm>
          <a:prstGeom prst="rect">
            <a:avLst/>
          </a:prstGeom>
        </p:spPr>
        <p:txBody>
          <a:bodyPr lIns="0" rIns="0" tIns="0" bIns="0">
            <a:normAutofit/>
          </a:bodyPr>
          <a:p>
            <a:endParaRPr b="0" lang="en-IN" sz="3200" spc="-1" strike="noStrike">
              <a:latin typeface="Arial"/>
            </a:endParaRPr>
          </a:p>
        </p:txBody>
      </p:sp>
      <p:sp>
        <p:nvSpPr>
          <p:cNvPr id="350" name="PlaceHolder 4"/>
          <p:cNvSpPr>
            <a:spLocks noGrp="1"/>
          </p:cNvSpPr>
          <p:nvPr>
            <p:ph type="body"/>
          </p:nvPr>
        </p:nvSpPr>
        <p:spPr>
          <a:xfrm>
            <a:off x="495360" y="3682080"/>
            <a:ext cx="4350960" cy="1896840"/>
          </a:xfrm>
          <a:prstGeom prst="rect">
            <a:avLst/>
          </a:prstGeom>
        </p:spPr>
        <p:txBody>
          <a:bodyPr lIns="0" rIns="0" tIns="0" bIns="0">
            <a:normAutofit/>
          </a:bodyPr>
          <a:p>
            <a:endParaRPr b="0" lang="en-IN" sz="3200" spc="-1" strike="noStrike">
              <a:latin typeface="Arial"/>
            </a:endParaRPr>
          </a:p>
        </p:txBody>
      </p:sp>
      <p:sp>
        <p:nvSpPr>
          <p:cNvPr id="351" name="PlaceHolder 5"/>
          <p:cNvSpPr>
            <a:spLocks noGrp="1"/>
          </p:cNvSpPr>
          <p:nvPr>
            <p:ph type="body"/>
          </p:nvPr>
        </p:nvSpPr>
        <p:spPr>
          <a:xfrm>
            <a:off x="5064120" y="3682080"/>
            <a:ext cx="435096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53" name="PlaceHolder 2"/>
          <p:cNvSpPr>
            <a:spLocks noGrp="1"/>
          </p:cNvSpPr>
          <p:nvPr>
            <p:ph type="body"/>
          </p:nvPr>
        </p:nvSpPr>
        <p:spPr>
          <a:xfrm>
            <a:off x="495360" y="1604520"/>
            <a:ext cx="2870640" cy="1896840"/>
          </a:xfrm>
          <a:prstGeom prst="rect">
            <a:avLst/>
          </a:prstGeom>
        </p:spPr>
        <p:txBody>
          <a:bodyPr lIns="0" rIns="0" tIns="0" bIns="0">
            <a:normAutofit/>
          </a:bodyPr>
          <a:p>
            <a:endParaRPr b="0" lang="en-IN" sz="3200" spc="-1" strike="noStrike">
              <a:latin typeface="Arial"/>
            </a:endParaRPr>
          </a:p>
        </p:txBody>
      </p:sp>
      <p:sp>
        <p:nvSpPr>
          <p:cNvPr id="354" name="PlaceHolder 3"/>
          <p:cNvSpPr>
            <a:spLocks noGrp="1"/>
          </p:cNvSpPr>
          <p:nvPr>
            <p:ph type="body"/>
          </p:nvPr>
        </p:nvSpPr>
        <p:spPr>
          <a:xfrm>
            <a:off x="3510000" y="1604520"/>
            <a:ext cx="2870640" cy="1896840"/>
          </a:xfrm>
          <a:prstGeom prst="rect">
            <a:avLst/>
          </a:prstGeom>
        </p:spPr>
        <p:txBody>
          <a:bodyPr lIns="0" rIns="0" tIns="0" bIns="0">
            <a:normAutofit/>
          </a:bodyPr>
          <a:p>
            <a:endParaRPr b="0" lang="en-IN" sz="3200" spc="-1" strike="noStrike">
              <a:latin typeface="Arial"/>
            </a:endParaRPr>
          </a:p>
        </p:txBody>
      </p:sp>
      <p:sp>
        <p:nvSpPr>
          <p:cNvPr id="355" name="PlaceHolder 4"/>
          <p:cNvSpPr>
            <a:spLocks noGrp="1"/>
          </p:cNvSpPr>
          <p:nvPr>
            <p:ph type="body"/>
          </p:nvPr>
        </p:nvSpPr>
        <p:spPr>
          <a:xfrm>
            <a:off x="6524640" y="1604520"/>
            <a:ext cx="2870640" cy="1896840"/>
          </a:xfrm>
          <a:prstGeom prst="rect">
            <a:avLst/>
          </a:prstGeom>
        </p:spPr>
        <p:txBody>
          <a:bodyPr lIns="0" rIns="0" tIns="0" bIns="0">
            <a:normAutofit/>
          </a:bodyPr>
          <a:p>
            <a:endParaRPr b="0" lang="en-IN" sz="3200" spc="-1" strike="noStrike">
              <a:latin typeface="Arial"/>
            </a:endParaRPr>
          </a:p>
        </p:txBody>
      </p:sp>
      <p:sp>
        <p:nvSpPr>
          <p:cNvPr id="356" name="PlaceHolder 5"/>
          <p:cNvSpPr>
            <a:spLocks noGrp="1"/>
          </p:cNvSpPr>
          <p:nvPr>
            <p:ph type="body"/>
          </p:nvPr>
        </p:nvSpPr>
        <p:spPr>
          <a:xfrm>
            <a:off x="495360" y="3682080"/>
            <a:ext cx="2870640" cy="1896840"/>
          </a:xfrm>
          <a:prstGeom prst="rect">
            <a:avLst/>
          </a:prstGeom>
        </p:spPr>
        <p:txBody>
          <a:bodyPr lIns="0" rIns="0" tIns="0" bIns="0">
            <a:normAutofit/>
          </a:bodyPr>
          <a:p>
            <a:endParaRPr b="0" lang="en-IN" sz="3200" spc="-1" strike="noStrike">
              <a:latin typeface="Arial"/>
            </a:endParaRPr>
          </a:p>
        </p:txBody>
      </p:sp>
      <p:sp>
        <p:nvSpPr>
          <p:cNvPr id="357" name="PlaceHolder 6"/>
          <p:cNvSpPr>
            <a:spLocks noGrp="1"/>
          </p:cNvSpPr>
          <p:nvPr>
            <p:ph type="body"/>
          </p:nvPr>
        </p:nvSpPr>
        <p:spPr>
          <a:xfrm>
            <a:off x="3510000" y="3682080"/>
            <a:ext cx="2870640" cy="1896840"/>
          </a:xfrm>
          <a:prstGeom prst="rect">
            <a:avLst/>
          </a:prstGeom>
        </p:spPr>
        <p:txBody>
          <a:bodyPr lIns="0" rIns="0" tIns="0" bIns="0">
            <a:normAutofit/>
          </a:bodyPr>
          <a:p>
            <a:endParaRPr b="0" lang="en-IN" sz="3200" spc="-1" strike="noStrike">
              <a:latin typeface="Arial"/>
            </a:endParaRPr>
          </a:p>
        </p:txBody>
      </p:sp>
      <p:sp>
        <p:nvSpPr>
          <p:cNvPr id="358" name="PlaceHolder 7"/>
          <p:cNvSpPr>
            <a:spLocks noGrp="1"/>
          </p:cNvSpPr>
          <p:nvPr>
            <p:ph type="body"/>
          </p:nvPr>
        </p:nvSpPr>
        <p:spPr>
          <a:xfrm>
            <a:off x="6524640" y="3682080"/>
            <a:ext cx="28706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8"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69" name="PlaceHolder 2"/>
          <p:cNvSpPr>
            <a:spLocks noGrp="1"/>
          </p:cNvSpPr>
          <p:nvPr>
            <p:ph type="subTitle"/>
          </p:nvPr>
        </p:nvSpPr>
        <p:spPr>
          <a:xfrm>
            <a:off x="495360" y="1604520"/>
            <a:ext cx="891612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95360" y="273600"/>
            <a:ext cx="8916120" cy="1144800"/>
          </a:xfrm>
          <a:prstGeom prst="rect">
            <a:avLst/>
          </a:prstGeom>
        </p:spPr>
        <p:txBody>
          <a:bodyPr lIns="0" rIns="0" tIns="0" bIns="0" anchor="ctr">
            <a:noAutofit/>
          </a:bodyPr>
          <a:p>
            <a:pPr algn="ctr"/>
            <a:endParaRPr b="0" lang="en-IN" sz="4400" spc="-1" strike="noStrike">
              <a:latin typeface="Arial"/>
            </a:endParaRPr>
          </a:p>
        </p:txBody>
      </p:sp>
      <p:sp>
        <p:nvSpPr>
          <p:cNvPr id="371" name="PlaceHolder 2"/>
          <p:cNvSpPr>
            <a:spLocks noGrp="1"/>
          </p:cNvSpPr>
          <p:nvPr>
            <p:ph type="body"/>
          </p:nvPr>
        </p:nvSpPr>
        <p:spPr>
          <a:xfrm>
            <a:off x="495360" y="1604520"/>
            <a:ext cx="8916120" cy="39772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81.xml"/><Relationship Id="rId3" Type="http://schemas.openxmlformats.org/officeDocument/2006/relationships/slideLayout" Target="../slideLayouts/slideLayout182.xml"/><Relationship Id="rId4" Type="http://schemas.openxmlformats.org/officeDocument/2006/relationships/slideLayout" Target="../slideLayouts/slideLayout183.xml"/><Relationship Id="rId5" Type="http://schemas.openxmlformats.org/officeDocument/2006/relationships/slideLayout" Target="../slideLayouts/slideLayout184.xml"/><Relationship Id="rId6" Type="http://schemas.openxmlformats.org/officeDocument/2006/relationships/slideLayout" Target="../slideLayouts/slideLayout185.xml"/><Relationship Id="rId7" Type="http://schemas.openxmlformats.org/officeDocument/2006/relationships/slideLayout" Target="../slideLayouts/slideLayout186.xml"/><Relationship Id="rId8" Type="http://schemas.openxmlformats.org/officeDocument/2006/relationships/slideLayout" Target="../slideLayouts/slideLayout187.xml"/><Relationship Id="rId9" Type="http://schemas.openxmlformats.org/officeDocument/2006/relationships/slideLayout" Target="../slideLayouts/slideLayout188.xml"/><Relationship Id="rId10" Type="http://schemas.openxmlformats.org/officeDocument/2006/relationships/slideLayout" Target="../slideLayouts/slideLayout189.xml"/><Relationship Id="rId11" Type="http://schemas.openxmlformats.org/officeDocument/2006/relationships/slideLayout" Target="../slideLayouts/slideLayout190.xml"/><Relationship Id="rId12" Type="http://schemas.openxmlformats.org/officeDocument/2006/relationships/slideLayout" Target="../slideLayouts/slideLayout191.xml"/><Relationship Id="rId13"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93.xml"/><Relationship Id="rId3" Type="http://schemas.openxmlformats.org/officeDocument/2006/relationships/slideLayout" Target="../slideLayouts/slideLayout194.xml"/><Relationship Id="rId4" Type="http://schemas.openxmlformats.org/officeDocument/2006/relationships/slideLayout" Target="../slideLayouts/slideLayout195.xml"/><Relationship Id="rId5" Type="http://schemas.openxmlformats.org/officeDocument/2006/relationships/slideLayout" Target="../slideLayouts/slideLayout196.xml"/><Relationship Id="rId6" Type="http://schemas.openxmlformats.org/officeDocument/2006/relationships/slideLayout" Target="../slideLayouts/slideLayout197.xml"/><Relationship Id="rId7" Type="http://schemas.openxmlformats.org/officeDocument/2006/relationships/slideLayout" Target="../slideLayouts/slideLayout198.xml"/><Relationship Id="rId8" Type="http://schemas.openxmlformats.org/officeDocument/2006/relationships/slideLayout" Target="../slideLayouts/slideLayout199.xml"/><Relationship Id="rId9" Type="http://schemas.openxmlformats.org/officeDocument/2006/relationships/slideLayout" Target="../slideLayouts/slideLayout200.xml"/><Relationship Id="rId10" Type="http://schemas.openxmlformats.org/officeDocument/2006/relationships/slideLayout" Target="../slideLayouts/slideLayout201.xml"/><Relationship Id="rId11" Type="http://schemas.openxmlformats.org/officeDocument/2006/relationships/slideLayout" Target="../slideLayouts/slideLayout202.xml"/><Relationship Id="rId12" Type="http://schemas.openxmlformats.org/officeDocument/2006/relationships/slideLayout" Target="../slideLayouts/slideLayout203.xml"/><Relationship Id="rId13"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05.xml"/><Relationship Id="rId3" Type="http://schemas.openxmlformats.org/officeDocument/2006/relationships/slideLayout" Target="../slideLayouts/slideLayout206.xml"/><Relationship Id="rId4" Type="http://schemas.openxmlformats.org/officeDocument/2006/relationships/slideLayout" Target="../slideLayouts/slideLayout207.xml"/><Relationship Id="rId5" Type="http://schemas.openxmlformats.org/officeDocument/2006/relationships/slideLayout" Target="../slideLayouts/slideLayout208.xml"/><Relationship Id="rId6" Type="http://schemas.openxmlformats.org/officeDocument/2006/relationships/slideLayout" Target="../slideLayouts/slideLayout209.xml"/><Relationship Id="rId7" Type="http://schemas.openxmlformats.org/officeDocument/2006/relationships/slideLayout" Target="../slideLayouts/slideLayout210.xml"/><Relationship Id="rId8" Type="http://schemas.openxmlformats.org/officeDocument/2006/relationships/slideLayout" Target="../slideLayouts/slideLayout211.xml"/><Relationship Id="rId9" Type="http://schemas.openxmlformats.org/officeDocument/2006/relationships/slideLayout" Target="../slideLayouts/slideLayout212.xml"/><Relationship Id="rId10" Type="http://schemas.openxmlformats.org/officeDocument/2006/relationships/slideLayout" Target="../slideLayouts/slideLayout213.xml"/><Relationship Id="rId11" Type="http://schemas.openxmlformats.org/officeDocument/2006/relationships/slideLayout" Target="../slideLayouts/slideLayout214.xml"/><Relationship Id="rId12" Type="http://schemas.openxmlformats.org/officeDocument/2006/relationships/slideLayout" Target="../slideLayouts/slideLayout215.xml"/><Relationship Id="rId13"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17.xml"/><Relationship Id="rId3" Type="http://schemas.openxmlformats.org/officeDocument/2006/relationships/slideLayout" Target="../slideLayouts/slideLayout218.xml"/><Relationship Id="rId4" Type="http://schemas.openxmlformats.org/officeDocument/2006/relationships/slideLayout" Target="../slideLayouts/slideLayout219.xml"/><Relationship Id="rId5" Type="http://schemas.openxmlformats.org/officeDocument/2006/relationships/slideLayout" Target="../slideLayouts/slideLayout220.xml"/><Relationship Id="rId6" Type="http://schemas.openxmlformats.org/officeDocument/2006/relationships/slideLayout" Target="../slideLayouts/slideLayout221.xml"/><Relationship Id="rId7" Type="http://schemas.openxmlformats.org/officeDocument/2006/relationships/slideLayout" Target="../slideLayouts/slideLayout222.xml"/><Relationship Id="rId8" Type="http://schemas.openxmlformats.org/officeDocument/2006/relationships/slideLayout" Target="../slideLayouts/slideLayout223.xml"/><Relationship Id="rId9" Type="http://schemas.openxmlformats.org/officeDocument/2006/relationships/slideLayout" Target="../slideLayouts/slideLayout224.xml"/><Relationship Id="rId10" Type="http://schemas.openxmlformats.org/officeDocument/2006/relationships/slideLayout" Target="../slideLayouts/slideLayout225.xml"/><Relationship Id="rId11" Type="http://schemas.openxmlformats.org/officeDocument/2006/relationships/slideLayout" Target="../slideLayouts/slideLayout226.xml"/><Relationship Id="rId12" Type="http://schemas.openxmlformats.org/officeDocument/2006/relationships/slideLayout" Target="../slideLayouts/slideLayout227.xml"/><Relationship Id="rId13"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29.xml"/><Relationship Id="rId3" Type="http://schemas.openxmlformats.org/officeDocument/2006/relationships/slideLayout" Target="../slideLayouts/slideLayout230.xml"/><Relationship Id="rId4" Type="http://schemas.openxmlformats.org/officeDocument/2006/relationships/slideLayout" Target="../slideLayouts/slideLayout231.xml"/><Relationship Id="rId5" Type="http://schemas.openxmlformats.org/officeDocument/2006/relationships/slideLayout" Target="../slideLayouts/slideLayout232.xml"/><Relationship Id="rId6" Type="http://schemas.openxmlformats.org/officeDocument/2006/relationships/slideLayout" Target="../slideLayouts/slideLayout233.xml"/><Relationship Id="rId7" Type="http://schemas.openxmlformats.org/officeDocument/2006/relationships/slideLayout" Target="../slideLayouts/slideLayout234.xml"/><Relationship Id="rId8" Type="http://schemas.openxmlformats.org/officeDocument/2006/relationships/slideLayout" Target="../slideLayouts/slideLayout235.xml"/><Relationship Id="rId9" Type="http://schemas.openxmlformats.org/officeDocument/2006/relationships/slideLayout" Target="../slideLayouts/slideLayout236.xml"/><Relationship Id="rId10" Type="http://schemas.openxmlformats.org/officeDocument/2006/relationships/slideLayout" Target="../slideLayouts/slideLayout237.xml"/><Relationship Id="rId11" Type="http://schemas.openxmlformats.org/officeDocument/2006/relationships/slideLayout" Target="../slideLayouts/slideLayout238.xml"/><Relationship Id="rId12" Type="http://schemas.openxmlformats.org/officeDocument/2006/relationships/slideLayout" Target="../slideLayouts/slideLayout239.xml"/><Relationship Id="rId13"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1.xml"/><Relationship Id="rId3" Type="http://schemas.openxmlformats.org/officeDocument/2006/relationships/slideLayout" Target="../slideLayouts/slideLayout242.xml"/><Relationship Id="rId4" Type="http://schemas.openxmlformats.org/officeDocument/2006/relationships/slideLayout" Target="../slideLayouts/slideLayout243.xml"/><Relationship Id="rId5" Type="http://schemas.openxmlformats.org/officeDocument/2006/relationships/slideLayout" Target="../slideLayouts/slideLayout244.xml"/><Relationship Id="rId6" Type="http://schemas.openxmlformats.org/officeDocument/2006/relationships/slideLayout" Target="../slideLayouts/slideLayout245.xml"/><Relationship Id="rId7" Type="http://schemas.openxmlformats.org/officeDocument/2006/relationships/slideLayout" Target="../slideLayouts/slideLayout246.xml"/><Relationship Id="rId8" Type="http://schemas.openxmlformats.org/officeDocument/2006/relationships/slideLayout" Target="../slideLayouts/slideLayout247.xml"/><Relationship Id="rId9" Type="http://schemas.openxmlformats.org/officeDocument/2006/relationships/slideLayout" Target="../slideLayouts/slideLayout248.xml"/><Relationship Id="rId10" Type="http://schemas.openxmlformats.org/officeDocument/2006/relationships/slideLayout" Target="../slideLayouts/slideLayout249.xml"/><Relationship Id="rId11" Type="http://schemas.openxmlformats.org/officeDocument/2006/relationships/slideLayout" Target="../slideLayouts/slideLayout250.xml"/><Relationship Id="rId12" Type="http://schemas.openxmlformats.org/officeDocument/2006/relationships/slideLayout" Target="../slideLayouts/slideLayout251.xml"/><Relationship Id="rId13"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53.xml"/><Relationship Id="rId3" Type="http://schemas.openxmlformats.org/officeDocument/2006/relationships/slideLayout" Target="../slideLayouts/slideLayout254.xml"/><Relationship Id="rId4" Type="http://schemas.openxmlformats.org/officeDocument/2006/relationships/slideLayout" Target="../slideLayouts/slideLayout255.xml"/><Relationship Id="rId5" Type="http://schemas.openxmlformats.org/officeDocument/2006/relationships/slideLayout" Target="../slideLayouts/slideLayout256.xml"/><Relationship Id="rId6" Type="http://schemas.openxmlformats.org/officeDocument/2006/relationships/slideLayout" Target="../slideLayouts/slideLayout257.xml"/><Relationship Id="rId7" Type="http://schemas.openxmlformats.org/officeDocument/2006/relationships/slideLayout" Target="../slideLayouts/slideLayout258.xml"/><Relationship Id="rId8" Type="http://schemas.openxmlformats.org/officeDocument/2006/relationships/slideLayout" Target="../slideLayouts/slideLayout259.xml"/><Relationship Id="rId9" Type="http://schemas.openxmlformats.org/officeDocument/2006/relationships/slideLayout" Target="../slideLayouts/slideLayout260.xml"/><Relationship Id="rId10" Type="http://schemas.openxmlformats.org/officeDocument/2006/relationships/slideLayout" Target="../slideLayouts/slideLayout261.xml"/><Relationship Id="rId11" Type="http://schemas.openxmlformats.org/officeDocument/2006/relationships/slideLayout" Target="../slideLayouts/slideLayout262.xml"/><Relationship Id="rId12" Type="http://schemas.openxmlformats.org/officeDocument/2006/relationships/slideLayout" Target="../slideLayouts/slideLayout263.xml"/><Relationship Id="rId13" Type="http://schemas.openxmlformats.org/officeDocument/2006/relationships/slideLayout" Target="../slideLayouts/slideLayout264.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65.xml"/><Relationship Id="rId3" Type="http://schemas.openxmlformats.org/officeDocument/2006/relationships/slideLayout" Target="../slideLayouts/slideLayout266.xml"/><Relationship Id="rId4" Type="http://schemas.openxmlformats.org/officeDocument/2006/relationships/slideLayout" Target="../slideLayouts/slideLayout267.xml"/><Relationship Id="rId5" Type="http://schemas.openxmlformats.org/officeDocument/2006/relationships/slideLayout" Target="../slideLayouts/slideLayout268.xml"/><Relationship Id="rId6" Type="http://schemas.openxmlformats.org/officeDocument/2006/relationships/slideLayout" Target="../slideLayouts/slideLayout269.xml"/><Relationship Id="rId7" Type="http://schemas.openxmlformats.org/officeDocument/2006/relationships/slideLayout" Target="../slideLayouts/slideLayout270.xml"/><Relationship Id="rId8" Type="http://schemas.openxmlformats.org/officeDocument/2006/relationships/slideLayout" Target="../slideLayouts/slideLayout271.xml"/><Relationship Id="rId9" Type="http://schemas.openxmlformats.org/officeDocument/2006/relationships/slideLayout" Target="../slideLayouts/slideLayout272.xml"/><Relationship Id="rId10" Type="http://schemas.openxmlformats.org/officeDocument/2006/relationships/slideLayout" Target="../slideLayouts/slideLayout273.xml"/><Relationship Id="rId11" Type="http://schemas.openxmlformats.org/officeDocument/2006/relationships/slideLayout" Target="../slideLayouts/slideLayout274.xml"/><Relationship Id="rId12" Type="http://schemas.openxmlformats.org/officeDocument/2006/relationships/slideLayout" Target="../slideLayouts/slideLayout275.xml"/><Relationship Id="rId13" Type="http://schemas.openxmlformats.org/officeDocument/2006/relationships/slideLayout" Target="../slideLayouts/slideLayout276.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77.xml"/><Relationship Id="rId3" Type="http://schemas.openxmlformats.org/officeDocument/2006/relationships/slideLayout" Target="../slideLayouts/slideLayout278.xml"/><Relationship Id="rId4" Type="http://schemas.openxmlformats.org/officeDocument/2006/relationships/slideLayout" Target="../slideLayouts/slideLayout279.xml"/><Relationship Id="rId5" Type="http://schemas.openxmlformats.org/officeDocument/2006/relationships/slideLayout" Target="../slideLayouts/slideLayout280.xml"/><Relationship Id="rId6" Type="http://schemas.openxmlformats.org/officeDocument/2006/relationships/slideLayout" Target="../slideLayouts/slideLayout281.xml"/><Relationship Id="rId7" Type="http://schemas.openxmlformats.org/officeDocument/2006/relationships/slideLayout" Target="../slideLayouts/slideLayout282.xml"/><Relationship Id="rId8" Type="http://schemas.openxmlformats.org/officeDocument/2006/relationships/slideLayout" Target="../slideLayouts/slideLayout283.xml"/><Relationship Id="rId9" Type="http://schemas.openxmlformats.org/officeDocument/2006/relationships/slideLayout" Target="../slideLayouts/slideLayout284.xml"/><Relationship Id="rId10" Type="http://schemas.openxmlformats.org/officeDocument/2006/relationships/slideLayout" Target="../slideLayouts/slideLayout285.xml"/><Relationship Id="rId11" Type="http://schemas.openxmlformats.org/officeDocument/2006/relationships/slideLayout" Target="../slideLayouts/slideLayout286.xml"/><Relationship Id="rId12" Type="http://schemas.openxmlformats.org/officeDocument/2006/relationships/slideLayout" Target="../slideLayouts/slideLayout287.xml"/><Relationship Id="rId13" Type="http://schemas.openxmlformats.org/officeDocument/2006/relationships/slideLayout" Target="../slideLayouts/slideLayout288.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89.xml"/><Relationship Id="rId3" Type="http://schemas.openxmlformats.org/officeDocument/2006/relationships/slideLayout" Target="../slideLayouts/slideLayout290.xml"/><Relationship Id="rId4" Type="http://schemas.openxmlformats.org/officeDocument/2006/relationships/slideLayout" Target="../slideLayouts/slideLayout291.xml"/><Relationship Id="rId5" Type="http://schemas.openxmlformats.org/officeDocument/2006/relationships/slideLayout" Target="../slideLayouts/slideLayout292.xml"/><Relationship Id="rId6" Type="http://schemas.openxmlformats.org/officeDocument/2006/relationships/slideLayout" Target="../slideLayouts/slideLayout293.xml"/><Relationship Id="rId7" Type="http://schemas.openxmlformats.org/officeDocument/2006/relationships/slideLayout" Target="../slideLayouts/slideLayout294.xml"/><Relationship Id="rId8" Type="http://schemas.openxmlformats.org/officeDocument/2006/relationships/slideLayout" Target="../slideLayouts/slideLayout295.xml"/><Relationship Id="rId9" Type="http://schemas.openxmlformats.org/officeDocument/2006/relationships/slideLayout" Target="../slideLayouts/slideLayout296.xml"/><Relationship Id="rId10" Type="http://schemas.openxmlformats.org/officeDocument/2006/relationships/slideLayout" Target="../slideLayouts/slideLayout297.xml"/><Relationship Id="rId11" Type="http://schemas.openxmlformats.org/officeDocument/2006/relationships/slideLayout" Target="../slideLayouts/slideLayout298.xml"/><Relationship Id="rId12" Type="http://schemas.openxmlformats.org/officeDocument/2006/relationships/slideLayout" Target="../slideLayouts/slideLayout299.xml"/><Relationship Id="rId13" Type="http://schemas.openxmlformats.org/officeDocument/2006/relationships/slideLayout" Target="../slideLayouts/slideLayout300.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01.xml"/><Relationship Id="rId3" Type="http://schemas.openxmlformats.org/officeDocument/2006/relationships/slideLayout" Target="../slideLayouts/slideLayout302.xml"/><Relationship Id="rId4" Type="http://schemas.openxmlformats.org/officeDocument/2006/relationships/slideLayout" Target="../slideLayouts/slideLayout303.xml"/><Relationship Id="rId5" Type="http://schemas.openxmlformats.org/officeDocument/2006/relationships/slideLayout" Target="../slideLayouts/slideLayout304.xml"/><Relationship Id="rId6" Type="http://schemas.openxmlformats.org/officeDocument/2006/relationships/slideLayout" Target="../slideLayouts/slideLayout305.xml"/><Relationship Id="rId7" Type="http://schemas.openxmlformats.org/officeDocument/2006/relationships/slideLayout" Target="../slideLayouts/slideLayout306.xml"/><Relationship Id="rId8" Type="http://schemas.openxmlformats.org/officeDocument/2006/relationships/slideLayout" Target="../slideLayouts/slideLayout307.xml"/><Relationship Id="rId9" Type="http://schemas.openxmlformats.org/officeDocument/2006/relationships/slideLayout" Target="../slideLayouts/slideLayout308.xml"/><Relationship Id="rId10" Type="http://schemas.openxmlformats.org/officeDocument/2006/relationships/slideLayout" Target="../slideLayouts/slideLayout309.xml"/><Relationship Id="rId11" Type="http://schemas.openxmlformats.org/officeDocument/2006/relationships/slideLayout" Target="../slideLayouts/slideLayout310.xml"/><Relationship Id="rId12" Type="http://schemas.openxmlformats.org/officeDocument/2006/relationships/slideLayout" Target="../slideLayouts/slideLayout311.xml"/><Relationship Id="rId13" Type="http://schemas.openxmlformats.org/officeDocument/2006/relationships/slideLayout" Target="../slideLayouts/slideLayout31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13.xml"/><Relationship Id="rId3" Type="http://schemas.openxmlformats.org/officeDocument/2006/relationships/slideLayout" Target="../slideLayouts/slideLayout314.xml"/><Relationship Id="rId4" Type="http://schemas.openxmlformats.org/officeDocument/2006/relationships/slideLayout" Target="../slideLayouts/slideLayout315.xml"/><Relationship Id="rId5" Type="http://schemas.openxmlformats.org/officeDocument/2006/relationships/slideLayout" Target="../slideLayouts/slideLayout316.xml"/><Relationship Id="rId6" Type="http://schemas.openxmlformats.org/officeDocument/2006/relationships/slideLayout" Target="../slideLayouts/slideLayout317.xml"/><Relationship Id="rId7" Type="http://schemas.openxmlformats.org/officeDocument/2006/relationships/slideLayout" Target="../slideLayouts/slideLayout318.xml"/><Relationship Id="rId8" Type="http://schemas.openxmlformats.org/officeDocument/2006/relationships/slideLayout" Target="../slideLayouts/slideLayout319.xml"/><Relationship Id="rId9" Type="http://schemas.openxmlformats.org/officeDocument/2006/relationships/slideLayout" Target="../slideLayouts/slideLayout320.xml"/><Relationship Id="rId10" Type="http://schemas.openxmlformats.org/officeDocument/2006/relationships/slideLayout" Target="../slideLayouts/slideLayout321.xml"/><Relationship Id="rId11" Type="http://schemas.openxmlformats.org/officeDocument/2006/relationships/slideLayout" Target="../slideLayouts/slideLayout322.xml"/><Relationship Id="rId12" Type="http://schemas.openxmlformats.org/officeDocument/2006/relationships/slideLayout" Target="../slideLayouts/slideLayout323.xml"/><Relationship Id="rId13" Type="http://schemas.openxmlformats.org/officeDocument/2006/relationships/slideLayout" Target="../slideLayouts/slideLayout324.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25.xml"/><Relationship Id="rId3" Type="http://schemas.openxmlformats.org/officeDocument/2006/relationships/slideLayout" Target="../slideLayouts/slideLayout326.xml"/><Relationship Id="rId4" Type="http://schemas.openxmlformats.org/officeDocument/2006/relationships/slideLayout" Target="../slideLayouts/slideLayout327.xml"/><Relationship Id="rId5" Type="http://schemas.openxmlformats.org/officeDocument/2006/relationships/slideLayout" Target="../slideLayouts/slideLayout328.xml"/><Relationship Id="rId6" Type="http://schemas.openxmlformats.org/officeDocument/2006/relationships/slideLayout" Target="../slideLayouts/slideLayout329.xml"/><Relationship Id="rId7" Type="http://schemas.openxmlformats.org/officeDocument/2006/relationships/slideLayout" Target="../slideLayouts/slideLayout330.xml"/><Relationship Id="rId8" Type="http://schemas.openxmlformats.org/officeDocument/2006/relationships/slideLayout" Target="../slideLayouts/slideLayout331.xml"/><Relationship Id="rId9" Type="http://schemas.openxmlformats.org/officeDocument/2006/relationships/slideLayout" Target="../slideLayouts/slideLayout332.xml"/><Relationship Id="rId10" Type="http://schemas.openxmlformats.org/officeDocument/2006/relationships/slideLayout" Target="../slideLayouts/slideLayout333.xml"/><Relationship Id="rId11" Type="http://schemas.openxmlformats.org/officeDocument/2006/relationships/slideLayout" Target="../slideLayouts/slideLayout334.xml"/><Relationship Id="rId12" Type="http://schemas.openxmlformats.org/officeDocument/2006/relationships/slideLayout" Target="../slideLayouts/slideLayout335.xml"/><Relationship Id="rId13" Type="http://schemas.openxmlformats.org/officeDocument/2006/relationships/slideLayout" Target="../slideLayouts/slideLayout336.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37.xml"/><Relationship Id="rId3" Type="http://schemas.openxmlformats.org/officeDocument/2006/relationships/slideLayout" Target="../slideLayouts/slideLayout338.xml"/><Relationship Id="rId4" Type="http://schemas.openxmlformats.org/officeDocument/2006/relationships/slideLayout" Target="../slideLayouts/slideLayout339.xml"/><Relationship Id="rId5" Type="http://schemas.openxmlformats.org/officeDocument/2006/relationships/slideLayout" Target="../slideLayouts/slideLayout340.xml"/><Relationship Id="rId6" Type="http://schemas.openxmlformats.org/officeDocument/2006/relationships/slideLayout" Target="../slideLayouts/slideLayout341.xml"/><Relationship Id="rId7" Type="http://schemas.openxmlformats.org/officeDocument/2006/relationships/slideLayout" Target="../slideLayouts/slideLayout342.xml"/><Relationship Id="rId8" Type="http://schemas.openxmlformats.org/officeDocument/2006/relationships/slideLayout" Target="../slideLayouts/slideLayout343.xml"/><Relationship Id="rId9" Type="http://schemas.openxmlformats.org/officeDocument/2006/relationships/slideLayout" Target="../slideLayouts/slideLayout344.xml"/><Relationship Id="rId10" Type="http://schemas.openxmlformats.org/officeDocument/2006/relationships/slideLayout" Target="../slideLayouts/slideLayout345.xml"/><Relationship Id="rId11" Type="http://schemas.openxmlformats.org/officeDocument/2006/relationships/slideLayout" Target="../slideLayouts/slideLayout346.xml"/><Relationship Id="rId12" Type="http://schemas.openxmlformats.org/officeDocument/2006/relationships/slideLayout" Target="../slideLayouts/slideLayout347.xml"/><Relationship Id="rId13" Type="http://schemas.openxmlformats.org/officeDocument/2006/relationships/slideLayout" Target="../slideLayouts/slideLayout34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49.xml"/><Relationship Id="rId3" Type="http://schemas.openxmlformats.org/officeDocument/2006/relationships/slideLayout" Target="../slideLayouts/slideLayout350.xml"/><Relationship Id="rId4" Type="http://schemas.openxmlformats.org/officeDocument/2006/relationships/slideLayout" Target="../slideLayouts/slideLayout351.xml"/><Relationship Id="rId5" Type="http://schemas.openxmlformats.org/officeDocument/2006/relationships/slideLayout" Target="../slideLayouts/slideLayout352.xml"/><Relationship Id="rId6" Type="http://schemas.openxmlformats.org/officeDocument/2006/relationships/slideLayout" Target="../slideLayouts/slideLayout353.xml"/><Relationship Id="rId7" Type="http://schemas.openxmlformats.org/officeDocument/2006/relationships/slideLayout" Target="../slideLayouts/slideLayout354.xml"/><Relationship Id="rId8" Type="http://schemas.openxmlformats.org/officeDocument/2006/relationships/slideLayout" Target="../slideLayouts/slideLayout355.xml"/><Relationship Id="rId9" Type="http://schemas.openxmlformats.org/officeDocument/2006/relationships/slideLayout" Target="../slideLayouts/slideLayout356.xml"/><Relationship Id="rId10" Type="http://schemas.openxmlformats.org/officeDocument/2006/relationships/slideLayout" Target="../slideLayouts/slideLayout357.xml"/><Relationship Id="rId11" Type="http://schemas.openxmlformats.org/officeDocument/2006/relationships/slideLayout" Target="../slideLayouts/slideLayout358.xml"/><Relationship Id="rId12" Type="http://schemas.openxmlformats.org/officeDocument/2006/relationships/slideLayout" Target="../slideLayouts/slideLayout359.xml"/><Relationship Id="rId13" Type="http://schemas.openxmlformats.org/officeDocument/2006/relationships/slideLayout" Target="../slideLayouts/slideLayout36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61.xml"/><Relationship Id="rId3" Type="http://schemas.openxmlformats.org/officeDocument/2006/relationships/slideLayout" Target="../slideLayouts/slideLayout362.xml"/><Relationship Id="rId4" Type="http://schemas.openxmlformats.org/officeDocument/2006/relationships/slideLayout" Target="../slideLayouts/slideLayout363.xml"/><Relationship Id="rId5" Type="http://schemas.openxmlformats.org/officeDocument/2006/relationships/slideLayout" Target="../slideLayouts/slideLayout364.xml"/><Relationship Id="rId6" Type="http://schemas.openxmlformats.org/officeDocument/2006/relationships/slideLayout" Target="../slideLayouts/slideLayout365.xml"/><Relationship Id="rId7" Type="http://schemas.openxmlformats.org/officeDocument/2006/relationships/slideLayout" Target="../slideLayouts/slideLayout366.xml"/><Relationship Id="rId8" Type="http://schemas.openxmlformats.org/officeDocument/2006/relationships/slideLayout" Target="../slideLayouts/slideLayout367.xml"/><Relationship Id="rId9" Type="http://schemas.openxmlformats.org/officeDocument/2006/relationships/slideLayout" Target="../slideLayouts/slideLayout368.xml"/><Relationship Id="rId10" Type="http://schemas.openxmlformats.org/officeDocument/2006/relationships/slideLayout" Target="../slideLayouts/slideLayout369.xml"/><Relationship Id="rId11" Type="http://schemas.openxmlformats.org/officeDocument/2006/relationships/slideLayout" Target="../slideLayouts/slideLayout370.xml"/><Relationship Id="rId12" Type="http://schemas.openxmlformats.org/officeDocument/2006/relationships/slideLayout" Target="../slideLayouts/slideLayout371.xml"/><Relationship Id="rId13" Type="http://schemas.openxmlformats.org/officeDocument/2006/relationships/slideLayout" Target="../slideLayouts/slideLayout372.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73.xml"/><Relationship Id="rId3" Type="http://schemas.openxmlformats.org/officeDocument/2006/relationships/slideLayout" Target="../slideLayouts/slideLayout374.xml"/><Relationship Id="rId4" Type="http://schemas.openxmlformats.org/officeDocument/2006/relationships/slideLayout" Target="../slideLayouts/slideLayout375.xml"/><Relationship Id="rId5" Type="http://schemas.openxmlformats.org/officeDocument/2006/relationships/slideLayout" Target="../slideLayouts/slideLayout376.xml"/><Relationship Id="rId6" Type="http://schemas.openxmlformats.org/officeDocument/2006/relationships/slideLayout" Target="../slideLayouts/slideLayout377.xml"/><Relationship Id="rId7" Type="http://schemas.openxmlformats.org/officeDocument/2006/relationships/slideLayout" Target="../slideLayouts/slideLayout378.xml"/><Relationship Id="rId8" Type="http://schemas.openxmlformats.org/officeDocument/2006/relationships/slideLayout" Target="../slideLayouts/slideLayout379.xml"/><Relationship Id="rId9" Type="http://schemas.openxmlformats.org/officeDocument/2006/relationships/slideLayout" Target="../slideLayouts/slideLayout380.xml"/><Relationship Id="rId10" Type="http://schemas.openxmlformats.org/officeDocument/2006/relationships/slideLayout" Target="../slideLayouts/slideLayout381.xml"/><Relationship Id="rId11" Type="http://schemas.openxmlformats.org/officeDocument/2006/relationships/slideLayout" Target="../slideLayouts/slideLayout382.xml"/><Relationship Id="rId12" Type="http://schemas.openxmlformats.org/officeDocument/2006/relationships/slideLayout" Target="../slideLayouts/slideLayout383.xml"/><Relationship Id="rId13" Type="http://schemas.openxmlformats.org/officeDocument/2006/relationships/slideLayout" Target="../slideLayouts/slideLayout384.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85.xml"/><Relationship Id="rId3" Type="http://schemas.openxmlformats.org/officeDocument/2006/relationships/slideLayout" Target="../slideLayouts/slideLayout386.xml"/><Relationship Id="rId4" Type="http://schemas.openxmlformats.org/officeDocument/2006/relationships/slideLayout" Target="../slideLayouts/slideLayout387.xml"/><Relationship Id="rId5" Type="http://schemas.openxmlformats.org/officeDocument/2006/relationships/slideLayout" Target="../slideLayouts/slideLayout388.xml"/><Relationship Id="rId6" Type="http://schemas.openxmlformats.org/officeDocument/2006/relationships/slideLayout" Target="../slideLayouts/slideLayout389.xml"/><Relationship Id="rId7" Type="http://schemas.openxmlformats.org/officeDocument/2006/relationships/slideLayout" Target="../slideLayouts/slideLayout390.xml"/><Relationship Id="rId8" Type="http://schemas.openxmlformats.org/officeDocument/2006/relationships/slideLayout" Target="../slideLayouts/slideLayout391.xml"/><Relationship Id="rId9" Type="http://schemas.openxmlformats.org/officeDocument/2006/relationships/slideLayout" Target="../slideLayouts/slideLayout392.xml"/><Relationship Id="rId10" Type="http://schemas.openxmlformats.org/officeDocument/2006/relationships/slideLayout" Target="../slideLayouts/slideLayout393.xml"/><Relationship Id="rId11" Type="http://schemas.openxmlformats.org/officeDocument/2006/relationships/slideLayout" Target="../slideLayouts/slideLayout394.xml"/><Relationship Id="rId12" Type="http://schemas.openxmlformats.org/officeDocument/2006/relationships/slideLayout" Target="../slideLayouts/slideLayout395.xml"/><Relationship Id="rId13" Type="http://schemas.openxmlformats.org/officeDocument/2006/relationships/slideLayout" Target="../slideLayouts/slideLayout396.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97.xml"/><Relationship Id="rId3" Type="http://schemas.openxmlformats.org/officeDocument/2006/relationships/slideLayout" Target="../slideLayouts/slideLayout398.xml"/><Relationship Id="rId4" Type="http://schemas.openxmlformats.org/officeDocument/2006/relationships/slideLayout" Target="../slideLayouts/slideLayout399.xml"/><Relationship Id="rId5" Type="http://schemas.openxmlformats.org/officeDocument/2006/relationships/slideLayout" Target="../slideLayouts/slideLayout400.xml"/><Relationship Id="rId6" Type="http://schemas.openxmlformats.org/officeDocument/2006/relationships/slideLayout" Target="../slideLayouts/slideLayout401.xml"/><Relationship Id="rId7" Type="http://schemas.openxmlformats.org/officeDocument/2006/relationships/slideLayout" Target="../slideLayouts/slideLayout402.xml"/><Relationship Id="rId8" Type="http://schemas.openxmlformats.org/officeDocument/2006/relationships/slideLayout" Target="../slideLayouts/slideLayout403.xml"/><Relationship Id="rId9" Type="http://schemas.openxmlformats.org/officeDocument/2006/relationships/slideLayout" Target="../slideLayouts/slideLayout404.xml"/><Relationship Id="rId10" Type="http://schemas.openxmlformats.org/officeDocument/2006/relationships/slideLayout" Target="../slideLayouts/slideLayout405.xml"/><Relationship Id="rId11" Type="http://schemas.openxmlformats.org/officeDocument/2006/relationships/slideLayout" Target="../slideLayouts/slideLayout406.xml"/><Relationship Id="rId12" Type="http://schemas.openxmlformats.org/officeDocument/2006/relationships/slideLayout" Target="../slideLayouts/slideLayout407.xml"/><Relationship Id="rId13" Type="http://schemas.openxmlformats.org/officeDocument/2006/relationships/slideLayout" Target="../slideLayouts/slideLayout408.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409.xml"/><Relationship Id="rId3" Type="http://schemas.openxmlformats.org/officeDocument/2006/relationships/slideLayout" Target="../slideLayouts/slideLayout410.xml"/><Relationship Id="rId4" Type="http://schemas.openxmlformats.org/officeDocument/2006/relationships/slideLayout" Target="../slideLayouts/slideLayout411.xml"/><Relationship Id="rId5" Type="http://schemas.openxmlformats.org/officeDocument/2006/relationships/slideLayout" Target="../slideLayouts/slideLayout412.xml"/><Relationship Id="rId6" Type="http://schemas.openxmlformats.org/officeDocument/2006/relationships/slideLayout" Target="../slideLayouts/slideLayout413.xml"/><Relationship Id="rId7" Type="http://schemas.openxmlformats.org/officeDocument/2006/relationships/slideLayout" Target="../slideLayouts/slideLayout414.xml"/><Relationship Id="rId8" Type="http://schemas.openxmlformats.org/officeDocument/2006/relationships/slideLayout" Target="../slideLayouts/slideLayout415.xml"/><Relationship Id="rId9" Type="http://schemas.openxmlformats.org/officeDocument/2006/relationships/slideLayout" Target="../slideLayouts/slideLayout416.xml"/><Relationship Id="rId10" Type="http://schemas.openxmlformats.org/officeDocument/2006/relationships/slideLayout" Target="../slideLayouts/slideLayout417.xml"/><Relationship Id="rId11" Type="http://schemas.openxmlformats.org/officeDocument/2006/relationships/slideLayout" Target="../slideLayouts/slideLayout418.xml"/><Relationship Id="rId12" Type="http://schemas.openxmlformats.org/officeDocument/2006/relationships/slideLayout" Target="../slideLayouts/slideLayout419.xml"/><Relationship Id="rId13" Type="http://schemas.openxmlformats.org/officeDocument/2006/relationships/slideLayout" Target="../slideLayouts/slideLayout420.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905040" cy="1980000"/>
          </a:xfrm>
          <a:custGeom>
            <a:avLst/>
            <a:gdLst/>
            <a:ahLst/>
            <a:rect l="l" t="t" r="r" b="b"/>
            <a:pathLst>
              <a:path w="27519" h="5505">
                <a:moveTo>
                  <a:pt x="4" y="0"/>
                </a:moveTo>
                <a:lnTo>
                  <a:pt x="4" y="0"/>
                </a:lnTo>
                <a:cubicBezTo>
                  <a:pt x="4" y="0"/>
                  <a:pt x="3" y="0"/>
                  <a:pt x="2" y="1"/>
                </a:cubicBezTo>
                <a:lnTo>
                  <a:pt x="1" y="2"/>
                </a:lnTo>
                <a:cubicBezTo>
                  <a:pt x="0" y="3"/>
                  <a:pt x="0" y="4"/>
                  <a:pt x="0" y="4"/>
                </a:cubicBezTo>
                <a:lnTo>
                  <a:pt x="0" y="5499"/>
                </a:lnTo>
                <a:lnTo>
                  <a:pt x="0" y="5500"/>
                </a:lnTo>
                <a:cubicBezTo>
                  <a:pt x="0" y="5500"/>
                  <a:pt x="0" y="5501"/>
                  <a:pt x="1" y="5502"/>
                </a:cubicBezTo>
                <a:lnTo>
                  <a:pt x="2" y="5503"/>
                </a:lnTo>
                <a:cubicBezTo>
                  <a:pt x="3" y="5504"/>
                  <a:pt x="4" y="5504"/>
                  <a:pt x="4" y="5504"/>
                </a:cubicBezTo>
                <a:lnTo>
                  <a:pt x="27513" y="5504"/>
                </a:lnTo>
                <a:lnTo>
                  <a:pt x="27514" y="5504"/>
                </a:lnTo>
                <a:cubicBezTo>
                  <a:pt x="27514" y="5504"/>
                  <a:pt x="27515" y="5504"/>
                  <a:pt x="27516" y="5503"/>
                </a:cubicBezTo>
                <a:lnTo>
                  <a:pt x="27517" y="5502"/>
                </a:lnTo>
                <a:cubicBezTo>
                  <a:pt x="27518" y="5501"/>
                  <a:pt x="27518" y="5500"/>
                  <a:pt x="27518" y="5500"/>
                </a:cubicBezTo>
                <a:lnTo>
                  <a:pt x="27517"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7bc6"/>
          </a:solidFill>
          <a:ln w="0">
            <a:noFill/>
          </a:ln>
        </p:spPr>
        <p:style>
          <a:lnRef idx="0"/>
          <a:fillRef idx="0"/>
          <a:effectRef idx="0"/>
          <a:fontRef idx="minor"/>
        </p:style>
      </p:sp>
      <p:sp>
        <p:nvSpPr>
          <p:cNvPr id="1" name="CustomShape 2"/>
          <p:cNvSpPr/>
          <p:nvPr/>
        </p:nvSpPr>
        <p:spPr>
          <a:xfrm>
            <a:off x="0" y="1371600"/>
            <a:ext cx="9905040" cy="929160"/>
          </a:xfrm>
          <a:custGeom>
            <a:avLst/>
            <a:gdLst/>
            <a:ahLst/>
            <a:rect l="l" t="t" r="r" b="b"/>
            <a:pathLst>
              <a:path w="27519" h="2586">
                <a:moveTo>
                  <a:pt x="4" y="0"/>
                </a:moveTo>
                <a:lnTo>
                  <a:pt x="4" y="0"/>
                </a:lnTo>
                <a:cubicBezTo>
                  <a:pt x="4" y="0"/>
                  <a:pt x="3" y="0"/>
                  <a:pt x="2" y="1"/>
                </a:cubicBezTo>
                <a:cubicBezTo>
                  <a:pt x="1" y="1"/>
                  <a:pt x="1" y="1"/>
                  <a:pt x="1" y="2"/>
                </a:cubicBezTo>
                <a:cubicBezTo>
                  <a:pt x="0" y="3"/>
                  <a:pt x="0" y="4"/>
                  <a:pt x="0" y="4"/>
                </a:cubicBezTo>
                <a:lnTo>
                  <a:pt x="0" y="2580"/>
                </a:lnTo>
                <a:lnTo>
                  <a:pt x="0" y="2581"/>
                </a:lnTo>
                <a:cubicBezTo>
                  <a:pt x="0" y="2581"/>
                  <a:pt x="0" y="2582"/>
                  <a:pt x="1" y="2583"/>
                </a:cubicBezTo>
                <a:cubicBezTo>
                  <a:pt x="1" y="2584"/>
                  <a:pt x="1" y="2584"/>
                  <a:pt x="2" y="2584"/>
                </a:cubicBezTo>
                <a:cubicBezTo>
                  <a:pt x="3" y="2585"/>
                  <a:pt x="4" y="2585"/>
                  <a:pt x="4" y="2585"/>
                </a:cubicBezTo>
                <a:lnTo>
                  <a:pt x="27513" y="2585"/>
                </a:lnTo>
                <a:lnTo>
                  <a:pt x="27514" y="2585"/>
                </a:lnTo>
                <a:cubicBezTo>
                  <a:pt x="27514" y="2585"/>
                  <a:pt x="27515" y="2585"/>
                  <a:pt x="27516" y="2584"/>
                </a:cubicBezTo>
                <a:cubicBezTo>
                  <a:pt x="27517" y="2584"/>
                  <a:pt x="27517" y="2584"/>
                  <a:pt x="27517" y="2583"/>
                </a:cubicBezTo>
                <a:cubicBezTo>
                  <a:pt x="27518" y="2582"/>
                  <a:pt x="27518" y="2581"/>
                  <a:pt x="27518" y="2581"/>
                </a:cubicBezTo>
                <a:lnTo>
                  <a:pt x="27517" y="4"/>
                </a:lnTo>
                <a:lnTo>
                  <a:pt x="27518" y="4"/>
                </a:lnTo>
                <a:lnTo>
                  <a:pt x="27518" y="4"/>
                </a:lnTo>
                <a:cubicBezTo>
                  <a:pt x="27518" y="4"/>
                  <a:pt x="27518" y="3"/>
                  <a:pt x="27517" y="2"/>
                </a:cubicBezTo>
                <a:cubicBezTo>
                  <a:pt x="27517" y="1"/>
                  <a:pt x="27517" y="1"/>
                  <a:pt x="27516" y="1"/>
                </a:cubicBezTo>
                <a:cubicBezTo>
                  <a:pt x="27515" y="0"/>
                  <a:pt x="27514" y="0"/>
                  <a:pt x="27514" y="0"/>
                </a:cubicBezTo>
                <a:lnTo>
                  <a:pt x="4" y="0"/>
                </a:lnTo>
              </a:path>
            </a:pathLst>
          </a:custGeom>
          <a:gradFill rotWithShape="0">
            <a:gsLst>
              <a:gs pos="0">
                <a:srgbClr val="52a5de"/>
              </a:gs>
              <a:gs pos="100000">
                <a:srgbClr val="007bc6"/>
              </a:gs>
            </a:gsLst>
            <a:lin ang="5400000"/>
          </a:gradFill>
          <a:ln w="0">
            <a:noFill/>
          </a:ln>
        </p:spPr>
        <p:style>
          <a:lnRef idx="0"/>
          <a:fillRef idx="0"/>
          <a:effectRef idx="0"/>
          <a:fontRef idx="minor"/>
        </p:style>
      </p:sp>
      <p:sp>
        <p:nvSpPr>
          <p:cNvPr id="2" name="CustomShape 3"/>
          <p:cNvSpPr/>
          <p:nvPr/>
        </p:nvSpPr>
        <p:spPr>
          <a:xfrm>
            <a:off x="0" y="4737240"/>
            <a:ext cx="9905040" cy="1395720"/>
          </a:xfrm>
          <a:custGeom>
            <a:avLst/>
            <a:gdLst/>
            <a:ahLst/>
            <a:rect l="l" t="t" r="r" b="b"/>
            <a:pathLst>
              <a:path w="27519" h="3882">
                <a:moveTo>
                  <a:pt x="4" y="0"/>
                </a:moveTo>
                <a:lnTo>
                  <a:pt x="4" y="0"/>
                </a:lnTo>
                <a:cubicBezTo>
                  <a:pt x="4" y="0"/>
                  <a:pt x="3" y="0"/>
                  <a:pt x="2" y="1"/>
                </a:cubicBezTo>
                <a:lnTo>
                  <a:pt x="1" y="2"/>
                </a:lnTo>
                <a:cubicBezTo>
                  <a:pt x="0" y="3"/>
                  <a:pt x="0" y="4"/>
                  <a:pt x="0" y="4"/>
                </a:cubicBezTo>
                <a:lnTo>
                  <a:pt x="0" y="3876"/>
                </a:lnTo>
                <a:lnTo>
                  <a:pt x="0" y="3877"/>
                </a:lnTo>
                <a:cubicBezTo>
                  <a:pt x="0" y="3877"/>
                  <a:pt x="0" y="3878"/>
                  <a:pt x="1" y="3879"/>
                </a:cubicBezTo>
                <a:lnTo>
                  <a:pt x="2" y="3880"/>
                </a:lnTo>
                <a:cubicBezTo>
                  <a:pt x="3" y="3881"/>
                  <a:pt x="4" y="3881"/>
                  <a:pt x="4" y="3881"/>
                </a:cubicBezTo>
                <a:lnTo>
                  <a:pt x="27513" y="3881"/>
                </a:lnTo>
                <a:lnTo>
                  <a:pt x="27514" y="3881"/>
                </a:lnTo>
                <a:cubicBezTo>
                  <a:pt x="27514" y="3881"/>
                  <a:pt x="27515" y="3881"/>
                  <a:pt x="27516" y="3880"/>
                </a:cubicBezTo>
                <a:lnTo>
                  <a:pt x="27517" y="3879"/>
                </a:lnTo>
                <a:cubicBezTo>
                  <a:pt x="27518" y="3878"/>
                  <a:pt x="27518" y="3877"/>
                  <a:pt x="27518" y="3877"/>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7bc6"/>
          </a:solidFill>
          <a:ln w="0">
            <a:noFill/>
          </a:ln>
        </p:spPr>
        <p:style>
          <a:lnRef idx="0"/>
          <a:fillRef idx="0"/>
          <a:effectRef idx="0"/>
          <a:fontRef idx="minor"/>
        </p:style>
      </p:sp>
      <p:sp>
        <p:nvSpPr>
          <p:cNvPr id="3" name="CustomShape 4"/>
          <p:cNvSpPr/>
          <p:nvPr/>
        </p:nvSpPr>
        <p:spPr>
          <a:xfrm rot="10800000">
            <a:off x="720" y="4333680"/>
            <a:ext cx="9905040" cy="922680"/>
          </a:xfrm>
          <a:custGeom>
            <a:avLst/>
            <a:gdLst/>
            <a:ahLst/>
            <a:rect l="l" t="t" r="r" b="b"/>
            <a:pathLst>
              <a:path w="27519" h="2568">
                <a:moveTo>
                  <a:pt x="4" y="0"/>
                </a:moveTo>
                <a:lnTo>
                  <a:pt x="4" y="0"/>
                </a:lnTo>
                <a:cubicBezTo>
                  <a:pt x="4" y="0"/>
                  <a:pt x="3" y="0"/>
                  <a:pt x="2" y="1"/>
                </a:cubicBezTo>
                <a:lnTo>
                  <a:pt x="1" y="2"/>
                </a:lnTo>
                <a:cubicBezTo>
                  <a:pt x="0" y="3"/>
                  <a:pt x="0" y="4"/>
                  <a:pt x="0" y="4"/>
                </a:cubicBezTo>
                <a:lnTo>
                  <a:pt x="0" y="2562"/>
                </a:lnTo>
                <a:lnTo>
                  <a:pt x="0" y="2563"/>
                </a:lnTo>
                <a:cubicBezTo>
                  <a:pt x="0" y="2563"/>
                  <a:pt x="0" y="2564"/>
                  <a:pt x="1" y="2565"/>
                </a:cubicBezTo>
                <a:lnTo>
                  <a:pt x="2" y="2566"/>
                </a:lnTo>
                <a:cubicBezTo>
                  <a:pt x="3" y="2567"/>
                  <a:pt x="4" y="2567"/>
                  <a:pt x="4" y="2567"/>
                </a:cubicBezTo>
                <a:lnTo>
                  <a:pt x="27513" y="2567"/>
                </a:lnTo>
                <a:lnTo>
                  <a:pt x="27514" y="2567"/>
                </a:lnTo>
                <a:cubicBezTo>
                  <a:pt x="27514" y="2567"/>
                  <a:pt x="27515" y="2567"/>
                  <a:pt x="27516" y="2566"/>
                </a:cubicBezTo>
                <a:lnTo>
                  <a:pt x="27517" y="2565"/>
                </a:lnTo>
                <a:cubicBezTo>
                  <a:pt x="27518" y="2564"/>
                  <a:pt x="27518" y="2563"/>
                  <a:pt x="27518" y="2563"/>
                </a:cubicBezTo>
                <a:lnTo>
                  <a:pt x="27517" y="4"/>
                </a:lnTo>
                <a:lnTo>
                  <a:pt x="27518" y="4"/>
                </a:lnTo>
                <a:lnTo>
                  <a:pt x="27518" y="4"/>
                </a:lnTo>
                <a:cubicBezTo>
                  <a:pt x="27518" y="4"/>
                  <a:pt x="27518" y="3"/>
                  <a:pt x="27517" y="2"/>
                </a:cubicBezTo>
                <a:lnTo>
                  <a:pt x="27516" y="1"/>
                </a:lnTo>
                <a:cubicBezTo>
                  <a:pt x="27515" y="0"/>
                  <a:pt x="27514" y="0"/>
                  <a:pt x="27514" y="0"/>
                </a:cubicBezTo>
                <a:lnTo>
                  <a:pt x="4" y="0"/>
                </a:lnTo>
              </a:path>
            </a:pathLst>
          </a:custGeom>
          <a:gradFill rotWithShape="0">
            <a:gsLst>
              <a:gs pos="0">
                <a:srgbClr val="007bc6"/>
              </a:gs>
              <a:gs pos="100000">
                <a:srgbClr val="52a5de"/>
              </a:gs>
            </a:gsLst>
            <a:lin ang="5400000"/>
          </a:gradFill>
          <a:ln w="0">
            <a:noFill/>
          </a:ln>
        </p:spPr>
        <p:style>
          <a:lnRef idx="0"/>
          <a:fillRef idx="0"/>
          <a:effectRef idx="0"/>
          <a:fontRef idx="minor"/>
        </p:style>
      </p:sp>
      <p:sp>
        <p:nvSpPr>
          <p:cNvPr id="4" name="CustomShape 5"/>
          <p:cNvSpPr/>
          <p:nvPr/>
        </p:nvSpPr>
        <p:spPr>
          <a:xfrm>
            <a:off x="247680" y="6451560"/>
            <a:ext cx="2062800" cy="459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sp>
        <p:nvSpPr>
          <p:cNvPr id="5" name="CustomShape 6"/>
          <p:cNvSpPr/>
          <p:nvPr/>
        </p:nvSpPr>
        <p:spPr>
          <a:xfrm>
            <a:off x="0" y="2287440"/>
            <a:ext cx="9905040" cy="2051640"/>
          </a:xfrm>
          <a:custGeom>
            <a:avLst/>
            <a:gdLst/>
            <a:ahLst/>
            <a:rect l="l" t="t" r="r" b="b"/>
            <a:pathLst>
              <a:path w="27519" h="5704">
                <a:moveTo>
                  <a:pt x="4" y="0"/>
                </a:moveTo>
                <a:lnTo>
                  <a:pt x="4" y="0"/>
                </a:lnTo>
                <a:cubicBezTo>
                  <a:pt x="3" y="0"/>
                  <a:pt x="3" y="0"/>
                  <a:pt x="2" y="1"/>
                </a:cubicBezTo>
                <a:cubicBezTo>
                  <a:pt x="1" y="1"/>
                  <a:pt x="1" y="1"/>
                  <a:pt x="1" y="2"/>
                </a:cubicBezTo>
                <a:cubicBezTo>
                  <a:pt x="0" y="3"/>
                  <a:pt x="0" y="3"/>
                  <a:pt x="0" y="4"/>
                </a:cubicBezTo>
                <a:lnTo>
                  <a:pt x="0" y="5698"/>
                </a:lnTo>
                <a:lnTo>
                  <a:pt x="0" y="5699"/>
                </a:lnTo>
                <a:cubicBezTo>
                  <a:pt x="0" y="5700"/>
                  <a:pt x="0" y="5700"/>
                  <a:pt x="1" y="5701"/>
                </a:cubicBezTo>
                <a:cubicBezTo>
                  <a:pt x="1" y="5702"/>
                  <a:pt x="1" y="5702"/>
                  <a:pt x="2" y="5702"/>
                </a:cubicBezTo>
                <a:cubicBezTo>
                  <a:pt x="3" y="5703"/>
                  <a:pt x="3" y="5703"/>
                  <a:pt x="4" y="5703"/>
                </a:cubicBezTo>
                <a:lnTo>
                  <a:pt x="27513" y="5702"/>
                </a:lnTo>
                <a:lnTo>
                  <a:pt x="27514" y="5703"/>
                </a:lnTo>
                <a:cubicBezTo>
                  <a:pt x="27515" y="5703"/>
                  <a:pt x="27515" y="5703"/>
                  <a:pt x="27516" y="5702"/>
                </a:cubicBezTo>
                <a:cubicBezTo>
                  <a:pt x="27517" y="5702"/>
                  <a:pt x="27517" y="5702"/>
                  <a:pt x="27517" y="5701"/>
                </a:cubicBezTo>
                <a:cubicBezTo>
                  <a:pt x="27518" y="5700"/>
                  <a:pt x="27518" y="5700"/>
                  <a:pt x="27518" y="5699"/>
                </a:cubicBezTo>
                <a:lnTo>
                  <a:pt x="27517" y="4"/>
                </a:lnTo>
                <a:lnTo>
                  <a:pt x="27518" y="4"/>
                </a:lnTo>
                <a:lnTo>
                  <a:pt x="27518" y="4"/>
                </a:lnTo>
                <a:cubicBezTo>
                  <a:pt x="27518" y="3"/>
                  <a:pt x="27518" y="3"/>
                  <a:pt x="27517" y="2"/>
                </a:cubicBezTo>
                <a:cubicBezTo>
                  <a:pt x="27517" y="1"/>
                  <a:pt x="27517" y="1"/>
                  <a:pt x="27516" y="1"/>
                </a:cubicBezTo>
                <a:cubicBezTo>
                  <a:pt x="27515" y="0"/>
                  <a:pt x="27515" y="0"/>
                  <a:pt x="27514" y="0"/>
                </a:cubicBezTo>
                <a:lnTo>
                  <a:pt x="4" y="0"/>
                </a:lnTo>
              </a:path>
            </a:pathLst>
          </a:custGeom>
          <a:solidFill>
            <a:srgbClr val="000000"/>
          </a:solidFill>
          <a:ln w="0">
            <a:noFill/>
          </a:ln>
        </p:spPr>
        <p:style>
          <a:lnRef idx="0"/>
          <a:fillRef idx="0"/>
          <a:effectRef idx="0"/>
          <a:fontRef idx="minor"/>
        </p:style>
      </p:sp>
      <p:sp>
        <p:nvSpPr>
          <p:cNvPr id="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04" name="Group 1"/>
          <p:cNvGrpSpPr/>
          <p:nvPr/>
        </p:nvGrpSpPr>
        <p:grpSpPr>
          <a:xfrm>
            <a:off x="0" y="6586560"/>
            <a:ext cx="9904680" cy="239400"/>
            <a:chOff x="0" y="6586560"/>
            <a:chExt cx="9904680" cy="239400"/>
          </a:xfrm>
        </p:grpSpPr>
        <p:sp>
          <p:nvSpPr>
            <p:cNvPr id="40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40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CEE62D8-2032-4CF2-8709-0442B9CDE219}"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40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40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409" name="Group 6"/>
          <p:cNvGrpSpPr/>
          <p:nvPr/>
        </p:nvGrpSpPr>
        <p:grpSpPr>
          <a:xfrm>
            <a:off x="8534520" y="6244200"/>
            <a:ext cx="1141920" cy="287640"/>
            <a:chOff x="8534520" y="6244200"/>
            <a:chExt cx="1141920" cy="287640"/>
          </a:xfrm>
        </p:grpSpPr>
        <p:sp>
          <p:nvSpPr>
            <p:cNvPr id="41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41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9" name="Group 1"/>
          <p:cNvGrpSpPr/>
          <p:nvPr/>
        </p:nvGrpSpPr>
        <p:grpSpPr>
          <a:xfrm>
            <a:off x="0" y="6586560"/>
            <a:ext cx="9904680" cy="239400"/>
            <a:chOff x="0" y="6586560"/>
            <a:chExt cx="9904680" cy="239400"/>
          </a:xfrm>
        </p:grpSpPr>
        <p:sp>
          <p:nvSpPr>
            <p:cNvPr id="45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45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5CEC116-6FFC-47A1-899E-9EF4B9573952}"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45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45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454" name="Group 6"/>
          <p:cNvGrpSpPr/>
          <p:nvPr/>
        </p:nvGrpSpPr>
        <p:grpSpPr>
          <a:xfrm>
            <a:off x="8534520" y="6244200"/>
            <a:ext cx="1141920" cy="287640"/>
            <a:chOff x="8534520" y="6244200"/>
            <a:chExt cx="1141920" cy="287640"/>
          </a:xfrm>
        </p:grpSpPr>
        <p:sp>
          <p:nvSpPr>
            <p:cNvPr id="45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45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5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94" name="Group 1"/>
          <p:cNvGrpSpPr/>
          <p:nvPr/>
        </p:nvGrpSpPr>
        <p:grpSpPr>
          <a:xfrm>
            <a:off x="0" y="6586560"/>
            <a:ext cx="9904680" cy="239400"/>
            <a:chOff x="0" y="6586560"/>
            <a:chExt cx="9904680" cy="239400"/>
          </a:xfrm>
        </p:grpSpPr>
        <p:sp>
          <p:nvSpPr>
            <p:cNvPr id="49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49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F5250E0-1380-4498-92CE-64451E39B5D6}"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49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49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499" name="Group 6"/>
          <p:cNvGrpSpPr/>
          <p:nvPr/>
        </p:nvGrpSpPr>
        <p:grpSpPr>
          <a:xfrm>
            <a:off x="8534520" y="6244200"/>
            <a:ext cx="1141920" cy="287640"/>
            <a:chOff x="8534520" y="6244200"/>
            <a:chExt cx="1141920" cy="287640"/>
          </a:xfrm>
        </p:grpSpPr>
        <p:sp>
          <p:nvSpPr>
            <p:cNvPr id="50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50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0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39" name="Group 1"/>
          <p:cNvGrpSpPr/>
          <p:nvPr/>
        </p:nvGrpSpPr>
        <p:grpSpPr>
          <a:xfrm>
            <a:off x="0" y="6586560"/>
            <a:ext cx="9904680" cy="239400"/>
            <a:chOff x="0" y="6586560"/>
            <a:chExt cx="9904680" cy="239400"/>
          </a:xfrm>
        </p:grpSpPr>
        <p:sp>
          <p:nvSpPr>
            <p:cNvPr id="54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54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4D2B17A-D66E-40E6-AED8-5F1CF7A2947D}"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54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54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544" name="Group 6"/>
          <p:cNvGrpSpPr/>
          <p:nvPr/>
        </p:nvGrpSpPr>
        <p:grpSpPr>
          <a:xfrm>
            <a:off x="8534520" y="6244200"/>
            <a:ext cx="1141920" cy="287640"/>
            <a:chOff x="8534520" y="6244200"/>
            <a:chExt cx="1141920" cy="287640"/>
          </a:xfrm>
        </p:grpSpPr>
        <p:sp>
          <p:nvSpPr>
            <p:cNvPr id="54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54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4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84" name="Group 1"/>
          <p:cNvGrpSpPr/>
          <p:nvPr/>
        </p:nvGrpSpPr>
        <p:grpSpPr>
          <a:xfrm>
            <a:off x="0" y="6586560"/>
            <a:ext cx="9904680" cy="239400"/>
            <a:chOff x="0" y="6586560"/>
            <a:chExt cx="9904680" cy="239400"/>
          </a:xfrm>
        </p:grpSpPr>
        <p:sp>
          <p:nvSpPr>
            <p:cNvPr id="58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58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FD5925F-3491-41DF-AB26-740299F47D68}"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58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58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589" name="Group 6"/>
          <p:cNvGrpSpPr/>
          <p:nvPr/>
        </p:nvGrpSpPr>
        <p:grpSpPr>
          <a:xfrm>
            <a:off x="8534520" y="6244200"/>
            <a:ext cx="1141920" cy="287640"/>
            <a:chOff x="8534520" y="6244200"/>
            <a:chExt cx="1141920" cy="287640"/>
          </a:xfrm>
        </p:grpSpPr>
        <p:sp>
          <p:nvSpPr>
            <p:cNvPr id="59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59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9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29" name="Group 1"/>
          <p:cNvGrpSpPr/>
          <p:nvPr/>
        </p:nvGrpSpPr>
        <p:grpSpPr>
          <a:xfrm>
            <a:off x="0" y="6586560"/>
            <a:ext cx="9904680" cy="239400"/>
            <a:chOff x="0" y="6586560"/>
            <a:chExt cx="9904680" cy="239400"/>
          </a:xfrm>
        </p:grpSpPr>
        <p:sp>
          <p:nvSpPr>
            <p:cNvPr id="63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63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A7349D6-5FE4-4EAC-8AB9-9DD903D2F1A2}"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63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63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634" name="Group 6"/>
          <p:cNvGrpSpPr/>
          <p:nvPr/>
        </p:nvGrpSpPr>
        <p:grpSpPr>
          <a:xfrm>
            <a:off x="8534520" y="6244200"/>
            <a:ext cx="1141920" cy="287640"/>
            <a:chOff x="8534520" y="6244200"/>
            <a:chExt cx="1141920" cy="287640"/>
          </a:xfrm>
        </p:grpSpPr>
        <p:sp>
          <p:nvSpPr>
            <p:cNvPr id="63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63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3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74" name="Group 1"/>
          <p:cNvGrpSpPr/>
          <p:nvPr/>
        </p:nvGrpSpPr>
        <p:grpSpPr>
          <a:xfrm>
            <a:off x="0" y="6586560"/>
            <a:ext cx="9904680" cy="239400"/>
            <a:chOff x="0" y="6586560"/>
            <a:chExt cx="9904680" cy="239400"/>
          </a:xfrm>
        </p:grpSpPr>
        <p:sp>
          <p:nvSpPr>
            <p:cNvPr id="67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67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E985A39-0B0A-4BA6-B0F9-D6CDAAEC2520}"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67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67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679" name="Group 6"/>
          <p:cNvGrpSpPr/>
          <p:nvPr/>
        </p:nvGrpSpPr>
        <p:grpSpPr>
          <a:xfrm>
            <a:off x="8534520" y="6244200"/>
            <a:ext cx="1141920" cy="287640"/>
            <a:chOff x="8534520" y="6244200"/>
            <a:chExt cx="1141920" cy="287640"/>
          </a:xfrm>
        </p:grpSpPr>
        <p:sp>
          <p:nvSpPr>
            <p:cNvPr id="68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68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8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19" name="Group 1"/>
          <p:cNvGrpSpPr/>
          <p:nvPr/>
        </p:nvGrpSpPr>
        <p:grpSpPr>
          <a:xfrm>
            <a:off x="0" y="6586560"/>
            <a:ext cx="9904680" cy="239400"/>
            <a:chOff x="0" y="6586560"/>
            <a:chExt cx="9904680" cy="239400"/>
          </a:xfrm>
        </p:grpSpPr>
        <p:sp>
          <p:nvSpPr>
            <p:cNvPr id="72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72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774EE8F-7792-42A5-AEA5-E738072831CC}"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72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72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724" name="Group 6"/>
          <p:cNvGrpSpPr/>
          <p:nvPr/>
        </p:nvGrpSpPr>
        <p:grpSpPr>
          <a:xfrm>
            <a:off x="8534520" y="6244200"/>
            <a:ext cx="1141920" cy="287640"/>
            <a:chOff x="8534520" y="6244200"/>
            <a:chExt cx="1141920" cy="287640"/>
          </a:xfrm>
        </p:grpSpPr>
        <p:sp>
          <p:nvSpPr>
            <p:cNvPr id="72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72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2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64" name="Group 1"/>
          <p:cNvGrpSpPr/>
          <p:nvPr/>
        </p:nvGrpSpPr>
        <p:grpSpPr>
          <a:xfrm>
            <a:off x="0" y="6586560"/>
            <a:ext cx="9904680" cy="239400"/>
            <a:chOff x="0" y="6586560"/>
            <a:chExt cx="9904680" cy="239400"/>
          </a:xfrm>
        </p:grpSpPr>
        <p:sp>
          <p:nvSpPr>
            <p:cNvPr id="76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76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FBB1D9F-1C6B-4E4C-9938-BF8A2C763344}"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76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76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769" name="Group 6"/>
          <p:cNvGrpSpPr/>
          <p:nvPr/>
        </p:nvGrpSpPr>
        <p:grpSpPr>
          <a:xfrm>
            <a:off x="8534520" y="6244200"/>
            <a:ext cx="1141920" cy="287640"/>
            <a:chOff x="8534520" y="6244200"/>
            <a:chExt cx="1141920" cy="287640"/>
          </a:xfrm>
        </p:grpSpPr>
        <p:sp>
          <p:nvSpPr>
            <p:cNvPr id="77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77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77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09" name="Group 1"/>
          <p:cNvGrpSpPr/>
          <p:nvPr/>
        </p:nvGrpSpPr>
        <p:grpSpPr>
          <a:xfrm>
            <a:off x="0" y="6586560"/>
            <a:ext cx="9904680" cy="239400"/>
            <a:chOff x="0" y="6586560"/>
            <a:chExt cx="9904680" cy="239400"/>
          </a:xfrm>
        </p:grpSpPr>
        <p:sp>
          <p:nvSpPr>
            <p:cNvPr id="81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81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924225D-2DE9-4CAA-ABED-5225A7DFE37A}"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81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81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814" name="Group 6"/>
          <p:cNvGrpSpPr/>
          <p:nvPr/>
        </p:nvGrpSpPr>
        <p:grpSpPr>
          <a:xfrm>
            <a:off x="8534520" y="6244200"/>
            <a:ext cx="1141920" cy="287640"/>
            <a:chOff x="8534520" y="6244200"/>
            <a:chExt cx="1141920" cy="287640"/>
          </a:xfrm>
        </p:grpSpPr>
        <p:sp>
          <p:nvSpPr>
            <p:cNvPr id="81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81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1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 name="Group 1"/>
          <p:cNvGrpSpPr/>
          <p:nvPr/>
        </p:nvGrpSpPr>
        <p:grpSpPr>
          <a:xfrm>
            <a:off x="0" y="6586560"/>
            <a:ext cx="9904680" cy="239400"/>
            <a:chOff x="0" y="6586560"/>
            <a:chExt cx="9904680" cy="239400"/>
          </a:xfrm>
        </p:grpSpPr>
        <p:sp>
          <p:nvSpPr>
            <p:cNvPr id="4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4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FC92369-7B86-4B0E-856F-BF28DEAF7C95}"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4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4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49" name="Group 6"/>
          <p:cNvGrpSpPr/>
          <p:nvPr/>
        </p:nvGrpSpPr>
        <p:grpSpPr>
          <a:xfrm>
            <a:off x="8534520" y="6244200"/>
            <a:ext cx="1141920" cy="287640"/>
            <a:chOff x="8534520" y="6244200"/>
            <a:chExt cx="1141920" cy="287640"/>
          </a:xfrm>
        </p:grpSpPr>
        <p:sp>
          <p:nvSpPr>
            <p:cNvPr id="5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5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54" name="Group 1"/>
          <p:cNvGrpSpPr/>
          <p:nvPr/>
        </p:nvGrpSpPr>
        <p:grpSpPr>
          <a:xfrm>
            <a:off x="0" y="6586560"/>
            <a:ext cx="9904680" cy="239400"/>
            <a:chOff x="0" y="6586560"/>
            <a:chExt cx="9904680" cy="239400"/>
          </a:xfrm>
        </p:grpSpPr>
        <p:sp>
          <p:nvSpPr>
            <p:cNvPr id="85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85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506E375-65F8-434F-BF51-5AFCF3E75204}"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85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85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859" name="Group 6"/>
          <p:cNvGrpSpPr/>
          <p:nvPr/>
        </p:nvGrpSpPr>
        <p:grpSpPr>
          <a:xfrm>
            <a:off x="8534520" y="6244200"/>
            <a:ext cx="1141920" cy="287640"/>
            <a:chOff x="8534520" y="6244200"/>
            <a:chExt cx="1141920" cy="287640"/>
          </a:xfrm>
        </p:grpSpPr>
        <p:sp>
          <p:nvSpPr>
            <p:cNvPr id="86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86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6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99" name="Group 1"/>
          <p:cNvGrpSpPr/>
          <p:nvPr/>
        </p:nvGrpSpPr>
        <p:grpSpPr>
          <a:xfrm>
            <a:off x="0" y="6586560"/>
            <a:ext cx="9904680" cy="239400"/>
            <a:chOff x="0" y="6586560"/>
            <a:chExt cx="9904680" cy="239400"/>
          </a:xfrm>
        </p:grpSpPr>
        <p:sp>
          <p:nvSpPr>
            <p:cNvPr id="90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90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10ACB0-E50F-4899-8A13-EC22EFD6202B}"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90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90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904" name="Group 6"/>
          <p:cNvGrpSpPr/>
          <p:nvPr/>
        </p:nvGrpSpPr>
        <p:grpSpPr>
          <a:xfrm>
            <a:off x="8534520" y="6244200"/>
            <a:ext cx="1141920" cy="287640"/>
            <a:chOff x="8534520" y="6244200"/>
            <a:chExt cx="1141920" cy="287640"/>
          </a:xfrm>
        </p:grpSpPr>
        <p:sp>
          <p:nvSpPr>
            <p:cNvPr id="90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90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0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44" name="Group 1"/>
          <p:cNvGrpSpPr/>
          <p:nvPr/>
        </p:nvGrpSpPr>
        <p:grpSpPr>
          <a:xfrm>
            <a:off x="0" y="6586560"/>
            <a:ext cx="9904680" cy="239400"/>
            <a:chOff x="0" y="6586560"/>
            <a:chExt cx="9904680" cy="239400"/>
          </a:xfrm>
        </p:grpSpPr>
        <p:sp>
          <p:nvSpPr>
            <p:cNvPr id="94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94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96C8E48-77C3-4B56-B685-DC87BD97FBB9}"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94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94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949" name="Group 6"/>
          <p:cNvGrpSpPr/>
          <p:nvPr/>
        </p:nvGrpSpPr>
        <p:grpSpPr>
          <a:xfrm>
            <a:off x="8534520" y="6244200"/>
            <a:ext cx="1141920" cy="287640"/>
            <a:chOff x="8534520" y="6244200"/>
            <a:chExt cx="1141920" cy="287640"/>
          </a:xfrm>
        </p:grpSpPr>
        <p:sp>
          <p:nvSpPr>
            <p:cNvPr id="95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95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5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989" name="Group 1"/>
          <p:cNvGrpSpPr/>
          <p:nvPr/>
        </p:nvGrpSpPr>
        <p:grpSpPr>
          <a:xfrm>
            <a:off x="0" y="6586560"/>
            <a:ext cx="9904680" cy="239400"/>
            <a:chOff x="0" y="6586560"/>
            <a:chExt cx="9904680" cy="239400"/>
          </a:xfrm>
        </p:grpSpPr>
        <p:sp>
          <p:nvSpPr>
            <p:cNvPr id="99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99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2D85142-EEB1-4F63-8404-48878BF579DF}"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99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99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994" name="Group 6"/>
          <p:cNvGrpSpPr/>
          <p:nvPr/>
        </p:nvGrpSpPr>
        <p:grpSpPr>
          <a:xfrm>
            <a:off x="8534520" y="6244200"/>
            <a:ext cx="1141920" cy="287640"/>
            <a:chOff x="8534520" y="6244200"/>
            <a:chExt cx="1141920" cy="287640"/>
          </a:xfrm>
        </p:grpSpPr>
        <p:sp>
          <p:nvSpPr>
            <p:cNvPr id="99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99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9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34" name="Group 1"/>
          <p:cNvGrpSpPr/>
          <p:nvPr/>
        </p:nvGrpSpPr>
        <p:grpSpPr>
          <a:xfrm>
            <a:off x="0" y="6586560"/>
            <a:ext cx="9904680" cy="239400"/>
            <a:chOff x="0" y="6586560"/>
            <a:chExt cx="9904680" cy="239400"/>
          </a:xfrm>
        </p:grpSpPr>
        <p:sp>
          <p:nvSpPr>
            <p:cNvPr id="103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03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7F886A1-6B70-4AFE-A6BD-42627CB2CB5F}"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03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03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039" name="Group 6"/>
          <p:cNvGrpSpPr/>
          <p:nvPr/>
        </p:nvGrpSpPr>
        <p:grpSpPr>
          <a:xfrm>
            <a:off x="8534520" y="6244200"/>
            <a:ext cx="1141920" cy="287640"/>
            <a:chOff x="8534520" y="6244200"/>
            <a:chExt cx="1141920" cy="287640"/>
          </a:xfrm>
        </p:grpSpPr>
        <p:sp>
          <p:nvSpPr>
            <p:cNvPr id="104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04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4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79" name="Group 1"/>
          <p:cNvGrpSpPr/>
          <p:nvPr/>
        </p:nvGrpSpPr>
        <p:grpSpPr>
          <a:xfrm>
            <a:off x="0" y="6586560"/>
            <a:ext cx="9904680" cy="239400"/>
            <a:chOff x="0" y="6586560"/>
            <a:chExt cx="9904680" cy="239400"/>
          </a:xfrm>
        </p:grpSpPr>
        <p:sp>
          <p:nvSpPr>
            <p:cNvPr id="108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08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7EAAEBA-CBA4-4982-B10B-A45A95C0854A}"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08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08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084" name="Group 6"/>
          <p:cNvGrpSpPr/>
          <p:nvPr/>
        </p:nvGrpSpPr>
        <p:grpSpPr>
          <a:xfrm>
            <a:off x="8534520" y="6244200"/>
            <a:ext cx="1141920" cy="287640"/>
            <a:chOff x="8534520" y="6244200"/>
            <a:chExt cx="1141920" cy="287640"/>
          </a:xfrm>
        </p:grpSpPr>
        <p:sp>
          <p:nvSpPr>
            <p:cNvPr id="108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08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8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24" name="Group 1"/>
          <p:cNvGrpSpPr/>
          <p:nvPr/>
        </p:nvGrpSpPr>
        <p:grpSpPr>
          <a:xfrm>
            <a:off x="0" y="6586560"/>
            <a:ext cx="9904680" cy="239400"/>
            <a:chOff x="0" y="6586560"/>
            <a:chExt cx="9904680" cy="239400"/>
          </a:xfrm>
        </p:grpSpPr>
        <p:sp>
          <p:nvSpPr>
            <p:cNvPr id="112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12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62F72D6-9AC2-4AE9-8CFC-EEE446ACEF2C}"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12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12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129" name="Group 6"/>
          <p:cNvGrpSpPr/>
          <p:nvPr/>
        </p:nvGrpSpPr>
        <p:grpSpPr>
          <a:xfrm>
            <a:off x="8534520" y="6244200"/>
            <a:ext cx="1141920" cy="287640"/>
            <a:chOff x="8534520" y="6244200"/>
            <a:chExt cx="1141920" cy="287640"/>
          </a:xfrm>
        </p:grpSpPr>
        <p:sp>
          <p:nvSpPr>
            <p:cNvPr id="113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13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3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69" name="Group 1"/>
          <p:cNvGrpSpPr/>
          <p:nvPr/>
        </p:nvGrpSpPr>
        <p:grpSpPr>
          <a:xfrm>
            <a:off x="0" y="6586560"/>
            <a:ext cx="9904680" cy="239400"/>
            <a:chOff x="0" y="6586560"/>
            <a:chExt cx="9904680" cy="239400"/>
          </a:xfrm>
        </p:grpSpPr>
        <p:sp>
          <p:nvSpPr>
            <p:cNvPr id="117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17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8E4CE2C-C43A-45B3-955C-A24B51F8DD97}"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17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17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174" name="Group 6"/>
          <p:cNvGrpSpPr/>
          <p:nvPr/>
        </p:nvGrpSpPr>
        <p:grpSpPr>
          <a:xfrm>
            <a:off x="8534520" y="6244200"/>
            <a:ext cx="1141920" cy="287640"/>
            <a:chOff x="8534520" y="6244200"/>
            <a:chExt cx="1141920" cy="287640"/>
          </a:xfrm>
        </p:grpSpPr>
        <p:sp>
          <p:nvSpPr>
            <p:cNvPr id="117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17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7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14" name="Group 1"/>
          <p:cNvGrpSpPr/>
          <p:nvPr/>
        </p:nvGrpSpPr>
        <p:grpSpPr>
          <a:xfrm>
            <a:off x="0" y="6586560"/>
            <a:ext cx="9904680" cy="239400"/>
            <a:chOff x="0" y="6586560"/>
            <a:chExt cx="9904680" cy="239400"/>
          </a:xfrm>
        </p:grpSpPr>
        <p:sp>
          <p:nvSpPr>
            <p:cNvPr id="121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21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9A21B05-9735-4FB5-B14E-C62889FCB79C}"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21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21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219" name="Group 6"/>
          <p:cNvGrpSpPr/>
          <p:nvPr/>
        </p:nvGrpSpPr>
        <p:grpSpPr>
          <a:xfrm>
            <a:off x="8534520" y="6244200"/>
            <a:ext cx="1141920" cy="287640"/>
            <a:chOff x="8534520" y="6244200"/>
            <a:chExt cx="1141920" cy="287640"/>
          </a:xfrm>
        </p:grpSpPr>
        <p:sp>
          <p:nvSpPr>
            <p:cNvPr id="122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22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2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59" name="Group 1"/>
          <p:cNvGrpSpPr/>
          <p:nvPr/>
        </p:nvGrpSpPr>
        <p:grpSpPr>
          <a:xfrm>
            <a:off x="0" y="6586560"/>
            <a:ext cx="9904680" cy="239400"/>
            <a:chOff x="0" y="6586560"/>
            <a:chExt cx="9904680" cy="239400"/>
          </a:xfrm>
        </p:grpSpPr>
        <p:sp>
          <p:nvSpPr>
            <p:cNvPr id="126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26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C2F2C89-D649-4F81-81F7-01DACAE34A48}"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26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26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264" name="Group 6"/>
          <p:cNvGrpSpPr/>
          <p:nvPr/>
        </p:nvGrpSpPr>
        <p:grpSpPr>
          <a:xfrm>
            <a:off x="8534520" y="6244200"/>
            <a:ext cx="1141920" cy="287640"/>
            <a:chOff x="8534520" y="6244200"/>
            <a:chExt cx="1141920" cy="287640"/>
          </a:xfrm>
        </p:grpSpPr>
        <p:sp>
          <p:nvSpPr>
            <p:cNvPr id="126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26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6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9" name="Group 1"/>
          <p:cNvGrpSpPr/>
          <p:nvPr/>
        </p:nvGrpSpPr>
        <p:grpSpPr>
          <a:xfrm>
            <a:off x="0" y="6586560"/>
            <a:ext cx="9904680" cy="239400"/>
            <a:chOff x="0" y="6586560"/>
            <a:chExt cx="9904680" cy="239400"/>
          </a:xfrm>
        </p:grpSpPr>
        <p:sp>
          <p:nvSpPr>
            <p:cNvPr id="9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9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57A64FB-89D8-430E-B8A7-9A1FD07CF35F}"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9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9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94" name="Group 6"/>
          <p:cNvGrpSpPr/>
          <p:nvPr/>
        </p:nvGrpSpPr>
        <p:grpSpPr>
          <a:xfrm>
            <a:off x="8534520" y="6244200"/>
            <a:ext cx="1141920" cy="287640"/>
            <a:chOff x="8534520" y="6244200"/>
            <a:chExt cx="1141920" cy="287640"/>
          </a:xfrm>
        </p:grpSpPr>
        <p:sp>
          <p:nvSpPr>
            <p:cNvPr id="9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9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04" name="Group 1"/>
          <p:cNvGrpSpPr/>
          <p:nvPr/>
        </p:nvGrpSpPr>
        <p:grpSpPr>
          <a:xfrm>
            <a:off x="0" y="6586560"/>
            <a:ext cx="9904680" cy="239400"/>
            <a:chOff x="0" y="6586560"/>
            <a:chExt cx="9904680" cy="239400"/>
          </a:xfrm>
        </p:grpSpPr>
        <p:sp>
          <p:nvSpPr>
            <p:cNvPr id="130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30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567B4E7-2020-4E58-8A19-22B4A6A586AC}"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30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30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309" name="Group 6"/>
          <p:cNvGrpSpPr/>
          <p:nvPr/>
        </p:nvGrpSpPr>
        <p:grpSpPr>
          <a:xfrm>
            <a:off x="8534520" y="6244200"/>
            <a:ext cx="1141920" cy="287640"/>
            <a:chOff x="8534520" y="6244200"/>
            <a:chExt cx="1141920" cy="287640"/>
          </a:xfrm>
        </p:grpSpPr>
        <p:sp>
          <p:nvSpPr>
            <p:cNvPr id="131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31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31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49" name="Group 1"/>
          <p:cNvGrpSpPr/>
          <p:nvPr/>
        </p:nvGrpSpPr>
        <p:grpSpPr>
          <a:xfrm>
            <a:off x="0" y="6586560"/>
            <a:ext cx="9904680" cy="239400"/>
            <a:chOff x="0" y="6586560"/>
            <a:chExt cx="9904680" cy="239400"/>
          </a:xfrm>
        </p:grpSpPr>
        <p:sp>
          <p:nvSpPr>
            <p:cNvPr id="135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35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872477D-BBE6-40F8-8EEC-67FB75FF9DDC}"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35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35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354" name="Group 6"/>
          <p:cNvGrpSpPr/>
          <p:nvPr/>
        </p:nvGrpSpPr>
        <p:grpSpPr>
          <a:xfrm>
            <a:off x="8534520" y="6244200"/>
            <a:ext cx="1141920" cy="287640"/>
            <a:chOff x="8534520" y="6244200"/>
            <a:chExt cx="1141920" cy="287640"/>
          </a:xfrm>
        </p:grpSpPr>
        <p:sp>
          <p:nvSpPr>
            <p:cNvPr id="135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35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35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94" name="Group 1"/>
          <p:cNvGrpSpPr/>
          <p:nvPr/>
        </p:nvGrpSpPr>
        <p:grpSpPr>
          <a:xfrm>
            <a:off x="0" y="6586560"/>
            <a:ext cx="9904680" cy="239400"/>
            <a:chOff x="0" y="6586560"/>
            <a:chExt cx="9904680" cy="239400"/>
          </a:xfrm>
        </p:grpSpPr>
        <p:sp>
          <p:nvSpPr>
            <p:cNvPr id="139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39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3845834-5A4E-45C3-A243-4396CF5E14D7}"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39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39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399" name="Group 6"/>
          <p:cNvGrpSpPr/>
          <p:nvPr/>
        </p:nvGrpSpPr>
        <p:grpSpPr>
          <a:xfrm>
            <a:off x="8534520" y="6244200"/>
            <a:ext cx="1141920" cy="287640"/>
            <a:chOff x="8534520" y="6244200"/>
            <a:chExt cx="1141920" cy="287640"/>
          </a:xfrm>
        </p:grpSpPr>
        <p:sp>
          <p:nvSpPr>
            <p:cNvPr id="140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40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40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39" name="Group 1"/>
          <p:cNvGrpSpPr/>
          <p:nvPr/>
        </p:nvGrpSpPr>
        <p:grpSpPr>
          <a:xfrm>
            <a:off x="0" y="6586560"/>
            <a:ext cx="9904680" cy="239400"/>
            <a:chOff x="0" y="6586560"/>
            <a:chExt cx="9904680" cy="239400"/>
          </a:xfrm>
        </p:grpSpPr>
        <p:sp>
          <p:nvSpPr>
            <p:cNvPr id="144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44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CA9421D-5A48-4A3A-A2E0-06CBB27F4AA0}"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44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44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444" name="Group 6"/>
          <p:cNvGrpSpPr/>
          <p:nvPr/>
        </p:nvGrpSpPr>
        <p:grpSpPr>
          <a:xfrm>
            <a:off x="8534520" y="6244200"/>
            <a:ext cx="1141920" cy="287640"/>
            <a:chOff x="8534520" y="6244200"/>
            <a:chExt cx="1141920" cy="287640"/>
          </a:xfrm>
        </p:grpSpPr>
        <p:sp>
          <p:nvSpPr>
            <p:cNvPr id="144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44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44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84" name="Group 1"/>
          <p:cNvGrpSpPr/>
          <p:nvPr/>
        </p:nvGrpSpPr>
        <p:grpSpPr>
          <a:xfrm>
            <a:off x="0" y="6586560"/>
            <a:ext cx="9904680" cy="239400"/>
            <a:chOff x="0" y="6586560"/>
            <a:chExt cx="9904680" cy="239400"/>
          </a:xfrm>
        </p:grpSpPr>
        <p:sp>
          <p:nvSpPr>
            <p:cNvPr id="148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48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CBCCD37-6589-42EC-AC38-5E3CE729C1CA}"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48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48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489" name="Group 6"/>
          <p:cNvGrpSpPr/>
          <p:nvPr/>
        </p:nvGrpSpPr>
        <p:grpSpPr>
          <a:xfrm>
            <a:off x="8534520" y="6244200"/>
            <a:ext cx="1141920" cy="287640"/>
            <a:chOff x="8534520" y="6244200"/>
            <a:chExt cx="1141920" cy="287640"/>
          </a:xfrm>
        </p:grpSpPr>
        <p:sp>
          <p:nvSpPr>
            <p:cNvPr id="149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49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49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 id="2147484089" r:id="rId1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29" name="Group 1"/>
          <p:cNvGrpSpPr/>
          <p:nvPr/>
        </p:nvGrpSpPr>
        <p:grpSpPr>
          <a:xfrm>
            <a:off x="0" y="6586560"/>
            <a:ext cx="9904680" cy="239400"/>
            <a:chOff x="0" y="6586560"/>
            <a:chExt cx="9904680" cy="239400"/>
          </a:xfrm>
        </p:grpSpPr>
        <p:sp>
          <p:nvSpPr>
            <p:cNvPr id="153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53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0AD953C-EFF8-4DFA-9BA0-8B26D66255E2}"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53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53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534" name="Group 6"/>
          <p:cNvGrpSpPr/>
          <p:nvPr/>
        </p:nvGrpSpPr>
        <p:grpSpPr>
          <a:xfrm>
            <a:off x="8534520" y="6244200"/>
            <a:ext cx="1141920" cy="287640"/>
            <a:chOff x="8534520" y="6244200"/>
            <a:chExt cx="1141920" cy="287640"/>
          </a:xfrm>
        </p:grpSpPr>
        <p:sp>
          <p:nvSpPr>
            <p:cNvPr id="153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53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3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4" name="Group 1"/>
          <p:cNvGrpSpPr/>
          <p:nvPr/>
        </p:nvGrpSpPr>
        <p:grpSpPr>
          <a:xfrm>
            <a:off x="0" y="6586560"/>
            <a:ext cx="9904680" cy="239400"/>
            <a:chOff x="0" y="6586560"/>
            <a:chExt cx="9904680" cy="239400"/>
          </a:xfrm>
        </p:grpSpPr>
        <p:sp>
          <p:nvSpPr>
            <p:cNvPr id="13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3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DCE82FB-277E-40D0-8BEF-8DDCAB857CFA}"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3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3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39" name="Group 6"/>
          <p:cNvGrpSpPr/>
          <p:nvPr/>
        </p:nvGrpSpPr>
        <p:grpSpPr>
          <a:xfrm>
            <a:off x="8534520" y="6244200"/>
            <a:ext cx="1141920" cy="287640"/>
            <a:chOff x="8534520" y="6244200"/>
            <a:chExt cx="1141920" cy="287640"/>
          </a:xfrm>
        </p:grpSpPr>
        <p:sp>
          <p:nvSpPr>
            <p:cNvPr id="14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4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4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9" name="Group 1"/>
          <p:cNvGrpSpPr/>
          <p:nvPr/>
        </p:nvGrpSpPr>
        <p:grpSpPr>
          <a:xfrm>
            <a:off x="0" y="6586560"/>
            <a:ext cx="9904680" cy="239400"/>
            <a:chOff x="0" y="6586560"/>
            <a:chExt cx="9904680" cy="239400"/>
          </a:xfrm>
        </p:grpSpPr>
        <p:sp>
          <p:nvSpPr>
            <p:cNvPr id="18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18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438D662-0874-41C7-8BBA-78CA5157F335}"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18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18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184" name="Group 6"/>
          <p:cNvGrpSpPr/>
          <p:nvPr/>
        </p:nvGrpSpPr>
        <p:grpSpPr>
          <a:xfrm>
            <a:off x="8534520" y="6244200"/>
            <a:ext cx="1141920" cy="287640"/>
            <a:chOff x="8534520" y="6244200"/>
            <a:chExt cx="1141920" cy="287640"/>
          </a:xfrm>
        </p:grpSpPr>
        <p:sp>
          <p:nvSpPr>
            <p:cNvPr id="18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18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8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24" name="Group 1"/>
          <p:cNvGrpSpPr/>
          <p:nvPr/>
        </p:nvGrpSpPr>
        <p:grpSpPr>
          <a:xfrm>
            <a:off x="0" y="6586560"/>
            <a:ext cx="9904680" cy="239400"/>
            <a:chOff x="0" y="6586560"/>
            <a:chExt cx="9904680" cy="239400"/>
          </a:xfrm>
        </p:grpSpPr>
        <p:sp>
          <p:nvSpPr>
            <p:cNvPr id="22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22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A4248CD-3469-4C59-AD09-B711CB2833F1}"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22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22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229" name="Group 6"/>
          <p:cNvGrpSpPr/>
          <p:nvPr/>
        </p:nvGrpSpPr>
        <p:grpSpPr>
          <a:xfrm>
            <a:off x="8534520" y="6244200"/>
            <a:ext cx="1141920" cy="287640"/>
            <a:chOff x="8534520" y="6244200"/>
            <a:chExt cx="1141920" cy="287640"/>
          </a:xfrm>
        </p:grpSpPr>
        <p:sp>
          <p:nvSpPr>
            <p:cNvPr id="23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23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3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9" name="Group 1"/>
          <p:cNvGrpSpPr/>
          <p:nvPr/>
        </p:nvGrpSpPr>
        <p:grpSpPr>
          <a:xfrm>
            <a:off x="0" y="6586560"/>
            <a:ext cx="9904680" cy="239400"/>
            <a:chOff x="0" y="6586560"/>
            <a:chExt cx="9904680" cy="239400"/>
          </a:xfrm>
        </p:grpSpPr>
        <p:sp>
          <p:nvSpPr>
            <p:cNvPr id="27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27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F69828B-8800-4FB9-BB38-15B609015D6D}"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27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27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274" name="Group 6"/>
          <p:cNvGrpSpPr/>
          <p:nvPr/>
        </p:nvGrpSpPr>
        <p:grpSpPr>
          <a:xfrm>
            <a:off x="8534520" y="6244200"/>
            <a:ext cx="1141920" cy="287640"/>
            <a:chOff x="8534520" y="6244200"/>
            <a:chExt cx="1141920" cy="287640"/>
          </a:xfrm>
        </p:grpSpPr>
        <p:sp>
          <p:nvSpPr>
            <p:cNvPr id="27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27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7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4" name="Group 1"/>
          <p:cNvGrpSpPr/>
          <p:nvPr/>
        </p:nvGrpSpPr>
        <p:grpSpPr>
          <a:xfrm>
            <a:off x="0" y="6586560"/>
            <a:ext cx="9904680" cy="239400"/>
            <a:chOff x="0" y="6586560"/>
            <a:chExt cx="9904680" cy="239400"/>
          </a:xfrm>
        </p:grpSpPr>
        <p:sp>
          <p:nvSpPr>
            <p:cNvPr id="315"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316"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A75947A-EFE9-4B76-ABB8-5CDD3C260E13}"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317"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318"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319" name="Group 6"/>
          <p:cNvGrpSpPr/>
          <p:nvPr/>
        </p:nvGrpSpPr>
        <p:grpSpPr>
          <a:xfrm>
            <a:off x="8534520" y="6244200"/>
            <a:ext cx="1141920" cy="287640"/>
            <a:chOff x="8534520" y="6244200"/>
            <a:chExt cx="1141920" cy="287640"/>
          </a:xfrm>
        </p:grpSpPr>
        <p:sp>
          <p:nvSpPr>
            <p:cNvPr id="320"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321"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22"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59" name="Group 1"/>
          <p:cNvGrpSpPr/>
          <p:nvPr/>
        </p:nvGrpSpPr>
        <p:grpSpPr>
          <a:xfrm>
            <a:off x="0" y="6586560"/>
            <a:ext cx="9904680" cy="239400"/>
            <a:chOff x="0" y="6586560"/>
            <a:chExt cx="9904680" cy="239400"/>
          </a:xfrm>
        </p:grpSpPr>
        <p:sp>
          <p:nvSpPr>
            <p:cNvPr id="360" name="CustomShape 2"/>
            <p:cNvSpPr/>
            <p:nvPr/>
          </p:nvSpPr>
          <p:spPr>
            <a:xfrm>
              <a:off x="0" y="6586560"/>
              <a:ext cx="9904680" cy="232200"/>
            </a:xfrm>
            <a:custGeom>
              <a:avLst/>
              <a:gdLst/>
              <a:ahLst/>
              <a:rect l="l" t="t" r="r" b="b"/>
              <a:pathLst>
                <a:path w="27518" h="650">
                  <a:moveTo>
                    <a:pt x="4" y="0"/>
                  </a:moveTo>
                  <a:lnTo>
                    <a:pt x="4" y="0"/>
                  </a:lnTo>
                  <a:cubicBezTo>
                    <a:pt x="4" y="0"/>
                    <a:pt x="3" y="0"/>
                    <a:pt x="2" y="1"/>
                  </a:cubicBezTo>
                  <a:lnTo>
                    <a:pt x="1" y="2"/>
                  </a:lnTo>
                  <a:cubicBezTo>
                    <a:pt x="0" y="3"/>
                    <a:pt x="0" y="4"/>
                    <a:pt x="0" y="4"/>
                  </a:cubicBezTo>
                  <a:lnTo>
                    <a:pt x="0" y="644"/>
                  </a:lnTo>
                  <a:lnTo>
                    <a:pt x="0" y="645"/>
                  </a:lnTo>
                  <a:cubicBezTo>
                    <a:pt x="0" y="645"/>
                    <a:pt x="0" y="646"/>
                    <a:pt x="1" y="647"/>
                  </a:cubicBezTo>
                  <a:lnTo>
                    <a:pt x="2" y="648"/>
                  </a:lnTo>
                  <a:cubicBezTo>
                    <a:pt x="3" y="649"/>
                    <a:pt x="4" y="649"/>
                    <a:pt x="4" y="649"/>
                  </a:cubicBezTo>
                  <a:lnTo>
                    <a:pt x="27512" y="649"/>
                  </a:lnTo>
                  <a:lnTo>
                    <a:pt x="27513" y="649"/>
                  </a:lnTo>
                  <a:cubicBezTo>
                    <a:pt x="27513" y="649"/>
                    <a:pt x="27514" y="649"/>
                    <a:pt x="27515" y="648"/>
                  </a:cubicBezTo>
                  <a:lnTo>
                    <a:pt x="27516" y="647"/>
                  </a:lnTo>
                  <a:cubicBezTo>
                    <a:pt x="27517" y="646"/>
                    <a:pt x="27517" y="645"/>
                    <a:pt x="27517" y="645"/>
                  </a:cubicBezTo>
                  <a:lnTo>
                    <a:pt x="27517" y="4"/>
                  </a:lnTo>
                  <a:lnTo>
                    <a:pt x="27517" y="4"/>
                  </a:lnTo>
                  <a:lnTo>
                    <a:pt x="27517" y="4"/>
                  </a:lnTo>
                  <a:cubicBezTo>
                    <a:pt x="27517" y="4"/>
                    <a:pt x="27517" y="3"/>
                    <a:pt x="27516" y="2"/>
                  </a:cubicBezTo>
                  <a:lnTo>
                    <a:pt x="27515" y="1"/>
                  </a:lnTo>
                  <a:cubicBezTo>
                    <a:pt x="27514" y="0"/>
                    <a:pt x="27513" y="0"/>
                    <a:pt x="27513" y="0"/>
                  </a:cubicBezTo>
                  <a:lnTo>
                    <a:pt x="4" y="0"/>
                  </a:lnTo>
                </a:path>
              </a:pathLst>
            </a:custGeom>
            <a:noFill/>
            <a:ln w="0">
              <a:noFill/>
            </a:ln>
          </p:spPr>
          <p:style>
            <a:lnRef idx="0"/>
            <a:fillRef idx="0"/>
            <a:effectRef idx="0"/>
            <a:fontRef idx="minor"/>
          </p:style>
        </p:sp>
        <p:sp>
          <p:nvSpPr>
            <p:cNvPr id="361" name="CustomShape 3"/>
            <p:cNvSpPr/>
            <p:nvPr/>
          </p:nvSpPr>
          <p:spPr>
            <a:xfrm>
              <a:off x="4557600" y="6586560"/>
              <a:ext cx="789120" cy="23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spAutoFit/>
            </a:bodyPr>
            <a:p>
              <a:pPr algn="ctr">
                <a:lnSpc>
                  <a:spcPct val="96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D82A9DC-5CE5-4701-B74A-27BD0B56CBE9}" type="slidenum">
                <a:rPr b="0" lang="en-GB" sz="1000" spc="-1" strike="noStrike">
                  <a:solidFill>
                    <a:srgbClr val="8fa3a3"/>
                  </a:solidFill>
                  <a:latin typeface="Arial"/>
                  <a:ea typeface="DejaVu Sans"/>
                </a:rPr>
                <a:t>&lt;number&gt;</a:t>
              </a:fld>
              <a:r>
                <a:rPr b="0" lang="en-GB" sz="1000" spc="-1" strike="noStrike">
                  <a:solidFill>
                    <a:srgbClr val="8fa3a3"/>
                  </a:solidFill>
                  <a:latin typeface="Arial"/>
                  <a:ea typeface="DejaVu Sans"/>
                </a:rPr>
                <a:t> </a:t>
              </a:r>
              <a:endParaRPr b="0" lang="en-IN" sz="1000" spc="-1" strike="noStrike">
                <a:latin typeface="Arial"/>
              </a:endParaRPr>
            </a:p>
          </p:txBody>
        </p:sp>
      </p:grpSp>
      <p:sp>
        <p:nvSpPr>
          <p:cNvPr id="362" name="CustomShape 4"/>
          <p:cNvSpPr/>
          <p:nvPr/>
        </p:nvSpPr>
        <p:spPr>
          <a:xfrm>
            <a:off x="0" y="0"/>
            <a:ext cx="9905040" cy="1221120"/>
          </a:xfrm>
          <a:custGeom>
            <a:avLst/>
            <a:gdLst/>
            <a:ahLst/>
            <a:rect l="l" t="t" r="r" b="b"/>
            <a:pathLst>
              <a:path w="27519" h="3397">
                <a:moveTo>
                  <a:pt x="4" y="0"/>
                </a:moveTo>
                <a:lnTo>
                  <a:pt x="4" y="0"/>
                </a:lnTo>
                <a:cubicBezTo>
                  <a:pt x="4" y="0"/>
                  <a:pt x="3" y="0"/>
                  <a:pt x="2" y="1"/>
                </a:cubicBezTo>
                <a:lnTo>
                  <a:pt x="1" y="2"/>
                </a:lnTo>
                <a:cubicBezTo>
                  <a:pt x="0" y="3"/>
                  <a:pt x="0" y="4"/>
                  <a:pt x="0" y="4"/>
                </a:cubicBezTo>
                <a:lnTo>
                  <a:pt x="0" y="3391"/>
                </a:lnTo>
                <a:lnTo>
                  <a:pt x="0" y="3392"/>
                </a:lnTo>
                <a:cubicBezTo>
                  <a:pt x="0" y="3392"/>
                  <a:pt x="0" y="3393"/>
                  <a:pt x="1" y="3394"/>
                </a:cubicBezTo>
                <a:lnTo>
                  <a:pt x="2" y="3395"/>
                </a:lnTo>
                <a:cubicBezTo>
                  <a:pt x="3" y="3396"/>
                  <a:pt x="4" y="3396"/>
                  <a:pt x="4" y="3396"/>
                </a:cubicBezTo>
                <a:lnTo>
                  <a:pt x="27513" y="3396"/>
                </a:lnTo>
                <a:lnTo>
                  <a:pt x="27514" y="3396"/>
                </a:lnTo>
                <a:cubicBezTo>
                  <a:pt x="27514" y="3396"/>
                  <a:pt x="27515" y="3396"/>
                  <a:pt x="27516" y="3395"/>
                </a:cubicBezTo>
                <a:lnTo>
                  <a:pt x="27517" y="3394"/>
                </a:lnTo>
                <a:cubicBezTo>
                  <a:pt x="27518" y="3393"/>
                  <a:pt x="27518" y="3392"/>
                  <a:pt x="27518" y="3392"/>
                </a:cubicBezTo>
                <a:lnTo>
                  <a:pt x="27518" y="4"/>
                </a:lnTo>
                <a:lnTo>
                  <a:pt x="27518" y="4"/>
                </a:lnTo>
                <a:lnTo>
                  <a:pt x="27518" y="4"/>
                </a:lnTo>
                <a:cubicBezTo>
                  <a:pt x="27518" y="4"/>
                  <a:pt x="27518" y="3"/>
                  <a:pt x="27517" y="2"/>
                </a:cubicBezTo>
                <a:lnTo>
                  <a:pt x="27516" y="1"/>
                </a:lnTo>
                <a:cubicBezTo>
                  <a:pt x="27515" y="0"/>
                  <a:pt x="27514" y="0"/>
                  <a:pt x="27514" y="0"/>
                </a:cubicBezTo>
                <a:lnTo>
                  <a:pt x="4" y="0"/>
                </a:lnTo>
              </a:path>
            </a:pathLst>
          </a:custGeom>
          <a:solidFill>
            <a:srgbClr val="008ccc"/>
          </a:solidFill>
          <a:ln w="0">
            <a:noFill/>
          </a:ln>
        </p:spPr>
        <p:style>
          <a:lnRef idx="0"/>
          <a:fillRef idx="0"/>
          <a:effectRef idx="0"/>
          <a:fontRef idx="minor"/>
        </p:style>
      </p:sp>
      <p:sp>
        <p:nvSpPr>
          <p:cNvPr id="363" name="CustomShape 5"/>
          <p:cNvSpPr/>
          <p:nvPr/>
        </p:nvSpPr>
        <p:spPr>
          <a:xfrm>
            <a:off x="150840" y="6566040"/>
            <a:ext cx="2062800" cy="459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sp>
      <p:grpSp>
        <p:nvGrpSpPr>
          <p:cNvPr id="364" name="Group 6"/>
          <p:cNvGrpSpPr/>
          <p:nvPr/>
        </p:nvGrpSpPr>
        <p:grpSpPr>
          <a:xfrm>
            <a:off x="8534520" y="6244200"/>
            <a:ext cx="1141920" cy="287640"/>
            <a:chOff x="8534520" y="6244200"/>
            <a:chExt cx="1141920" cy="287640"/>
          </a:xfrm>
        </p:grpSpPr>
        <p:sp>
          <p:nvSpPr>
            <p:cNvPr id="365" name="CustomShape 7"/>
            <p:cNvSpPr/>
            <p:nvPr/>
          </p:nvSpPr>
          <p:spPr>
            <a:xfrm>
              <a:off x="8534520" y="6244200"/>
              <a:ext cx="1141920" cy="287640"/>
            </a:xfrm>
            <a:custGeom>
              <a:avLst/>
              <a:gdLst/>
              <a:ahLst/>
              <a:rect l="l" t="t" r="r" b="b"/>
              <a:pathLst>
                <a:path w="3177" h="804">
                  <a:moveTo>
                    <a:pt x="4" y="0"/>
                  </a:moveTo>
                  <a:lnTo>
                    <a:pt x="4" y="0"/>
                  </a:lnTo>
                  <a:cubicBezTo>
                    <a:pt x="4" y="0"/>
                    <a:pt x="3" y="0"/>
                    <a:pt x="2" y="1"/>
                  </a:cubicBezTo>
                  <a:lnTo>
                    <a:pt x="1" y="2"/>
                  </a:lnTo>
                  <a:cubicBezTo>
                    <a:pt x="0" y="3"/>
                    <a:pt x="0" y="4"/>
                    <a:pt x="0" y="4"/>
                  </a:cubicBezTo>
                  <a:lnTo>
                    <a:pt x="0" y="798"/>
                  </a:lnTo>
                  <a:lnTo>
                    <a:pt x="0" y="799"/>
                  </a:lnTo>
                  <a:cubicBezTo>
                    <a:pt x="0" y="799"/>
                    <a:pt x="0" y="800"/>
                    <a:pt x="1" y="801"/>
                  </a:cubicBezTo>
                  <a:lnTo>
                    <a:pt x="2" y="802"/>
                  </a:lnTo>
                  <a:cubicBezTo>
                    <a:pt x="3" y="803"/>
                    <a:pt x="4" y="803"/>
                    <a:pt x="4" y="803"/>
                  </a:cubicBezTo>
                  <a:lnTo>
                    <a:pt x="3171" y="803"/>
                  </a:lnTo>
                  <a:lnTo>
                    <a:pt x="3172" y="803"/>
                  </a:lnTo>
                  <a:cubicBezTo>
                    <a:pt x="3172" y="803"/>
                    <a:pt x="3173" y="803"/>
                    <a:pt x="3174" y="802"/>
                  </a:cubicBezTo>
                  <a:lnTo>
                    <a:pt x="3175" y="801"/>
                  </a:lnTo>
                  <a:cubicBezTo>
                    <a:pt x="3176" y="800"/>
                    <a:pt x="3176" y="799"/>
                    <a:pt x="3176" y="799"/>
                  </a:cubicBezTo>
                  <a:lnTo>
                    <a:pt x="3176" y="4"/>
                  </a:lnTo>
                  <a:lnTo>
                    <a:pt x="3176" y="4"/>
                  </a:lnTo>
                  <a:lnTo>
                    <a:pt x="3176" y="4"/>
                  </a:lnTo>
                  <a:cubicBezTo>
                    <a:pt x="3176" y="4"/>
                    <a:pt x="3176" y="3"/>
                    <a:pt x="3175" y="2"/>
                  </a:cubicBezTo>
                  <a:lnTo>
                    <a:pt x="3174" y="1"/>
                  </a:lnTo>
                  <a:cubicBezTo>
                    <a:pt x="3173" y="0"/>
                    <a:pt x="3172" y="0"/>
                    <a:pt x="3172" y="0"/>
                  </a:cubicBezTo>
                  <a:lnTo>
                    <a:pt x="4" y="0"/>
                  </a:lnTo>
                </a:path>
              </a:pathLst>
            </a:custGeom>
            <a:noFill/>
            <a:ln w="0">
              <a:noFill/>
            </a:ln>
          </p:spPr>
          <p:style>
            <a:lnRef idx="0"/>
            <a:fillRef idx="0"/>
            <a:effectRef idx="0"/>
            <a:fontRef idx="minor"/>
          </p:style>
        </p:sp>
      </p:grpSp>
      <p:sp>
        <p:nvSpPr>
          <p:cNvPr id="366" name="PlaceHolder 1"/>
          <p:cNvSpPr>
            <a:spLocks noGrp="1"/>
          </p:cNvSpPr>
          <p:nvPr>
            <p:ph type="title"/>
          </p:nvPr>
        </p:nvSpPr>
        <p:spPr>
          <a:xfrm>
            <a:off x="495360" y="273600"/>
            <a:ext cx="891612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67" name="PlaceHolder 2"/>
          <p:cNvSpPr>
            <a:spLocks noGrp="1"/>
          </p:cNvSpPr>
          <p:nvPr>
            <p:ph type="body"/>
          </p:nvPr>
        </p:nvSpPr>
        <p:spPr>
          <a:xfrm>
            <a:off x="495360" y="1604520"/>
            <a:ext cx="891612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6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0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4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6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7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8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0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6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8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9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0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4" name="TextShape 1"/>
          <p:cNvSpPr/>
          <p:nvPr/>
        </p:nvSpPr>
        <p:spPr>
          <a:xfrm>
            <a:off x="3429000" y="2325960"/>
            <a:ext cx="6399720" cy="873360"/>
          </a:xfrm>
          <a:prstGeom prst="rect">
            <a:avLst/>
          </a:prstGeom>
          <a:noFill/>
          <a:ln w="0">
            <a:noFill/>
          </a:ln>
        </p:spPr>
        <p:style>
          <a:lnRef idx="0"/>
          <a:fillRef idx="0"/>
          <a:effectRef idx="0"/>
          <a:fontRef idx="minor"/>
        </p:style>
      </p:sp>
      <p:sp>
        <p:nvSpPr>
          <p:cNvPr id="1575" name="TextShape 2"/>
          <p:cNvSpPr/>
          <p:nvPr/>
        </p:nvSpPr>
        <p:spPr>
          <a:xfrm>
            <a:off x="3429000" y="3396600"/>
            <a:ext cx="6399720" cy="780480"/>
          </a:xfrm>
          <a:prstGeom prst="rect">
            <a:avLst/>
          </a:prstGeom>
          <a:noFill/>
          <a:ln w="0">
            <a:noFill/>
          </a:ln>
        </p:spPr>
        <p:style>
          <a:lnRef idx="0"/>
          <a:fillRef idx="0"/>
          <a:effectRef idx="0"/>
          <a:fontRef idx="minor"/>
        </p:style>
      </p:sp>
      <p:pic>
        <p:nvPicPr>
          <p:cNvPr id="1576" name="" descr=""/>
          <p:cNvPicPr/>
          <p:nvPr/>
        </p:nvPicPr>
        <p:blipFill>
          <a:blip r:embed="rId1"/>
          <a:stretch/>
        </p:blipFill>
        <p:spPr>
          <a:xfrm>
            <a:off x="12600" y="2286000"/>
            <a:ext cx="3186720" cy="2056320"/>
          </a:xfrm>
          <a:prstGeom prst="rect">
            <a:avLst/>
          </a:prstGeom>
          <a:ln w="0">
            <a:noFill/>
          </a:ln>
        </p:spPr>
      </p:pic>
      <p:sp>
        <p:nvSpPr>
          <p:cNvPr id="1577" name=""/>
          <p:cNvSpPr/>
          <p:nvPr/>
        </p:nvSpPr>
        <p:spPr>
          <a:xfrm>
            <a:off x="3852720" y="2700000"/>
            <a:ext cx="4966920" cy="122364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4000" spc="-1" strike="noStrike">
                <a:solidFill>
                  <a:srgbClr val="ffffff"/>
                </a:solidFill>
                <a:latin typeface="Arial"/>
                <a:ea typeface="DejaVu Sans"/>
              </a:rPr>
              <a:t>Microsoft Windows </a:t>
            </a:r>
            <a:endParaRPr b="0" lang="en-IN" sz="4000" spc="-1" strike="noStrike">
              <a:latin typeface="Arial"/>
            </a:endParaRPr>
          </a:p>
          <a:p>
            <a:pPr>
              <a:lnSpc>
                <a:spcPct val="100000"/>
              </a:lnSpc>
            </a:pPr>
            <a:r>
              <a:rPr b="1" lang="en-IN" sz="4000" spc="-1" strike="noStrike">
                <a:solidFill>
                  <a:srgbClr val="ffffff"/>
                </a:solidFill>
                <a:latin typeface="Arial"/>
                <a:ea typeface="DejaVu Sans"/>
              </a:rPr>
              <a:t>    </a:t>
            </a:r>
            <a:r>
              <a:rPr b="1" lang="en-IN" sz="4000" spc="-1" strike="noStrike">
                <a:solidFill>
                  <a:srgbClr val="ffffff"/>
                </a:solidFill>
                <a:latin typeface="Arial"/>
                <a:ea typeface="DejaVu Sans"/>
              </a:rPr>
              <a:t>Active Directory</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4" name="TextShape 1_8"/>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95" name="TextShape 2_8"/>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A domain may be used to represent a branch or a subsidiary of an organization.</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Thus all the information like users, computers, printers etc. of that particular branch or subsidiary is stored in a domain database.</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Domain trees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A domain tree is a collection of domains that reflects the organization's structure. </a:t>
            </a:r>
            <a:endParaRPr b="0" lang="en-IN" sz="2200" spc="-1" strike="noStrike">
              <a:latin typeface="Arial"/>
            </a:endParaRPr>
          </a:p>
          <a:p>
            <a:pPr>
              <a:lnSpc>
                <a:spcPct val="100000"/>
              </a:lnSpc>
            </a:pPr>
            <a:r>
              <a:rPr b="0" lang="en-IN" sz="2200" spc="-1" strike="noStrike">
                <a:solidFill>
                  <a:srgbClr val="000000"/>
                </a:solidFill>
                <a:latin typeface="Arial"/>
                <a:ea typeface="DejaVu Sans"/>
              </a:rPr>
              <a:t>Domains inside the domain tree have a parent-child relationship.</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first domain in the domain tree is called the parent domain.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This is the root domain as well.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All other domains in the domain tree are the child of this root domain.</a:t>
            </a:r>
            <a:endParaRPr b="0" lang="en-IN" sz="2200" spc="-1" strike="noStrike">
              <a:latin typeface="Arial"/>
            </a:endParaRPr>
          </a:p>
          <a:p>
            <a:pPr>
              <a:lnSpc>
                <a:spcPct val="100000"/>
              </a:lnSpc>
            </a:pPr>
            <a:r>
              <a:rPr b="0" lang="en-IN" sz="2200" spc="-1" strike="noStrike">
                <a:solidFill>
                  <a:srgbClr val="000000"/>
                </a:solidFill>
                <a:latin typeface="Arial"/>
                <a:ea typeface="DejaVu Sans"/>
              </a:rPr>
              <a:t>Within the domain tree, domains will share the same contiguous namespace. </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6" name="TextShape 1_9"/>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97" name="TextShape 2_9"/>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 root domain name within a domain tree is appended to the individual domain names. </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
        <p:nvSpPr>
          <p:cNvPr id="1598" name=""/>
          <p:cNvSpPr/>
          <p:nvPr/>
        </p:nvSpPr>
        <p:spPr>
          <a:xfrm>
            <a:off x="360000" y="2340000"/>
            <a:ext cx="9359280" cy="3599280"/>
          </a:xfrm>
          <a:prstGeom prst="rect">
            <a:avLst/>
          </a:prstGeom>
          <a:solidFill>
            <a:srgbClr val="729fcf"/>
          </a:solidFill>
          <a:ln w="0">
            <a:solidFill>
              <a:srgbClr val="3465a4"/>
            </a:solidFill>
          </a:ln>
        </p:spPr>
        <p:style>
          <a:lnRef idx="0"/>
          <a:fillRef idx="0"/>
          <a:effectRef idx="0"/>
          <a:fontRef idx="minor"/>
        </p:style>
      </p:sp>
      <p:sp>
        <p:nvSpPr>
          <p:cNvPr id="1599" name=""/>
          <p:cNvSpPr/>
          <p:nvPr/>
        </p:nvSpPr>
        <p:spPr>
          <a:xfrm>
            <a:off x="674640" y="5413680"/>
            <a:ext cx="148464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ea typeface="DejaVu Sans"/>
              </a:rPr>
              <a:t>Domain Tree</a:t>
            </a:r>
            <a:endParaRPr b="0" lang="en-IN" sz="1800" spc="-1" strike="noStrike">
              <a:latin typeface="Arial"/>
            </a:endParaRPr>
          </a:p>
        </p:txBody>
      </p:sp>
      <p:sp>
        <p:nvSpPr>
          <p:cNvPr id="1600" name=""/>
          <p:cNvSpPr/>
          <p:nvPr/>
        </p:nvSpPr>
        <p:spPr>
          <a:xfrm>
            <a:off x="4272840" y="2358000"/>
            <a:ext cx="175428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ea typeface="DejaVu Sans"/>
              </a:rPr>
              <a:t>Forest – abc.int</a:t>
            </a:r>
            <a:endParaRPr b="0" lang="en-IN" sz="1800" spc="-1" strike="noStrike">
              <a:latin typeface="Arial"/>
            </a:endParaRPr>
          </a:p>
        </p:txBody>
      </p:sp>
      <p:sp>
        <p:nvSpPr>
          <p:cNvPr id="1601" name=""/>
          <p:cNvSpPr/>
          <p:nvPr/>
        </p:nvSpPr>
        <p:spPr>
          <a:xfrm>
            <a:off x="1080000" y="2875320"/>
            <a:ext cx="298404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ea typeface="DejaVu Sans"/>
              </a:rPr>
              <a:t>abc.int (Forest root domain)</a:t>
            </a:r>
            <a:endParaRPr b="0" lang="en-IN" sz="1800" spc="-1" strike="noStrike">
              <a:latin typeface="Arial"/>
            </a:endParaRPr>
          </a:p>
        </p:txBody>
      </p:sp>
      <p:sp>
        <p:nvSpPr>
          <p:cNvPr id="1602" name=""/>
          <p:cNvSpPr/>
          <p:nvPr/>
        </p:nvSpPr>
        <p:spPr>
          <a:xfrm>
            <a:off x="1800000" y="3780000"/>
            <a:ext cx="284256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ea typeface="DejaVu Sans"/>
              </a:rPr>
              <a:t>xyz.abc.int (Child Domain)</a:t>
            </a:r>
            <a:endParaRPr b="0" lang="en-IN" sz="1800" spc="-1" strike="noStrike">
              <a:latin typeface="Arial"/>
            </a:endParaRPr>
          </a:p>
        </p:txBody>
      </p:sp>
      <p:sp>
        <p:nvSpPr>
          <p:cNvPr id="1603" name=""/>
          <p:cNvSpPr/>
          <p:nvPr/>
        </p:nvSpPr>
        <p:spPr>
          <a:xfrm>
            <a:off x="1940040" y="4680000"/>
            <a:ext cx="293076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ea typeface="DejaVu Sans"/>
              </a:rPr>
              <a:t>mnc.abc.int (Child Domain)</a:t>
            </a:r>
            <a:endParaRPr b="0" lang="en-IN" sz="1800" spc="-1" strike="noStrike">
              <a:latin typeface="Arial"/>
            </a:endParaRPr>
          </a:p>
        </p:txBody>
      </p:sp>
      <p:sp>
        <p:nvSpPr>
          <p:cNvPr id="1604" name=""/>
          <p:cNvSpPr/>
          <p:nvPr/>
        </p:nvSpPr>
        <p:spPr>
          <a:xfrm>
            <a:off x="1440000" y="3221640"/>
            <a:ext cx="0" cy="1638360"/>
          </a:xfrm>
          <a:prstGeom prst="line">
            <a:avLst/>
          </a:prstGeom>
          <a:ln w="0">
            <a:solidFill>
              <a:srgbClr val="3465a4"/>
            </a:solidFill>
          </a:ln>
        </p:spPr>
        <p:style>
          <a:lnRef idx="0"/>
          <a:fillRef idx="0"/>
          <a:effectRef idx="0"/>
          <a:fontRef idx="minor"/>
        </p:style>
      </p:sp>
      <p:sp>
        <p:nvSpPr>
          <p:cNvPr id="1605" name=""/>
          <p:cNvSpPr/>
          <p:nvPr/>
        </p:nvSpPr>
        <p:spPr>
          <a:xfrm>
            <a:off x="1440000" y="3960000"/>
            <a:ext cx="360000" cy="0"/>
          </a:xfrm>
          <a:prstGeom prst="line">
            <a:avLst/>
          </a:prstGeom>
          <a:ln w="0">
            <a:solidFill>
              <a:srgbClr val="3465a4"/>
            </a:solidFill>
          </a:ln>
        </p:spPr>
        <p:style>
          <a:lnRef idx="0"/>
          <a:fillRef idx="0"/>
          <a:effectRef idx="0"/>
          <a:fontRef idx="minor"/>
        </p:style>
      </p:sp>
      <p:sp>
        <p:nvSpPr>
          <p:cNvPr id="1606" name=""/>
          <p:cNvSpPr/>
          <p:nvPr/>
        </p:nvSpPr>
        <p:spPr>
          <a:xfrm>
            <a:off x="1440000" y="4860000"/>
            <a:ext cx="500040" cy="0"/>
          </a:xfrm>
          <a:prstGeom prst="line">
            <a:avLst/>
          </a:prstGeom>
          <a:ln w="0">
            <a:solidFill>
              <a:srgbClr val="3465a4"/>
            </a:solidFill>
          </a:ln>
        </p:spPr>
        <p:style>
          <a:lnRef idx="0"/>
          <a:fillRef idx="0"/>
          <a:effectRef idx="0"/>
          <a:fontRef idx="minor"/>
        </p:style>
      </p:sp>
      <p:sp>
        <p:nvSpPr>
          <p:cNvPr id="1607" name=""/>
          <p:cNvSpPr/>
          <p:nvPr/>
        </p:nvSpPr>
        <p:spPr>
          <a:xfrm>
            <a:off x="6120000" y="2880000"/>
            <a:ext cx="246132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ea typeface="DejaVu Sans"/>
              </a:rPr>
              <a:t>lmn.lab (Root Domain)</a:t>
            </a:r>
            <a:endParaRPr b="0" lang="en-IN" sz="1800" spc="-1" strike="noStrike">
              <a:latin typeface="Arial"/>
            </a:endParaRPr>
          </a:p>
        </p:txBody>
      </p:sp>
      <p:sp>
        <p:nvSpPr>
          <p:cNvPr id="1608" name=""/>
          <p:cNvSpPr/>
          <p:nvPr/>
        </p:nvSpPr>
        <p:spPr>
          <a:xfrm>
            <a:off x="6840000" y="3780000"/>
            <a:ext cx="287892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ea typeface="DejaVu Sans"/>
              </a:rPr>
              <a:t>a1.lmn.lab  (Child Domain)</a:t>
            </a:r>
            <a:endParaRPr b="0" lang="en-IN" sz="1800" spc="-1" strike="noStrike">
              <a:latin typeface="Arial"/>
            </a:endParaRPr>
          </a:p>
        </p:txBody>
      </p:sp>
      <p:sp>
        <p:nvSpPr>
          <p:cNvPr id="1609" name=""/>
          <p:cNvSpPr/>
          <p:nvPr/>
        </p:nvSpPr>
        <p:spPr>
          <a:xfrm>
            <a:off x="6840000" y="4680000"/>
            <a:ext cx="281484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ea typeface="DejaVu Sans"/>
              </a:rPr>
              <a:t>a2.lmn.lab (Child Domain)</a:t>
            </a:r>
            <a:endParaRPr b="0" lang="en-IN" sz="1800" spc="-1" strike="noStrike">
              <a:latin typeface="Arial"/>
            </a:endParaRPr>
          </a:p>
        </p:txBody>
      </p:sp>
      <p:sp>
        <p:nvSpPr>
          <p:cNvPr id="1610" name=""/>
          <p:cNvSpPr/>
          <p:nvPr/>
        </p:nvSpPr>
        <p:spPr>
          <a:xfrm>
            <a:off x="6300000" y="3226320"/>
            <a:ext cx="0" cy="1633680"/>
          </a:xfrm>
          <a:prstGeom prst="line">
            <a:avLst/>
          </a:prstGeom>
          <a:ln w="0">
            <a:solidFill>
              <a:srgbClr val="3465a4"/>
            </a:solidFill>
          </a:ln>
        </p:spPr>
        <p:style>
          <a:lnRef idx="0"/>
          <a:fillRef idx="0"/>
          <a:effectRef idx="0"/>
          <a:fontRef idx="minor"/>
        </p:style>
      </p:sp>
      <p:sp>
        <p:nvSpPr>
          <p:cNvPr id="1611" name=""/>
          <p:cNvSpPr/>
          <p:nvPr/>
        </p:nvSpPr>
        <p:spPr>
          <a:xfrm>
            <a:off x="6300000" y="3960000"/>
            <a:ext cx="540000" cy="0"/>
          </a:xfrm>
          <a:prstGeom prst="line">
            <a:avLst/>
          </a:prstGeom>
          <a:ln w="0">
            <a:solidFill>
              <a:srgbClr val="3465a4"/>
            </a:solidFill>
          </a:ln>
        </p:spPr>
        <p:style>
          <a:lnRef idx="0"/>
          <a:fillRef idx="0"/>
          <a:effectRef idx="0"/>
          <a:fontRef idx="minor"/>
        </p:style>
      </p:sp>
      <p:sp>
        <p:nvSpPr>
          <p:cNvPr id="1612" name=""/>
          <p:cNvSpPr/>
          <p:nvPr/>
        </p:nvSpPr>
        <p:spPr>
          <a:xfrm>
            <a:off x="6300000" y="4860000"/>
            <a:ext cx="540000" cy="0"/>
          </a:xfrm>
          <a:prstGeom prst="line">
            <a:avLst/>
          </a:prstGeom>
          <a:ln w="0">
            <a:solidFill>
              <a:srgbClr val="3465a4"/>
            </a:solidFill>
          </a:ln>
        </p:spPr>
        <p:style>
          <a:lnRef idx="0"/>
          <a:fillRef idx="0"/>
          <a:effectRef idx="0"/>
          <a:fontRef idx="minor"/>
        </p:style>
      </p:sp>
      <p:sp>
        <p:nvSpPr>
          <p:cNvPr id="1613" name=""/>
          <p:cNvSpPr/>
          <p:nvPr/>
        </p:nvSpPr>
        <p:spPr>
          <a:xfrm>
            <a:off x="6984720" y="5400000"/>
            <a:ext cx="1484640" cy="345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ffffff"/>
                </a:solidFill>
                <a:latin typeface="Arial"/>
                <a:ea typeface="DejaVu Sans"/>
              </a:rPr>
              <a:t>Domain Tree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4" name="TextShape 1_10"/>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15" name="TextShape 2_10"/>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Each of the child domain maintains its own domain partition.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This configuration data will be replicated only to the domain controllers in the same child domain.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When the child domain is introduced to the domain tree, it will automatically create a direct two way trust relationship with the parent domain.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two child domains within a same domain tree are bind with a two way transitive trust.</a:t>
            </a:r>
            <a:endParaRPr b="0" lang="en-IN" sz="2200" spc="-1" strike="noStrike">
              <a:latin typeface="Arial"/>
            </a:endParaRPr>
          </a:p>
          <a:p>
            <a:pPr>
              <a:lnSpc>
                <a:spcPct val="100000"/>
              </a:lnSpc>
            </a:pPr>
            <a:r>
              <a:rPr b="0" lang="en-IN" sz="2200" spc="-1" strike="noStrike">
                <a:solidFill>
                  <a:srgbClr val="000000"/>
                </a:solidFill>
                <a:latin typeface="Arial"/>
                <a:ea typeface="DejaVu Sans"/>
              </a:rPr>
              <a:t>If two child domains on different domain trees want to authenticate, authenticated traffic must pass through the forest root domains.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6" name="TextShape 1_11"/>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17" name="TextShape 2_11"/>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Organizational units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Within the organization, objects can be categorized into different groups</a:t>
            </a:r>
            <a:endParaRPr b="0" lang="en-IN" sz="2200" spc="-1" strike="noStrike">
              <a:latin typeface="Arial"/>
            </a:endParaRPr>
          </a:p>
          <a:p>
            <a:pPr>
              <a:lnSpc>
                <a:spcPct val="100000"/>
              </a:lnSpc>
            </a:pPr>
            <a:r>
              <a:rPr b="0" lang="en-IN" sz="2200" spc="-1" strike="noStrike">
                <a:solidFill>
                  <a:srgbClr val="000000"/>
                </a:solidFill>
                <a:latin typeface="Arial"/>
                <a:ea typeface="DejaVu Sans"/>
              </a:rPr>
              <a:t>considering the operations, organizational structure, geographical locations, or roles and responsibilities.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Organizational units help group objects on a smaller scale within the domain.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most common way is to group objects that have similar security</a:t>
            </a:r>
            <a:endParaRPr b="0" lang="en-IN" sz="2200" spc="-1" strike="noStrike">
              <a:latin typeface="Arial"/>
            </a:endParaRPr>
          </a:p>
          <a:p>
            <a:pPr>
              <a:lnSpc>
                <a:spcPct val="100000"/>
              </a:lnSpc>
            </a:pPr>
            <a:r>
              <a:rPr b="0" lang="en-IN" sz="2200" spc="-1" strike="noStrike">
                <a:solidFill>
                  <a:srgbClr val="000000"/>
                </a:solidFill>
                <a:latin typeface="Arial"/>
                <a:ea typeface="DejaVu Sans"/>
              </a:rPr>
              <a:t>and administrative requirements together. </a:t>
            </a:r>
            <a:endParaRPr b="0" lang="en-IN" sz="2200" spc="-1" strike="noStrike">
              <a:latin typeface="Arial"/>
            </a:endParaRPr>
          </a:p>
          <a:p>
            <a:pPr>
              <a:lnSpc>
                <a:spcPct val="100000"/>
              </a:lnSpc>
            </a:pPr>
            <a:r>
              <a:rPr b="0" lang="en-IN" sz="2200" spc="-1" strike="noStrike">
                <a:solidFill>
                  <a:srgbClr val="000000"/>
                </a:solidFill>
                <a:latin typeface="Arial"/>
                <a:ea typeface="DejaVu Sans"/>
              </a:rPr>
              <a:t>For example, there are more than 50 users in the sales department. The sales department uses common shared folders and printers. Their security requirements for data and network are similar. We can create an organizational unit (OU) called sales and put all the sales department users into it.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We can apply security policies to the OU level now instead of the user level.</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8" name="TextShape 1_12"/>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19" name="TextShape 2_12"/>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When deploying a domain controller, it creates a default OU structure to segment the most common object types, such as users, computers, and domain controllers.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administrator can add, remove, and delete OU as required.</a:t>
            </a:r>
            <a:endParaRPr b="0" lang="en-IN" sz="2200" spc="-1" strike="noStrike">
              <a:latin typeface="Arial"/>
            </a:endParaRPr>
          </a:p>
          <a:p>
            <a:pPr>
              <a:lnSpc>
                <a:spcPct val="100000"/>
              </a:lnSpc>
            </a:pPr>
            <a:r>
              <a:rPr b="0" lang="en-IN" sz="2200" spc="-1" strike="noStrike">
                <a:solidFill>
                  <a:srgbClr val="000000"/>
                </a:solidFill>
                <a:latin typeface="Arial"/>
                <a:ea typeface="DejaVu Sans"/>
              </a:rPr>
              <a:t>Once an object is assigned to an OU, it inherits security settings and permissions applied on the OU level. </a:t>
            </a:r>
            <a:endParaRPr b="0" lang="en-IN" sz="2200" spc="-1" strike="noStrike">
              <a:latin typeface="Arial"/>
            </a:endParaRPr>
          </a:p>
          <a:p>
            <a:pPr>
              <a:lnSpc>
                <a:spcPct val="100000"/>
              </a:lnSpc>
            </a:pPr>
            <a:r>
              <a:rPr b="0" lang="en-IN" sz="2200" spc="-1" strike="noStrike">
                <a:solidFill>
                  <a:srgbClr val="000000"/>
                </a:solidFill>
                <a:latin typeface="Arial"/>
                <a:ea typeface="DejaVu Sans"/>
              </a:rPr>
              <a:t>If the same object is moved to a different OU, then it will apply the settings</a:t>
            </a:r>
            <a:endParaRPr b="0" lang="en-IN" sz="2200" spc="-1" strike="noStrike">
              <a:latin typeface="Arial"/>
            </a:endParaRPr>
          </a:p>
          <a:p>
            <a:pPr>
              <a:lnSpc>
                <a:spcPct val="100000"/>
              </a:lnSpc>
            </a:pPr>
            <a:r>
              <a:rPr b="0" lang="en-IN" sz="2200" spc="-1" strike="noStrike">
                <a:solidFill>
                  <a:srgbClr val="000000"/>
                </a:solidFill>
                <a:latin typeface="Arial"/>
                <a:ea typeface="DejaVu Sans"/>
              </a:rPr>
              <a:t>from the new OU and discard the settings that were applied from the previous OU.</a:t>
            </a:r>
            <a:endParaRPr b="0" lang="en-IN" sz="2200" spc="-1" strike="noStrike">
              <a:latin typeface="Arial"/>
            </a:endParaRPr>
          </a:p>
          <a:p>
            <a:pPr>
              <a:lnSpc>
                <a:spcPct val="100000"/>
              </a:lnSpc>
            </a:pPr>
            <a:r>
              <a:rPr b="0" lang="en-IN" sz="2200" spc="-1" strike="noStrike">
                <a:solidFill>
                  <a:srgbClr val="000000"/>
                </a:solidFill>
                <a:latin typeface="Arial"/>
                <a:ea typeface="DejaVu Sans"/>
              </a:rPr>
              <a:t>Organization units also help delegate administrative control to individuals for specific tasks.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It's possible to create administrators and assign them to manage objects and resources on an organization level.</a:t>
            </a:r>
            <a:endParaRPr b="0" lang="en-IN" sz="2200" spc="-1" strike="noStrike">
              <a:latin typeface="Arial"/>
            </a:endParaRPr>
          </a:p>
          <a:p>
            <a:pPr>
              <a:lnSpc>
                <a:spcPct val="100000"/>
              </a:lnSpc>
            </a:pPr>
            <a:r>
              <a:rPr b="0" lang="en-IN" sz="2200" spc="-1" strike="noStrike">
                <a:solidFill>
                  <a:srgbClr val="000000"/>
                </a:solidFill>
                <a:latin typeface="Arial"/>
                <a:ea typeface="DejaVu Sans"/>
              </a:rPr>
              <a:t>OUs also can contain child Ou’s along with other objects like users, computers, groups, printers etc.</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0" name="TextShape 1_13"/>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21" name="TextShape 2_13"/>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Domain controllers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controller is a computer that runs a Windows Server operating system and holds the Active Directory Domain Services role. </a:t>
            </a:r>
            <a:endParaRPr b="0" lang="en-IN" sz="2200" spc="-1" strike="noStrike">
              <a:latin typeface="Arial"/>
            </a:endParaRPr>
          </a:p>
          <a:p>
            <a:pPr>
              <a:lnSpc>
                <a:spcPct val="100000"/>
              </a:lnSpc>
            </a:pPr>
            <a:r>
              <a:rPr b="0" lang="en-IN" sz="2200" spc="-1" strike="noStrike">
                <a:solidFill>
                  <a:srgbClr val="000000"/>
                </a:solidFill>
                <a:latin typeface="Arial"/>
                <a:ea typeface="DejaVu Sans"/>
              </a:rPr>
              <a:t>It can be either a physical server or a virtual server.</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controller holds the directory partition that will be replicated to the other domain controllers in the same domain.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can have any number of domain controllers.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After Windows 2000, there has been support for the multi-master mode. Any object-level changes made in one domain controller will be replicated to all other domain controllers.</a:t>
            </a:r>
            <a:endParaRPr b="0" lang="en-IN" sz="2200" spc="-1" strike="noStrike">
              <a:latin typeface="Arial"/>
            </a:endParaRPr>
          </a:p>
          <a:p>
            <a:pPr>
              <a:lnSpc>
                <a:spcPct val="100000"/>
              </a:lnSpc>
            </a:pPr>
            <a:r>
              <a:rPr b="0" lang="en-IN" sz="2200" spc="-1" strike="noStrike">
                <a:solidFill>
                  <a:srgbClr val="000000"/>
                </a:solidFill>
                <a:latin typeface="Arial"/>
                <a:ea typeface="DejaVu Sans"/>
              </a:rPr>
              <a:t>Additional domain controller hold the read/write replica of a domain database.</a:t>
            </a:r>
            <a:endParaRPr b="0" lang="en-IN" sz="2200" spc="-1" strike="noStrike">
              <a:latin typeface="Arial"/>
            </a:endParaRPr>
          </a:p>
          <a:p>
            <a:pPr>
              <a:lnSpc>
                <a:spcPct val="100000"/>
              </a:lnSpc>
            </a:pPr>
            <a:r>
              <a:rPr b="0" lang="en-IN" sz="2200" spc="-1" strike="noStrike">
                <a:solidFill>
                  <a:srgbClr val="000000"/>
                </a:solidFill>
                <a:latin typeface="Arial"/>
                <a:ea typeface="DejaVu Sans"/>
              </a:rPr>
              <a:t>A Read Only Domain Controller (RODC) holds a read only copy of the directory partition which means no changes can be made on this domain controller.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2" name="TextShape 1_32"/>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23" name="TextShape 2_32"/>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Functional Level</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Functional levels determine the available Active Directory Domain Services (AD DS) domain or forest capabilities.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They also determine which Windows Server operating systems you can run on domain controllers in the domain or forest.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However, functional levels do not affect which operating systems you can run on workstations and member servers that are joined to the domain or forest.</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When you deploy a new forest, you are prompted to set the forest functional level and then set the domain functional level. You can set the domain functional level to a value that is higher than the forest functional level, but you cannot set the domain functional level to a value that is lower than the forest functional level.</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4" name="TextShape 1_34"/>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25" name="TextShape 2_34"/>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Forest Functional Level</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forest functional level decides which Windows server editions can be added as a domain controller in any domain in the entire forest.</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forest functional level is set when you install the first domain controller and create a forest and a domain also.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Windows server edition present on that server decides the maximum forest functional level that you can set.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If the OS on the first domain controller is Windows 2016 then you can set forest functional level as Windows server 2016 which is the highest level. </a:t>
            </a:r>
            <a:endParaRPr b="0" lang="en-IN" sz="2200" spc="-1" strike="noStrike">
              <a:latin typeface="Arial"/>
            </a:endParaRPr>
          </a:p>
          <a:p>
            <a:pPr>
              <a:lnSpc>
                <a:spcPct val="100000"/>
              </a:lnSpc>
            </a:pPr>
            <a:r>
              <a:rPr b="0" lang="en-IN" sz="2200" spc="-1" strike="noStrike">
                <a:solidFill>
                  <a:srgbClr val="000000"/>
                </a:solidFill>
                <a:latin typeface="Arial"/>
                <a:ea typeface="DejaVu Sans"/>
              </a:rPr>
              <a:t>You can set earlier OS versions like Windows Server 2012 R2, Windows Server 2012 etc. As the forest functional level.</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Whatever forest functional level you have set, you can then add that Windows Server version or the higher version as the domain controller in that forest.</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forest functional level can be changed later also.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6" name="TextShape 1_33"/>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27" name="TextShape 2_33"/>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Domain Functional Level</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functional level is same as forest functional level, however the domain function level affects the domain only.</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forest function level is set when the forest is created. </a:t>
            </a:r>
            <a:endParaRPr b="0" lang="en-IN" sz="2200" spc="-1" strike="noStrike">
              <a:latin typeface="Arial"/>
            </a:endParaRPr>
          </a:p>
          <a:p>
            <a:pPr>
              <a:lnSpc>
                <a:spcPct val="100000"/>
              </a:lnSpc>
            </a:pPr>
            <a:r>
              <a:rPr b="0" lang="en-IN" sz="2200" spc="-1" strike="noStrike">
                <a:solidFill>
                  <a:srgbClr val="000000"/>
                </a:solidFill>
                <a:latin typeface="Arial"/>
                <a:ea typeface="DejaVu Sans"/>
              </a:rPr>
              <a:t>But the domain functional level needs to be set each time you add a new domain to the forest (Root domain or child domain).</a:t>
            </a:r>
            <a:endParaRPr b="0" lang="en-IN" sz="2200" spc="-1" strike="noStrike">
              <a:latin typeface="Arial"/>
            </a:endParaRPr>
          </a:p>
          <a:p>
            <a:pPr>
              <a:lnSpc>
                <a:spcPct val="100000"/>
              </a:lnSpc>
            </a:pPr>
            <a:r>
              <a:rPr b="0" lang="en-IN" sz="2200" spc="-1" strike="noStrike">
                <a:solidFill>
                  <a:srgbClr val="000000"/>
                </a:solidFill>
                <a:latin typeface="Arial"/>
                <a:ea typeface="DejaVu Sans"/>
              </a:rPr>
              <a:t>Each domain can be set to have a different domain functional level.</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functional level can be higher than the forest functional level but can not be lower than the forest functional level.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functional level will affect on which Windows server OS can be added as an additional domain controller or as Read only domain controller in the domain.</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functional level can be changed later.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8" name="TextShape 1_14"/>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29" name="TextShape 2_14"/>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Global catalog server</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global catalog server holds the full writeable copy of objects in its host domain and the partial copy of the objects in other domains in the same forest.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partial replica contains a copy of every object in the forest and the most commonly used attributes used by queries.</a:t>
            </a:r>
            <a:endParaRPr b="0" lang="en-IN" sz="2200" spc="-1" strike="noStrike">
              <a:latin typeface="Arial"/>
            </a:endParaRPr>
          </a:p>
          <a:p>
            <a:pPr>
              <a:lnSpc>
                <a:spcPct val="100000"/>
              </a:lnSpc>
            </a:pPr>
            <a:r>
              <a:rPr b="0" lang="en-IN" sz="2200" spc="-1" strike="noStrike">
                <a:solidFill>
                  <a:srgbClr val="000000"/>
                </a:solidFill>
                <a:latin typeface="Arial"/>
                <a:ea typeface="DejaVu Sans"/>
              </a:rPr>
              <a:t>Applications and users in one domain can query for the objects in another domain (sameforest) via the global catalog server.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All domain controllers in the domain will not be a global catalog server by default.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When installing the first domain controller, it will become the global catalog server, and other domain controllers can promote them as global catalog</a:t>
            </a:r>
            <a:endParaRPr b="0" lang="en-IN" sz="2200" spc="-1" strike="noStrike">
              <a:latin typeface="Arial"/>
            </a:endParaRPr>
          </a:p>
          <a:p>
            <a:pPr>
              <a:lnSpc>
                <a:spcPct val="100000"/>
              </a:lnSpc>
            </a:pPr>
            <a:r>
              <a:rPr b="0" lang="en-IN" sz="2200" spc="-1" strike="noStrike">
                <a:solidFill>
                  <a:srgbClr val="000000"/>
                </a:solidFill>
                <a:latin typeface="Arial"/>
                <a:ea typeface="DejaVu Sans"/>
              </a:rPr>
              <a:t>servers according to business requirements.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Every domain controller in the domain does not need to be a global catalog server.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8" name="TextShape 1_0"/>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79" name="TextShape 2_0"/>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Microsoft Active Directory Domain Services are the foundation for distributed networks built on Windows 2000 Server, Windows Server 2003 and Microsoft Windows Server 2008 operating systems that use domain controllers.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Active Directory Domain Services provide secure, structured, hierarchical data storage for objects in a network such as users, computers, printers, and services.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Active Directory Domain Services provide support for locating and working with these objects.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Windows 2000 Server and later operating systems provide a user interface for users and administrators to work with the objects and data in Active Directory Domain Services.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0" name="TextShape 1_15"/>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31" name="TextShape 2_15"/>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Active Directory sites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AD DS site defines a physical topology of the network. </a:t>
            </a:r>
            <a:endParaRPr b="0" lang="en-IN" sz="2200" spc="-1" strike="noStrike">
              <a:latin typeface="Arial"/>
            </a:endParaRPr>
          </a:p>
          <a:p>
            <a:pPr>
              <a:lnSpc>
                <a:spcPct val="100000"/>
              </a:lnSpc>
            </a:pPr>
            <a:r>
              <a:rPr b="0" lang="en-IN" sz="2200" spc="-1" strike="noStrike">
                <a:solidFill>
                  <a:srgbClr val="000000"/>
                </a:solidFill>
                <a:latin typeface="Arial"/>
                <a:ea typeface="DejaVu Sans"/>
              </a:rPr>
              <a:t>Sites can be separate buildings in a campus network and branch office in a separate city or even in a separate country.</a:t>
            </a:r>
            <a:endParaRPr b="0" lang="en-IN" sz="2200" spc="-1" strike="noStrike">
              <a:latin typeface="Arial"/>
            </a:endParaRPr>
          </a:p>
          <a:p>
            <a:pPr>
              <a:lnSpc>
                <a:spcPct val="100000"/>
              </a:lnSpc>
            </a:pPr>
            <a:r>
              <a:rPr b="0" lang="en-IN" sz="2200" spc="-1" strike="noStrike">
                <a:solidFill>
                  <a:srgbClr val="000000"/>
                </a:solidFill>
                <a:latin typeface="Arial"/>
                <a:ea typeface="DejaVu Sans"/>
              </a:rPr>
              <a:t>Your site topology significantly affects the performance of your network and the ability of your users to access network resources.</a:t>
            </a:r>
            <a:endParaRPr b="0" lang="en-IN" sz="2200" spc="-1" strike="noStrike">
              <a:latin typeface="Arial"/>
            </a:endParaRPr>
          </a:p>
          <a:p>
            <a:pPr>
              <a:lnSpc>
                <a:spcPct val="100000"/>
              </a:lnSpc>
            </a:pPr>
            <a:r>
              <a:rPr b="0" lang="en-IN" sz="2200" spc="-1" strike="noStrike">
                <a:solidFill>
                  <a:srgbClr val="000000"/>
                </a:solidFill>
                <a:latin typeface="Arial"/>
                <a:ea typeface="DejaVu Sans"/>
              </a:rPr>
              <a:t>Active Directory Domain Services (AD DS) uses a multimaster, store-and-forward method of replication.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 domain controller communicates directory changes to a second domain controller, which then communicates to a third, and so on, until all domain controllers have received the change.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To achieve the best balance between reducing replication latency and reducing traffic, site topology controls Active Directory replication by distinguishing between replication that occurs within a site and replication that occurs between sites.</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2" name="TextShape 1_16"/>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33" name="TextShape 2_16"/>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Within sites, replication is optimized for speed, data updates trigger replication, and the data is sent without the overhead required by data compression.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Conversely, replication between sites is compressed to minimize the cost of transmission over wide area network (WAN) links.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When replication occurs between sites, a single domain controller per domain at each site collects and stores the directory changes and communicates them at a scheduled time to a domain controller in another site.</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Domain controllers use site information to inform Active Directory clients about domain controllers present within the closest site as the client.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For example, consider a client in the Seattle site that does not know its site affiliation and contacts a domain controller from the Atlanta site. Based on the IP address of the client, the domain controller in Atlanta determines which site the client is actually from and sends the site information back to the client.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4" name="TextShape 1_30"/>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35" name="TextShape 2_30"/>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 domain controller also informs the client whether the chosen domain controller is the closest one to it.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client caches the site information provided by the domain controller in Atlanta, queries for the site-specific service (SRV) resource record (a Domain Name System (DNS) resource record used to locate domain controllers for AD DS) and thereby finds a domain controller within the same site.</a:t>
            </a:r>
            <a:endParaRPr b="0" lang="en-IN" sz="2200" spc="-1" strike="noStrike">
              <a:latin typeface="Arial"/>
            </a:endParaRPr>
          </a:p>
          <a:p>
            <a:pPr>
              <a:lnSpc>
                <a:spcPct val="100000"/>
              </a:lnSpc>
            </a:pPr>
            <a:r>
              <a:rPr b="0" lang="en-IN" sz="2200" spc="-1" strike="noStrike">
                <a:solidFill>
                  <a:srgbClr val="000000"/>
                </a:solidFill>
                <a:latin typeface="Arial"/>
                <a:ea typeface="DejaVu Sans"/>
              </a:rPr>
              <a:t>By finding a domain controller in the same site, the client avoids communications over WAN links.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If no domain controllers are located at the client site, a domain controller that has the lowest cost connections relative to other connected sites advertises itself (registers a site-specific service (SRV) resource record in DNS) in the site that does not have a domain controller.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controllers that are published in DNS are those from the closest site as defined by the site topology. This process ensures that every site has a preferred domain controller for authentication.</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6" name="TextShape 1_17"/>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37" name="TextShape 2_17"/>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 File Replication Service (FRS) or Distributed File System Replication (DFSR) replicate changes made to the SYSVOL folders from one domain controller to other domain controllers.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FRS and DFSR replicate these changes according to the schedule that you create during your site topology design.</a:t>
            </a:r>
            <a:endParaRPr b="0" lang="en-IN" sz="2200" spc="-1" strike="noStrike">
              <a:latin typeface="Arial"/>
            </a:endParaRPr>
          </a:p>
          <a:p>
            <a:pPr>
              <a:lnSpc>
                <a:spcPct val="100000"/>
              </a:lnSpc>
            </a:pPr>
            <a:r>
              <a:rPr b="0" lang="en-IN" sz="2200" spc="-1" strike="noStrike">
                <a:solidFill>
                  <a:srgbClr val="000000"/>
                </a:solidFill>
                <a:latin typeface="Arial"/>
                <a:ea typeface="DejaVu Sans"/>
              </a:rPr>
              <a:t>By publishing services such as file and print services in AD DS, you allow Active Directory clients to locate the requested service within the same or nearest site.</a:t>
            </a:r>
            <a:endParaRPr b="0" lang="en-IN" sz="2200" spc="-1" strike="noStrike">
              <a:latin typeface="Arial"/>
            </a:endParaRPr>
          </a:p>
          <a:p>
            <a:pPr>
              <a:lnSpc>
                <a:spcPct val="100000"/>
              </a:lnSpc>
            </a:pPr>
            <a:r>
              <a:rPr b="0" lang="en-IN" sz="2200" spc="-1" strike="noStrike">
                <a:solidFill>
                  <a:srgbClr val="000000"/>
                </a:solidFill>
                <a:latin typeface="Arial"/>
                <a:ea typeface="DejaVu Sans"/>
              </a:rPr>
              <a:t>Print services use the location attribute stored in AD DS to let users browse for printers by location without knowing their precise location.</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administrator who manages the site topology is known as the site topology owner.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8" name="TextShape 1_18"/>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39" name="TextShape 2_18"/>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Active Directory Replication terms important for understanding sites and their designing.</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Connection object</a:t>
            </a:r>
            <a:endParaRPr b="0" lang="en-IN" sz="2200" spc="-1" strike="noStrike">
              <a:latin typeface="Arial"/>
            </a:endParaRPr>
          </a:p>
          <a:p>
            <a:pPr>
              <a:lnSpc>
                <a:spcPct val="100000"/>
              </a:lnSpc>
            </a:pPr>
            <a:r>
              <a:rPr b="0" lang="en-IN" sz="2200" spc="-1" strike="noStrike">
                <a:solidFill>
                  <a:srgbClr val="000000"/>
                </a:solidFill>
                <a:latin typeface="Arial"/>
                <a:ea typeface="DejaVu Sans"/>
              </a:rPr>
              <a:t>A connection object is an Active Directory object that represents a replication connection from a source domain controller to a destination domain controller.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 domain controller is a member of a single site and is represented in the site by a server object in Active Directory Domain Services (AD DS).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Each server object has a child NTDS Settings object that represents the replicating domain controller in the site.</a:t>
            </a:r>
            <a:endParaRPr b="0" lang="en-IN" sz="2200" spc="-1" strike="noStrike">
              <a:latin typeface="Arial"/>
            </a:endParaRPr>
          </a:p>
          <a:p>
            <a:pPr>
              <a:lnSpc>
                <a:spcPct val="100000"/>
              </a:lnSpc>
            </a:pPr>
            <a:r>
              <a:rPr b="0" lang="en-IN" sz="2200" spc="-1" strike="noStrike">
                <a:solidFill>
                  <a:srgbClr val="000000"/>
                </a:solidFill>
                <a:latin typeface="Arial"/>
                <a:ea typeface="DejaVu Sans"/>
              </a:rPr>
              <a:t>For replication to occur between two domain controllers, the server object of one must have a connection object that represents inbound replication from the other.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All replication connections for a domain controller are stored as connection objects under the NTDS Settings object.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0" name="TextShape 1_31"/>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41" name="TextShape 2_31"/>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 connection object identifies the replication source server, contains a replication schedule, and specifies a replication transport.</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Knowledge Consistency Checker (KCC)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KCC is a built-in process that runs on all domain controllers and generates replication topology for the Active Directory forest.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KCC creates separate replication topologies depending on whether replication is occurring within a site (intrasite) or between sites (intersite). The KCC also dynamically adjusts the topology to accommodate the addition of new domain controllers, the removal of existing domain controllers, the movement of domain controllers to and from sites, changing costs and schedules, and domain controllers that are temporarily unavailable or in an error state.</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When you have more than one site, you configure site links between sites, and a single KCC in each site automatically creates connections between sites as well.</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2" name="TextShape 1_19"/>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43" name="TextShape 2_19"/>
          <p:cNvSpPr/>
          <p:nvPr/>
        </p:nvSpPr>
        <p:spPr>
          <a:xfrm>
            <a:off x="319320" y="144000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 KCC reviews the replication status of existing connections to determine if any connections are not working. </a:t>
            </a:r>
            <a:endParaRPr b="0" lang="en-IN" sz="2200" spc="-1" strike="noStrike">
              <a:latin typeface="Arial"/>
            </a:endParaRPr>
          </a:p>
          <a:p>
            <a:pPr>
              <a:lnSpc>
                <a:spcPct val="100000"/>
              </a:lnSpc>
            </a:pPr>
            <a:r>
              <a:rPr b="0" lang="en-IN" sz="2200" spc="-1" strike="noStrike">
                <a:solidFill>
                  <a:srgbClr val="000000"/>
                </a:solidFill>
                <a:latin typeface="Arial"/>
                <a:ea typeface="DejaVu Sans"/>
              </a:rPr>
              <a:t>If a connection is not working due to a failed domain controller, the KCC automatically builds temporary connections to other replication partners (if available) to ensure that replication occurs.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If all the domain controllers in a site are unavailable, the KCC automatically creates replication connections between domain controllers from another site.</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Subnet</a:t>
            </a:r>
            <a:endParaRPr b="0" lang="en-IN" sz="2200" spc="-1" strike="noStrike">
              <a:latin typeface="Arial"/>
            </a:endParaRPr>
          </a:p>
          <a:p>
            <a:pPr>
              <a:lnSpc>
                <a:spcPct val="100000"/>
              </a:lnSpc>
            </a:pPr>
            <a:r>
              <a:rPr b="0" lang="en-IN" sz="2200" spc="-1" strike="noStrike">
                <a:solidFill>
                  <a:srgbClr val="000000"/>
                </a:solidFill>
                <a:latin typeface="Arial"/>
                <a:ea typeface="DejaVu Sans"/>
              </a:rPr>
              <a:t>A subnet is a segment of a TCP/IP network to which a set of logical IP addresses are assigned. </a:t>
            </a:r>
            <a:endParaRPr b="0" lang="en-IN" sz="2200" spc="-1" strike="noStrike">
              <a:latin typeface="Arial"/>
            </a:endParaRPr>
          </a:p>
          <a:p>
            <a:pPr>
              <a:lnSpc>
                <a:spcPct val="100000"/>
              </a:lnSpc>
            </a:pPr>
            <a:r>
              <a:rPr b="0" lang="en-IN" sz="2200" spc="-1" strike="noStrike">
                <a:solidFill>
                  <a:srgbClr val="000000"/>
                </a:solidFill>
                <a:latin typeface="Arial"/>
                <a:ea typeface="DejaVu Sans"/>
              </a:rPr>
              <a:t>Subnets group computers in a way that identifies their physical proximity on the network. </a:t>
            </a:r>
            <a:endParaRPr b="0" lang="en-IN" sz="2200" spc="-1" strike="noStrike">
              <a:latin typeface="Arial"/>
            </a:endParaRPr>
          </a:p>
          <a:p>
            <a:pPr>
              <a:lnSpc>
                <a:spcPct val="100000"/>
              </a:lnSpc>
            </a:pPr>
            <a:r>
              <a:rPr b="0" lang="en-IN" sz="2200" spc="-1" strike="noStrike">
                <a:solidFill>
                  <a:srgbClr val="000000"/>
                </a:solidFill>
                <a:latin typeface="Arial"/>
                <a:ea typeface="DejaVu Sans"/>
              </a:rPr>
              <a:t>Subnet objects in AD DS identify the network addresses that are used to map computers to sites.</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4" name="TextShape 1_20"/>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45" name="TextShape 2_20"/>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Site link</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Site links are Active Directory objects that represent logical paths that the KCC uses to establish a connection for Active Directory replication.</a:t>
            </a:r>
            <a:endParaRPr b="0" lang="en-IN" sz="2200" spc="-1" strike="noStrike">
              <a:latin typeface="Arial"/>
            </a:endParaRPr>
          </a:p>
          <a:p>
            <a:pPr>
              <a:lnSpc>
                <a:spcPct val="100000"/>
              </a:lnSpc>
            </a:pPr>
            <a:r>
              <a:rPr b="0" lang="en-IN" sz="2200" spc="-1" strike="noStrike">
                <a:solidFill>
                  <a:srgbClr val="000000"/>
                </a:solidFill>
                <a:latin typeface="Arial"/>
                <a:ea typeface="DejaVu Sans"/>
              </a:rPr>
              <a:t>A site link object represents a set of sites that can communicate at uniform cost through a specified intersite transport.</a:t>
            </a:r>
            <a:endParaRPr b="0" lang="en-IN" sz="2200" spc="-1" strike="noStrike">
              <a:latin typeface="Arial"/>
            </a:endParaRPr>
          </a:p>
          <a:p>
            <a:pPr>
              <a:lnSpc>
                <a:spcPct val="100000"/>
              </a:lnSpc>
            </a:pPr>
            <a:r>
              <a:rPr b="0" lang="en-IN" sz="2200" spc="-1" strike="noStrike">
                <a:solidFill>
                  <a:srgbClr val="000000"/>
                </a:solidFill>
                <a:latin typeface="Arial"/>
                <a:ea typeface="DejaVu Sans"/>
              </a:rPr>
              <a:t>All sites contained within the site link are considered to be connected by means of the same network type. </a:t>
            </a:r>
            <a:endParaRPr b="0" lang="en-IN" sz="2200" spc="-1" strike="noStrike">
              <a:latin typeface="Arial"/>
            </a:endParaRPr>
          </a:p>
          <a:p>
            <a:pPr>
              <a:lnSpc>
                <a:spcPct val="100000"/>
              </a:lnSpc>
            </a:pPr>
            <a:r>
              <a:rPr b="0" lang="en-IN" sz="2200" spc="-1" strike="noStrike">
                <a:solidFill>
                  <a:srgbClr val="000000"/>
                </a:solidFill>
                <a:latin typeface="Arial"/>
                <a:ea typeface="DejaVu Sans"/>
              </a:rPr>
              <a:t>Sites must be manually linked to other sites by using site links so that domain controllers in one site can replicate directory changes from domain controllers in another site. </a:t>
            </a:r>
            <a:endParaRPr b="0" lang="en-IN" sz="2200" spc="-1" strike="noStrike">
              <a:latin typeface="Arial"/>
            </a:endParaRPr>
          </a:p>
          <a:p>
            <a:pPr>
              <a:lnSpc>
                <a:spcPct val="100000"/>
              </a:lnSpc>
            </a:pPr>
            <a:r>
              <a:rPr b="0" lang="en-IN" sz="2200" spc="-1" strike="noStrike">
                <a:solidFill>
                  <a:srgbClr val="000000"/>
                </a:solidFill>
                <a:latin typeface="Arial"/>
                <a:ea typeface="DejaVu Sans"/>
              </a:rPr>
              <a:t>Because site links do not correspond to the actual path taken by network packets on the physical network during replication, you do not need to create redundant site links to improve Active Directory replication efficiency.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6" name="TextShape 1_21"/>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47" name="TextShape 2_21"/>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Site link bridge</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A site link bridge is an Active Directory object that represents a set of site links, all of whose sites can communicate by using a common transport. Site link bridges enable domain controllers that are not directly connected by means of a communication link to replicate with each other.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Typically, a site link bridge corresponds to a router (or a set of routers) on an IP network.</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Site link bridges are only necessary if a site contains a domain controller hosting a directory partition that is not also hosted on a domain controller in an adjacent site, but a domain controller hosting that directory partition is located in one or more other sites in the forest.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Adjacent sites are defined as any two or more sites included in a single site link.</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8" name="TextShape 1_22"/>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49" name="TextShape 2_22"/>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Site link transitivity</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By default, all site links are transitive, or "bridged." </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When site links are bridged and the schedules overlap, the KCC creates replication connections that determine domain controller replication partners between sites, where the sites are not directly connected by site links but are connected transitively through a set of common sites.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This means that you can connect any site to any other site through a combination of site links.</a:t>
            </a:r>
            <a:endParaRPr b="0" lang="en-IN" sz="2200" spc="-1" strike="noStrike">
              <a:latin typeface="Arial"/>
            </a:endParaRPr>
          </a:p>
          <a:p>
            <a:pPr>
              <a:lnSpc>
                <a:spcPct val="100000"/>
              </a:lnSpc>
            </a:pPr>
            <a:r>
              <a:rPr b="0" lang="en-IN" sz="2200" spc="-1" strike="noStrike">
                <a:solidFill>
                  <a:srgbClr val="000000"/>
                </a:solidFill>
                <a:latin typeface="Arial"/>
                <a:ea typeface="DejaVu Sans"/>
              </a:rPr>
              <a:t>In general, for a fully routed network, you do not need to create any site link bridges unless you want to control the flow of replication changes.</a:t>
            </a:r>
            <a:endParaRPr b="0" lang="en-IN" sz="2200" spc="-1" strike="noStrike">
              <a:latin typeface="Arial"/>
            </a:endParaRPr>
          </a:p>
          <a:p>
            <a:pPr>
              <a:lnSpc>
                <a:spcPct val="100000"/>
              </a:lnSpc>
            </a:pPr>
            <a:r>
              <a:rPr b="0" lang="en-IN" sz="2200" spc="-1" strike="noStrike">
                <a:solidFill>
                  <a:srgbClr val="000000"/>
                </a:solidFill>
                <a:latin typeface="Arial"/>
                <a:ea typeface="DejaVu Sans"/>
              </a:rPr>
              <a:t>If your network is not fully routed, site link bridges should be created to avoid impossible replication attempts..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0" name="TextShape 1_1"/>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81" name="TextShape 2_2"/>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SegoeUILightRegular"/>
              </a:rPr>
              <a:t>Active Directory stores the identity information of users, applications, and resources in a multi-master database.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This database is a file called ntds.dit. This database is based on</a:t>
            </a: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Joint Engine Technology (JET) database engine.</a:t>
            </a: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 </a:t>
            </a: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The data in this database can be modified using any alternative domain controller.</a:t>
            </a: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 </a:t>
            </a: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The Active Directory database can store some 2 billion objects.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Users can use the identity data stored in Active Directory from anywhere in the network in order to access resources.</a:t>
            </a:r>
            <a:r>
              <a:rPr b="0" lang="en-IN" sz="2700" spc="-1" strike="noStrike">
                <a:solidFill>
                  <a:srgbClr val="000000"/>
                </a:solidFill>
                <a:latin typeface="SegoeUILightRegular"/>
                <a:ea typeface="SegoeUILightRegular"/>
              </a:rPr>
              <a:t> </a:t>
            </a:r>
            <a:endParaRPr b="0" lang="en-IN" sz="2700" spc="-1" strike="noStrike">
              <a:latin typeface="Arial"/>
            </a:endParaRPr>
          </a:p>
          <a:p>
            <a:pPr>
              <a:lnSpc>
                <a:spcPct val="100000"/>
              </a:lnSpc>
            </a:pPr>
            <a:r>
              <a:rPr b="0" lang="en-IN" sz="2200" spc="-1" strike="noStrike">
                <a:solidFill>
                  <a:srgbClr val="000000"/>
                </a:solidFill>
                <a:latin typeface="Arial"/>
                <a:ea typeface="DejaVu Sans"/>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0" name="TextShape 1_23"/>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51" name="TextShape 2_23"/>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Active Directory objects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Within an organization, there are many physical entities. These can be either employees or resources.</a:t>
            </a:r>
            <a:endParaRPr b="0" lang="en-IN" sz="2200" spc="-1" strike="noStrike">
              <a:latin typeface="Arial"/>
            </a:endParaRPr>
          </a:p>
          <a:p>
            <a:pPr>
              <a:lnSpc>
                <a:spcPct val="100000"/>
              </a:lnSpc>
            </a:pPr>
            <a:r>
              <a:rPr b="0" lang="en-IN" sz="2200" spc="-1" strike="noStrike">
                <a:solidFill>
                  <a:srgbClr val="000000"/>
                </a:solidFill>
                <a:latin typeface="Arial"/>
                <a:ea typeface="DejaVu Sans"/>
              </a:rPr>
              <a:t>In order to manage those using Active Directory Domain Services, each of these physical entities needs to be presented to Active Directory. Active Directory will understand these entities as objects.</a:t>
            </a:r>
            <a:endParaRPr b="0" lang="en-IN" sz="2200" spc="-1" strike="noStrike">
              <a:latin typeface="Arial"/>
            </a:endParaRPr>
          </a:p>
          <a:p>
            <a:pPr>
              <a:lnSpc>
                <a:spcPct val="100000"/>
              </a:lnSpc>
            </a:pPr>
            <a:r>
              <a:rPr b="0" lang="en-IN" sz="2200" spc="-1" strike="noStrike">
                <a:solidFill>
                  <a:srgbClr val="000000"/>
                </a:solidFill>
                <a:latin typeface="Arial"/>
                <a:ea typeface="DejaVu Sans"/>
              </a:rPr>
              <a:t>In Active Directory, there are two types of objects. Container objects can store other objects in the Active Directory. The domain or OU is an example of a container object.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Leaf objects cannot store other objects in Active Directory. A service account is an example of a leaf object.</a:t>
            </a:r>
            <a:endParaRPr b="0" lang="en-IN" sz="2200" spc="-1" strike="noStrike">
              <a:latin typeface="Arial"/>
            </a:endParaRPr>
          </a:p>
          <a:p>
            <a:pPr>
              <a:lnSpc>
                <a:spcPct val="100000"/>
              </a:lnSpc>
            </a:pPr>
            <a:r>
              <a:rPr b="0" lang="en-IN" sz="2200" spc="-1" strike="noStrike">
                <a:solidFill>
                  <a:srgbClr val="000000"/>
                </a:solidFill>
                <a:latin typeface="Arial"/>
                <a:ea typeface="DejaVu Sans"/>
              </a:rPr>
              <a:t>Active Directory objects needs attributes to describe their nature.</a:t>
            </a:r>
            <a:endParaRPr b="0" lang="en-IN" sz="2200" spc="-1" strike="noStrike">
              <a:latin typeface="Arial"/>
            </a:endParaRPr>
          </a:p>
          <a:p>
            <a:pPr>
              <a:lnSpc>
                <a:spcPct val="100000"/>
              </a:lnSpc>
            </a:pPr>
            <a:r>
              <a:rPr b="0" lang="en-IN" sz="2200" spc="-1" strike="noStrike">
                <a:solidFill>
                  <a:srgbClr val="000000"/>
                </a:solidFill>
                <a:latin typeface="Arial"/>
                <a:ea typeface="DejaVu Sans"/>
              </a:rPr>
              <a:t>First name, Last name, Full name, and User logon name are some of the attributes of an User object.</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2" name="TextShape 1_24"/>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53" name="TextShape 2_24"/>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Different objects have different attributes.</a:t>
            </a:r>
            <a:endParaRPr b="0" lang="en-IN" sz="2200" spc="-1" strike="noStrike">
              <a:latin typeface="Arial"/>
            </a:endParaRPr>
          </a:p>
          <a:p>
            <a:pPr>
              <a:lnSpc>
                <a:spcPct val="100000"/>
              </a:lnSpc>
            </a:pPr>
            <a:r>
              <a:rPr b="0" lang="en-IN" sz="2200" spc="-1" strike="noStrike">
                <a:solidFill>
                  <a:srgbClr val="000000"/>
                </a:solidFill>
                <a:latin typeface="Arial"/>
                <a:ea typeface="DejaVu Sans"/>
              </a:rPr>
              <a:t>Active Directory does have different types of object classes. Users, groups, computers, printers, and domain controllers are examples of object classes.</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user object attributes will be different than a computer object or printer object.</a:t>
            </a:r>
            <a:endParaRPr b="0" lang="en-IN" sz="2200" spc="-1" strike="noStrike">
              <a:latin typeface="Arial"/>
            </a:endParaRPr>
          </a:p>
          <a:p>
            <a:pPr>
              <a:lnSpc>
                <a:spcPct val="100000"/>
              </a:lnSpc>
            </a:pPr>
            <a:r>
              <a:rPr b="0" lang="en-IN" sz="2200" spc="-1" strike="noStrike">
                <a:solidFill>
                  <a:srgbClr val="000000"/>
                </a:solidFill>
                <a:latin typeface="Arial"/>
                <a:ea typeface="DejaVu Sans"/>
              </a:rPr>
              <a:t>However all objects of the same type will have same attributes. Like all user objects will have the same attributes.</a:t>
            </a:r>
            <a:endParaRPr b="0" lang="en-IN" sz="2200" spc="-1" strike="noStrike">
              <a:latin typeface="Arial"/>
            </a:endParaRPr>
          </a:p>
          <a:p>
            <a:pPr>
              <a:lnSpc>
                <a:spcPct val="100000"/>
              </a:lnSpc>
            </a:pPr>
            <a:r>
              <a:rPr b="0" lang="en-IN" sz="2200" spc="-1" strike="noStrike">
                <a:solidFill>
                  <a:srgbClr val="000000"/>
                </a:solidFill>
                <a:latin typeface="Arial"/>
                <a:ea typeface="DejaVu Sans"/>
              </a:rPr>
              <a:t>Within the Active Directory schema, it is defined which attributes are attached to each object class.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Each attribute has a value. </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While creating an object it is compulsory to assign values to certain attributes.</a:t>
            </a:r>
            <a:endParaRPr b="0" lang="en-IN" sz="2200" spc="-1" strike="noStrike">
              <a:latin typeface="Arial"/>
            </a:endParaRPr>
          </a:p>
          <a:p>
            <a:pPr>
              <a:lnSpc>
                <a:spcPct val="100000"/>
              </a:lnSpc>
            </a:pPr>
            <a:r>
              <a:rPr b="0" lang="en-IN" sz="2200" spc="-1" strike="noStrike">
                <a:solidFill>
                  <a:srgbClr val="000000"/>
                </a:solidFill>
                <a:latin typeface="Arial"/>
                <a:ea typeface="DejaVu Sans"/>
              </a:rPr>
              <a:t>Even though the attributes are same for the same type of objects, their values will be different. Each user object will have a different value for Full Name, Last Name etc. attributes.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4" name="TextShape 1_35"/>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55" name="TextShape 2_35"/>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Active Directory Schema (AD Schema)</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Microsoft Active Directory schema contains formal definitions of every object class that can be created in an Active Directory forest.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schema also contains formal definitions of every attribute that can exist in an Active Directory object.</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Globally unique identifier and security identifier</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In the Active Directory database, nearly 2 billion objects can be stored. </a:t>
            </a:r>
            <a:endParaRPr b="0" lang="en-IN" sz="2200" spc="-1" strike="noStrike">
              <a:latin typeface="Arial"/>
            </a:endParaRPr>
          </a:p>
          <a:p>
            <a:pPr>
              <a:lnSpc>
                <a:spcPct val="100000"/>
              </a:lnSpc>
            </a:pPr>
            <a:r>
              <a:rPr b="0" lang="en-IN" sz="2200" spc="-1" strike="noStrike">
                <a:solidFill>
                  <a:srgbClr val="000000"/>
                </a:solidFill>
                <a:latin typeface="Arial"/>
                <a:ea typeface="DejaVu Sans"/>
              </a:rPr>
              <a:t>Each object needs to be uniquely identified.</a:t>
            </a:r>
            <a:endParaRPr b="0" lang="en-IN" sz="2200" spc="-1" strike="noStrike">
              <a:latin typeface="Arial"/>
            </a:endParaRPr>
          </a:p>
          <a:p>
            <a:pPr>
              <a:lnSpc>
                <a:spcPct val="100000"/>
              </a:lnSpc>
            </a:pPr>
            <a:r>
              <a:rPr b="0" lang="en-IN" sz="2200" spc="-1" strike="noStrike">
                <a:solidFill>
                  <a:srgbClr val="000000"/>
                </a:solidFill>
                <a:latin typeface="Arial"/>
                <a:ea typeface="DejaVu Sans"/>
              </a:rPr>
              <a:t>Every time we create an object in Active Directory, it will be assigned with one or two unique values.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If it is a user or group object, it will receive a </a:t>
            </a:r>
            <a:r>
              <a:rPr b="1" lang="en-IN" sz="2200" spc="-1" strike="noStrike">
                <a:solidFill>
                  <a:srgbClr val="000000"/>
                </a:solidFill>
                <a:latin typeface="Arial"/>
                <a:ea typeface="DejaVu Sans"/>
              </a:rPr>
              <a:t>globally unique identifier</a:t>
            </a:r>
            <a:r>
              <a:rPr b="0" lang="en-IN" sz="2200" spc="-1" strike="noStrike">
                <a:solidFill>
                  <a:srgbClr val="000000"/>
                </a:solidFill>
                <a:latin typeface="Arial"/>
                <a:ea typeface="DejaVu Sans"/>
              </a:rPr>
              <a:t> (GUID) and </a:t>
            </a:r>
            <a:r>
              <a:rPr b="1" lang="en-IN" sz="2200" spc="-1" strike="noStrike">
                <a:solidFill>
                  <a:srgbClr val="000000"/>
                </a:solidFill>
                <a:latin typeface="Arial"/>
                <a:ea typeface="DejaVu Sans"/>
              </a:rPr>
              <a:t>security identifier</a:t>
            </a:r>
            <a:r>
              <a:rPr b="0" lang="en-IN" sz="2200" spc="-1" strike="noStrike">
                <a:solidFill>
                  <a:srgbClr val="000000"/>
                </a:solidFill>
                <a:latin typeface="Arial"/>
                <a:ea typeface="DejaVu Sans"/>
              </a:rPr>
              <a:t> (SID).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6" name="TextShape 1_25"/>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57" name="TextShape 2_25"/>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 GUID value will be saved in the </a:t>
            </a:r>
            <a:r>
              <a:rPr b="1" lang="en-IN" sz="2200" spc="-1" strike="noStrike">
                <a:solidFill>
                  <a:srgbClr val="000000"/>
                </a:solidFill>
                <a:latin typeface="Arial"/>
                <a:ea typeface="DejaVu Sans"/>
              </a:rPr>
              <a:t>objectGUID</a:t>
            </a:r>
            <a:r>
              <a:rPr b="0" lang="en-IN" sz="2200" spc="-1" strike="noStrike">
                <a:solidFill>
                  <a:srgbClr val="000000"/>
                </a:solidFill>
                <a:latin typeface="Arial"/>
                <a:ea typeface="DejaVu Sans"/>
              </a:rPr>
              <a:t> attribute in each object and the SID value will be saved in the </a:t>
            </a:r>
            <a:r>
              <a:rPr b="1" lang="en-IN" sz="2200" spc="-1" strike="noStrike">
                <a:solidFill>
                  <a:srgbClr val="000000"/>
                </a:solidFill>
                <a:latin typeface="Arial"/>
                <a:ea typeface="DejaVu Sans"/>
              </a:rPr>
              <a:t>objectSid</a:t>
            </a:r>
            <a:r>
              <a:rPr b="0" lang="en-IN" sz="2200" spc="-1" strike="noStrike">
                <a:solidFill>
                  <a:srgbClr val="000000"/>
                </a:solidFill>
                <a:latin typeface="Arial"/>
                <a:ea typeface="DejaVu Sans"/>
              </a:rPr>
              <a:t> attribute in each object.</a:t>
            </a:r>
            <a:endParaRPr b="0" lang="en-IN" sz="2200" spc="-1" strike="noStrike">
              <a:latin typeface="Arial"/>
            </a:endParaRPr>
          </a:p>
          <a:p>
            <a:pPr>
              <a:lnSpc>
                <a:spcPct val="100000"/>
              </a:lnSpc>
            </a:pPr>
            <a:r>
              <a:rPr b="0" lang="en-IN" sz="2200" spc="-1" strike="noStrike">
                <a:solidFill>
                  <a:srgbClr val="000000"/>
                </a:solidFill>
                <a:latin typeface="Arial"/>
                <a:ea typeface="DejaVu Sans"/>
              </a:rPr>
              <a:t>In order to view the GUID and SID values for the user account, the following PowerShell command can be run from the domain controller:</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	</a:t>
            </a:r>
            <a:r>
              <a:rPr b="1" lang="en-IN" sz="2200" spc="-1" strike="noStrike">
                <a:solidFill>
                  <a:srgbClr val="000000"/>
                </a:solidFill>
                <a:latin typeface="Arial"/>
                <a:ea typeface="DejaVu Sans"/>
              </a:rPr>
              <a:t>Get-ADUser username</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ObjectGUID</a:t>
            </a:r>
            <a:r>
              <a:rPr b="0" lang="en-IN" sz="2200" spc="-1" strike="noStrike">
                <a:solidFill>
                  <a:srgbClr val="000000"/>
                </a:solidFill>
                <a:latin typeface="Arial"/>
                <a:ea typeface="DejaVu Sans"/>
              </a:rPr>
              <a:t> is a 128-bit value and is applied to each and every object in Active Directory.</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This value is not just for the particular Active Directory domain. It is valid globally as well.</a:t>
            </a:r>
            <a:endParaRPr b="0" lang="en-IN" sz="2200" spc="-1" strike="noStrike">
              <a:latin typeface="Arial"/>
            </a:endParaRPr>
          </a:p>
          <a:p>
            <a:pPr>
              <a:lnSpc>
                <a:spcPct val="100000"/>
              </a:lnSpc>
            </a:pPr>
            <a:r>
              <a:rPr b="0" lang="en-IN" sz="2200" spc="-1" strike="noStrike">
                <a:solidFill>
                  <a:srgbClr val="000000"/>
                </a:solidFill>
                <a:latin typeface="Arial"/>
                <a:ea typeface="DejaVu Sans"/>
              </a:rPr>
              <a:t>Once a GUID is assigned to an object, it will be there until the object is deleted from the directory. </a:t>
            </a:r>
            <a:endParaRPr b="0" lang="en-IN" sz="2200" spc="-1" strike="noStrike">
              <a:latin typeface="Arial"/>
            </a:endParaRPr>
          </a:p>
          <a:p>
            <a:pPr>
              <a:lnSpc>
                <a:spcPct val="100000"/>
              </a:lnSpc>
            </a:pPr>
            <a:r>
              <a:rPr b="0" lang="en-IN" sz="2200" spc="-1" strike="noStrike">
                <a:solidFill>
                  <a:srgbClr val="000000"/>
                </a:solidFill>
                <a:latin typeface="Arial"/>
                <a:ea typeface="DejaVu Sans"/>
              </a:rPr>
              <a:t>Modifying or moving objects will not change the value of the GUID.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a:t>
            </a:r>
            <a:r>
              <a:rPr b="1" lang="en-IN" sz="2200" spc="-1" strike="noStrike">
                <a:solidFill>
                  <a:srgbClr val="000000"/>
                </a:solidFill>
                <a:latin typeface="Arial"/>
                <a:ea typeface="DejaVu Sans"/>
              </a:rPr>
              <a:t>ObjectGUID</a:t>
            </a:r>
            <a:r>
              <a:rPr b="0" lang="en-IN" sz="2200" spc="-1" strike="noStrike">
                <a:solidFill>
                  <a:srgbClr val="000000"/>
                </a:solidFill>
                <a:latin typeface="Arial"/>
                <a:ea typeface="DejaVu Sans"/>
              </a:rPr>
              <a:t> attribute value will be published to global catalog servers.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8" name="TextShape 1_26"/>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59" name="TextShape 2_26"/>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 SID value for an object is unique within its domain. The SID values associated with the user will be changed if the user object is migrated to another domain.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An SID value assigned by one domain will not be accepted by another domain.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As soon as a user object is migrated to another domain, a new SID value will be generated.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Then, the old SID value will be saved in the sIDHistory attribute.</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This attribute can contain multiple values.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When the system creates a Kerberos ticket for user authentication, it will consider a new SID value and all other SID values listed in the sIDHistory attribute. </a:t>
            </a:r>
            <a:endParaRPr b="0" lang="en-IN" sz="2200" spc="-1" strike="noStrike">
              <a:latin typeface="Arial"/>
            </a:endParaRPr>
          </a:p>
          <a:p>
            <a:pPr>
              <a:lnSpc>
                <a:spcPct val="100000"/>
              </a:lnSpc>
            </a:pPr>
            <a:r>
              <a:rPr b="0" lang="en-IN" sz="2200" spc="-1" strike="noStrike">
                <a:solidFill>
                  <a:srgbClr val="000000"/>
                </a:solidFill>
                <a:latin typeface="Arial"/>
                <a:ea typeface="DejaVu Sans"/>
              </a:rPr>
              <a:t>sIDHistory is important,especially in Active Directory restructuring.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resources in the domain decide access or deny permissions to a user account based on their access control list (ACL).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0" name="TextShape 1_36"/>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61" name="TextShape 2_36"/>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This ACL uses the SID values.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So, if an object moves to a different domain without sIDHistory , it will</a:t>
            </a:r>
            <a:endParaRPr b="0" lang="en-IN" sz="2200" spc="-1" strike="noStrike">
              <a:latin typeface="Arial"/>
            </a:endParaRPr>
          </a:p>
          <a:p>
            <a:pPr>
              <a:lnSpc>
                <a:spcPct val="100000"/>
              </a:lnSpc>
            </a:pPr>
            <a:r>
              <a:rPr b="0" lang="en-IN" sz="2200" spc="-1" strike="noStrike">
                <a:solidFill>
                  <a:srgbClr val="000000"/>
                </a:solidFill>
                <a:latin typeface="Arial"/>
                <a:ea typeface="DejaVu Sans"/>
              </a:rPr>
              <a:t>lose its access to resources until ACL is modified. </a:t>
            </a:r>
            <a:endParaRPr b="0" lang="en-IN" sz="2200" spc="-1" strike="noStrike">
              <a:latin typeface="Arial"/>
            </a:endParaRPr>
          </a:p>
          <a:p>
            <a:pPr>
              <a:lnSpc>
                <a:spcPct val="100000"/>
              </a:lnSpc>
            </a:pPr>
            <a:r>
              <a:rPr b="0" lang="en-IN" sz="2200" spc="-1" strike="noStrike">
                <a:solidFill>
                  <a:srgbClr val="000000"/>
                </a:solidFill>
                <a:latin typeface="Arial"/>
                <a:ea typeface="DejaVu Sans"/>
              </a:rPr>
              <a:t>But if the system considers sIDHistory when granting access token and if the old SID value is moved over to the new domain, the user is still allowed to access the resources he/she was assigned.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Distinguished names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Distinguished names in Active Directory are used to identify an object uniquely.</a:t>
            </a:r>
            <a:endParaRPr b="0" lang="en-IN" sz="2200" spc="-1" strike="noStrike">
              <a:latin typeface="Arial"/>
            </a:endParaRPr>
          </a:p>
          <a:p>
            <a:pPr>
              <a:lnSpc>
                <a:spcPct val="100000"/>
              </a:lnSpc>
            </a:pPr>
            <a:r>
              <a:rPr b="0" lang="en-IN" sz="2200" spc="-1" strike="noStrike">
                <a:solidFill>
                  <a:srgbClr val="000000"/>
                </a:solidFill>
                <a:latin typeface="Arial"/>
                <a:ea typeface="DejaVu Sans"/>
              </a:rPr>
              <a:t>Distinguished name uses the full path to the object within the directory that will help you uniquely identify an object.</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2" name="TextShape 1_27"/>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663" name="TextShape 2_27"/>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There are three types of Active Directory naming attributes that have been used to generate distinguished names: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organizationName (O) or organizationalUnitName (OU): Organization</a:t>
            </a:r>
            <a:endParaRPr b="0" lang="en-IN" sz="2200" spc="-1" strike="noStrike">
              <a:latin typeface="Arial"/>
            </a:endParaRPr>
          </a:p>
          <a:p>
            <a:pPr>
              <a:lnSpc>
                <a:spcPct val="100000"/>
              </a:lnSpc>
            </a:pPr>
            <a:r>
              <a:rPr b="0" lang="en-IN" sz="2200" spc="-1" strike="noStrike">
                <a:solidFill>
                  <a:srgbClr val="000000"/>
                </a:solidFill>
                <a:latin typeface="Arial"/>
                <a:ea typeface="DejaVu Sans"/>
              </a:rPr>
              <a:t>represents the root-level domain. The organization unit refers to the OU in which the object is located.</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domainComponent (DC): This is the naming attribute for the domain and the DNS. If the DNS name for the domain is abc.int, the domain</a:t>
            </a:r>
            <a:endParaRPr b="0" lang="en-IN" sz="2200" spc="-1" strike="noStrike">
              <a:latin typeface="Arial"/>
            </a:endParaRPr>
          </a:p>
          <a:p>
            <a:pPr>
              <a:lnSpc>
                <a:spcPct val="100000"/>
              </a:lnSpc>
            </a:pPr>
            <a:r>
              <a:rPr b="0" lang="en-IN" sz="2200" spc="-1" strike="noStrike">
                <a:solidFill>
                  <a:srgbClr val="000000"/>
                </a:solidFill>
                <a:latin typeface="Arial"/>
                <a:ea typeface="DejaVu Sans"/>
              </a:rPr>
              <a:t>component for it will be DC=abc,DC=int.</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commonName (CN): This refers to the objects and containers within the directory.</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distinguished name for a user will be as follows:</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	</a:t>
            </a:r>
            <a:r>
              <a:rPr b="1" lang="en-IN" sz="2200" spc="-1" strike="noStrike">
                <a:solidFill>
                  <a:srgbClr val="000000"/>
                </a:solidFill>
                <a:latin typeface="Arial"/>
                <a:ea typeface="DejaVu Sans"/>
              </a:rPr>
              <a:t>CN=user1,OU=sales,DC=abc,DC=int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2" name="TextShape 1_2"/>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83" name="TextShape 2_1"/>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SegoeUILightRegular"/>
              </a:rPr>
              <a:t>Administrators can manage authentication and authorization of the organizational identities from a centralized location.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Without directory services, identities would be duplicated across different systems and add administrative</a:t>
            </a: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overhead to manage.</a:t>
            </a: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There are organizations that use a single domain controller.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But when it comes to complex business requirements such as branch offices, it is required that they have multiple domain controllers.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If the identities are managed from a centralized system, it's important</a:t>
            </a:r>
            <a:endParaRPr b="0" lang="en-IN" sz="2200" spc="-1" strike="noStrike">
              <a:latin typeface="Arial"/>
            </a:endParaRPr>
          </a:p>
          <a:p>
            <a:pPr>
              <a:lnSpc>
                <a:spcPct val="100000"/>
              </a:lnSpc>
            </a:pPr>
            <a:r>
              <a:rPr b="0" lang="en-IN" sz="2200" spc="-1" strike="noStrike">
                <a:solidFill>
                  <a:srgbClr val="000000"/>
                </a:solidFill>
                <a:latin typeface="Arial"/>
                <a:ea typeface="SegoeUILightRegular"/>
              </a:rPr>
              <a:t>that each domain controller be aware of the changes that have been made to the Active Directory database.</a:t>
            </a: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4" name="TextShape 1_3"/>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85" name="TextShape 2_3"/>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Microsoft Active Directory has two types of replications.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If a domain controller advertises the changes made on that particular domain controller to neighbouring domain controllers, it is called outbound replication.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If a domain controller accepts changes advertised by neighbouring domain controllers, it called inbound replication.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replication connections (from who and to whom) and replication schedule can be modified based on the business requirements.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Logical components of the Active Directory help you structure the identity infrastructure by considering design, administration, extensibility, security, and scalability.</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6" name="TextShape 1_4"/>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87" name="TextShape 2_4"/>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 Active Directory logical structure contains two types of objects.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Objects can be either container objects or leaf objects.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Container objects can be associated with other objects in the logical structure.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Leaf objects are the smallest components in the logical structure.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They will not have any other child objects associated.</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Let’s look at some basic terms.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8" name="TextShape 1_5"/>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89" name="TextShape 2_5"/>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Active Directory Basic Terms.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Forests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Active Directory forest represents a complete Active Directory instance. </a:t>
            </a:r>
            <a:endParaRPr b="0" lang="en-IN" sz="2200" spc="-1" strike="noStrike">
              <a:latin typeface="Arial"/>
            </a:endParaRPr>
          </a:p>
          <a:p>
            <a:pPr>
              <a:lnSpc>
                <a:spcPct val="100000"/>
              </a:lnSpc>
            </a:pPr>
            <a:r>
              <a:rPr b="0" lang="en-IN" sz="2200" spc="-1" strike="noStrike">
                <a:solidFill>
                  <a:srgbClr val="000000"/>
                </a:solidFill>
                <a:latin typeface="Arial"/>
                <a:ea typeface="DejaVu Sans"/>
              </a:rPr>
              <a:t>It is made of one or more domain and domain trees. </a:t>
            </a:r>
            <a:endParaRPr b="0" lang="en-IN" sz="2200" spc="-1" strike="noStrike">
              <a:latin typeface="Arial"/>
            </a:endParaRPr>
          </a:p>
          <a:p>
            <a:pPr>
              <a:lnSpc>
                <a:spcPct val="100000"/>
              </a:lnSpc>
            </a:pPr>
            <a:r>
              <a:rPr b="0" lang="en-IN" sz="2200" spc="-1" strike="noStrike">
                <a:solidFill>
                  <a:srgbClr val="000000"/>
                </a:solidFill>
                <a:latin typeface="Arial"/>
                <a:ea typeface="DejaVu Sans"/>
              </a:rPr>
              <a:t>Each domain has its own characteristics, boundaries, and resources allocated. But at the same time, it shares a common logical structure, schema, and directory configuration within the forest.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Domains in the Active Directory forest will have a two-way trust relationship. </a:t>
            </a:r>
            <a:endParaRPr b="0" lang="en-IN" sz="2200" spc="-1" strike="noStrike">
              <a:latin typeface="Arial"/>
            </a:endParaRPr>
          </a:p>
          <a:p>
            <a:pPr>
              <a:lnSpc>
                <a:spcPct val="100000"/>
              </a:lnSpc>
            </a:pPr>
            <a:r>
              <a:rPr b="0" lang="en-IN" sz="2200" spc="-1" strike="noStrike">
                <a:solidFill>
                  <a:srgbClr val="000000"/>
                </a:solidFill>
                <a:latin typeface="Arial"/>
                <a:ea typeface="DejaVu Sans"/>
              </a:rPr>
              <a:t>Domains in a forest can be assigned any domain name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0" name="TextShape 1_6"/>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91" name="TextShape 2_6"/>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0" lang="en-IN" sz="2200" spc="-1" strike="noStrike">
                <a:solidFill>
                  <a:srgbClr val="000000"/>
                </a:solidFill>
                <a:latin typeface="Arial"/>
                <a:ea typeface="DejaVu Sans"/>
              </a:rPr>
              <a:t>The first domain controller in the Active Directory service creates the first domain, it will create the forest as well.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This first domain will become the forest root domain.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A domain tree contains its own root domain.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Thus forests can contain multiple root domains as the forest can contain multiple domain trees.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All the domains within an Active Directory Forest are bind with each other by a two way trust relationship.</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Two forests can not directly communicate with each other, means they do not share the security (authentication) database.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2" name="TextShape 1_7"/>
          <p:cNvSpPr/>
          <p:nvPr/>
        </p:nvSpPr>
        <p:spPr>
          <a:xfrm>
            <a:off x="360000" y="228600"/>
            <a:ext cx="8839440" cy="912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IN" sz="2800" spc="-1" strike="noStrike">
                <a:solidFill>
                  <a:srgbClr val="000000"/>
                </a:solidFill>
                <a:latin typeface="Arial"/>
                <a:ea typeface="DejaVu Sans"/>
              </a:rPr>
              <a:t>Introduction to Windows Active Directory</a:t>
            </a:r>
            <a:endParaRPr b="0" lang="en-IN" sz="2800" spc="-1" strike="noStrike">
              <a:latin typeface="Arial"/>
            </a:endParaRPr>
          </a:p>
        </p:txBody>
      </p:sp>
      <p:sp>
        <p:nvSpPr>
          <p:cNvPr id="1593" name="TextShape 2_7"/>
          <p:cNvSpPr/>
          <p:nvPr/>
        </p:nvSpPr>
        <p:spPr>
          <a:xfrm>
            <a:off x="360000" y="1466640"/>
            <a:ext cx="9220680" cy="5192640"/>
          </a:xfrm>
          <a:prstGeom prst="rect">
            <a:avLst/>
          </a:prstGeom>
          <a:noFill/>
          <a:ln w="0">
            <a:noFill/>
          </a:ln>
        </p:spPr>
        <p:style>
          <a:lnRef idx="0"/>
          <a:fillRef idx="0"/>
          <a:effectRef idx="0"/>
          <a:fontRef idx="minor"/>
        </p:style>
        <p:txBody>
          <a:bodyPr lIns="0" rIns="0" tIns="0" bIns="0">
            <a:noAutofit/>
          </a:bodyPr>
          <a:p>
            <a:pPr>
              <a:lnSpc>
                <a:spcPct val="100000"/>
              </a:lnSpc>
            </a:pPr>
            <a:r>
              <a:rPr b="1" lang="en-IN" sz="2200" spc="-1" strike="noStrike">
                <a:solidFill>
                  <a:srgbClr val="000000"/>
                </a:solidFill>
                <a:latin typeface="Arial"/>
                <a:ea typeface="DejaVu Sans"/>
              </a:rPr>
              <a:t>Domains</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contains the logical components to achieve administrative goals in the organization.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By default, the domain become the security boundary for the objects inside it.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Objects in the domain are also controlled by the security rules defined.</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These security rules are only applicable within that particular domain and are not valid for any object outside the domain boundaries.</a:t>
            </a:r>
            <a:endParaRPr b="0" lang="en-IN" sz="2200" spc="-1" strike="noStrike">
              <a:latin typeface="Arial"/>
            </a:endParaRPr>
          </a:p>
          <a:p>
            <a:pPr>
              <a:lnSpc>
                <a:spcPct val="100000"/>
              </a:lnSpc>
            </a:pPr>
            <a:r>
              <a:rPr b="0" lang="en-IN" sz="2200" spc="-1" strike="noStrike">
                <a:solidFill>
                  <a:srgbClr val="000000"/>
                </a:solidFill>
                <a:latin typeface="Arial"/>
                <a:ea typeface="DejaVu Sans"/>
              </a:rPr>
              <a:t>A domain also allows you to set smaller administrative boundaries within the organization.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domain is a partition of Active Directory. Each of the domain controllers also has a copy of the domain partition. </a:t>
            </a:r>
            <a:endParaRPr b="0" lang="en-IN" sz="2200" spc="-1" strike="noStrike">
              <a:latin typeface="Arial"/>
            </a:endParaRPr>
          </a:p>
          <a:p>
            <a:pPr>
              <a:lnSpc>
                <a:spcPct val="100000"/>
              </a:lnSpc>
            </a:pPr>
            <a:r>
              <a:rPr b="0" lang="en-IN" sz="2200" spc="-1" strike="noStrike">
                <a:solidFill>
                  <a:srgbClr val="000000"/>
                </a:solidFill>
                <a:latin typeface="Arial"/>
                <a:ea typeface="DejaVu Sans"/>
              </a:rPr>
              <a:t>All the information about objects in that particular domain is saved in that domain partition. </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2021-04-23T20:52:25Z</dcterms:created>
  <dc:creator/>
  <dc:description>Based on "MirrorManager" by Matt Domsch (https://fedoraproject.org/wiki/Presentations_Previous_Releases). License: CC-BY-SA</dc:description>
  <dc:language>en-IN</dc:language>
  <cp:lastModifiedBy/>
  <dcterms:modified xsi:type="dcterms:W3CDTF">2021-07-27T18:02:57Z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