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20"/>
  </p:notesMasterIdLst>
  <p:handoutMasterIdLst>
    <p:handoutMasterId r:id="rId21"/>
  </p:handoutMasterIdLst>
  <p:sldIdLst>
    <p:sldId id="259" r:id="rId3"/>
    <p:sldId id="295" r:id="rId4"/>
    <p:sldId id="296" r:id="rId5"/>
    <p:sldId id="297" r:id="rId6"/>
    <p:sldId id="330" r:id="rId7"/>
    <p:sldId id="331" r:id="rId8"/>
    <p:sldId id="332" r:id="rId9"/>
    <p:sldId id="335" r:id="rId10"/>
    <p:sldId id="339" r:id="rId11"/>
    <p:sldId id="336" r:id="rId12"/>
    <p:sldId id="337" r:id="rId13"/>
    <p:sldId id="351" r:id="rId14"/>
    <p:sldId id="352" r:id="rId15"/>
    <p:sldId id="353" r:id="rId16"/>
    <p:sldId id="354" r:id="rId17"/>
    <p:sldId id="355" r:id="rId18"/>
    <p:sldId id="27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213D"/>
    <a:srgbClr val="0094A8"/>
    <a:srgbClr val="00162B"/>
    <a:srgbClr val="01172E"/>
    <a:srgbClr val="0194D7"/>
    <a:srgbClr val="112B42"/>
    <a:srgbClr val="98A5AE"/>
    <a:srgbClr val="9DA4A9"/>
    <a:srgbClr val="CDD7D9"/>
    <a:srgbClr val="9AAAA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7" autoAdjust="0"/>
    <p:restoredTop sz="94628" autoAdjust="0"/>
  </p:normalViewPr>
  <p:slideViewPr>
    <p:cSldViewPr snapToGrid="0">
      <p:cViewPr varScale="1">
        <p:scale>
          <a:sx n="83" d="100"/>
          <a:sy n="83" d="100"/>
        </p:scale>
        <p:origin x="451" y="62"/>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commentAuthors" Target="commentAuthors.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141.xml"/><Relationship Id="rId8" Type="http://schemas.openxmlformats.org/officeDocument/2006/relationships/tags" Target="../tags/tag140.xml"/><Relationship Id="rId7" Type="http://schemas.openxmlformats.org/officeDocument/2006/relationships/tags" Target="../tags/tag139.xml"/><Relationship Id="rId6" Type="http://schemas.openxmlformats.org/officeDocument/2006/relationships/tags" Target="../tags/tag138.xml"/><Relationship Id="rId5" Type="http://schemas.openxmlformats.org/officeDocument/2006/relationships/tags" Target="../tags/tag137.xml"/><Relationship Id="rId4" Type="http://schemas.openxmlformats.org/officeDocument/2006/relationships/tags" Target="../tags/tag136.xml"/><Relationship Id="rId3" Type="http://schemas.openxmlformats.org/officeDocument/2006/relationships/tags" Target="../tags/tag135.xml"/><Relationship Id="rId22" Type="http://schemas.openxmlformats.org/officeDocument/2006/relationships/tags" Target="../tags/tag153.xml"/><Relationship Id="rId21" Type="http://schemas.openxmlformats.org/officeDocument/2006/relationships/tags" Target="../tags/tag152.xml"/><Relationship Id="rId20" Type="http://schemas.openxmlformats.org/officeDocument/2006/relationships/tags" Target="../tags/tag151.xml"/><Relationship Id="rId2" Type="http://schemas.openxmlformats.org/officeDocument/2006/relationships/tags" Target="../tags/tag134.xml"/><Relationship Id="rId19" Type="http://schemas.openxmlformats.org/officeDocument/2006/relationships/tags" Target="../tags/tag150.xml"/><Relationship Id="rId18" Type="http://schemas.openxmlformats.org/officeDocument/2006/relationships/image" Target="../media/image2.png"/><Relationship Id="rId17" Type="http://schemas.openxmlformats.org/officeDocument/2006/relationships/tags" Target="../tags/tag149.xml"/><Relationship Id="rId16" Type="http://schemas.openxmlformats.org/officeDocument/2006/relationships/tags" Target="../tags/tag148.xml"/><Relationship Id="rId15" Type="http://schemas.openxmlformats.org/officeDocument/2006/relationships/tags" Target="../tags/tag147.xml"/><Relationship Id="rId14" Type="http://schemas.openxmlformats.org/officeDocument/2006/relationships/tags" Target="../tags/tag146.xml"/><Relationship Id="rId13" Type="http://schemas.openxmlformats.org/officeDocument/2006/relationships/tags" Target="../tags/tag145.xml"/><Relationship Id="rId12" Type="http://schemas.openxmlformats.org/officeDocument/2006/relationships/tags" Target="../tags/tag144.xml"/><Relationship Id="rId11" Type="http://schemas.openxmlformats.org/officeDocument/2006/relationships/tags" Target="../tags/tag143.xml"/><Relationship Id="rId10" Type="http://schemas.openxmlformats.org/officeDocument/2006/relationships/tags" Target="../tags/tag142.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image" Target="../media/image1.png"/><Relationship Id="rId2" Type="http://schemas.openxmlformats.org/officeDocument/2006/relationships/tags" Target="../tags/tag154.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image" Target="../media/image4.png"/><Relationship Id="rId2" Type="http://schemas.openxmlformats.org/officeDocument/2006/relationships/tags" Target="../tags/tag160.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tags" Target="../tags/tag167.xml"/><Relationship Id="rId3" Type="http://schemas.openxmlformats.org/officeDocument/2006/relationships/tags" Target="../tags/tag166.xml"/><Relationship Id="rId24" Type="http://schemas.openxmlformats.org/officeDocument/2006/relationships/image" Target="../media/image2.png"/><Relationship Id="rId23" Type="http://schemas.openxmlformats.org/officeDocument/2006/relationships/tags" Target="../tags/tag186.xml"/><Relationship Id="rId22" Type="http://schemas.openxmlformats.org/officeDocument/2006/relationships/tags" Target="../tags/tag185.xml"/><Relationship Id="rId21" Type="http://schemas.openxmlformats.org/officeDocument/2006/relationships/tags" Target="../tags/tag184.xml"/><Relationship Id="rId20" Type="http://schemas.openxmlformats.org/officeDocument/2006/relationships/tags" Target="../tags/tag183.xml"/><Relationship Id="rId2" Type="http://schemas.openxmlformats.org/officeDocument/2006/relationships/tags" Target="../tags/tag165.xml"/><Relationship Id="rId19" Type="http://schemas.openxmlformats.org/officeDocument/2006/relationships/tags" Target="../tags/tag182.xml"/><Relationship Id="rId18" Type="http://schemas.openxmlformats.org/officeDocument/2006/relationships/tags" Target="../tags/tag181.xml"/><Relationship Id="rId17" Type="http://schemas.openxmlformats.org/officeDocument/2006/relationships/tags" Target="../tags/tag180.xml"/><Relationship Id="rId16" Type="http://schemas.openxmlformats.org/officeDocument/2006/relationships/tags" Target="../tags/tag179.xml"/><Relationship Id="rId15" Type="http://schemas.openxmlformats.org/officeDocument/2006/relationships/tags" Target="../tags/tag178.xml"/><Relationship Id="rId14" Type="http://schemas.openxmlformats.org/officeDocument/2006/relationships/tags" Target="../tags/tag177.xml"/><Relationship Id="rId13" Type="http://schemas.openxmlformats.org/officeDocument/2006/relationships/tags" Target="../tags/tag176.xml"/><Relationship Id="rId12" Type="http://schemas.openxmlformats.org/officeDocument/2006/relationships/tags" Target="../tags/tag175.xml"/><Relationship Id="rId11" Type="http://schemas.openxmlformats.org/officeDocument/2006/relationships/tags" Target="../tags/tag174.xml"/><Relationship Id="rId10" Type="http://schemas.openxmlformats.org/officeDocument/2006/relationships/tags" Target="../tags/tag173.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93.xml"/><Relationship Id="rId8" Type="http://schemas.openxmlformats.org/officeDocument/2006/relationships/tags" Target="../tags/tag192.xml"/><Relationship Id="rId7" Type="http://schemas.openxmlformats.org/officeDocument/2006/relationships/tags" Target="../tags/tag191.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image" Target="../media/image5.png"/><Relationship Id="rId3" Type="http://schemas.openxmlformats.org/officeDocument/2006/relationships/tags" Target="../tags/tag188.xml"/><Relationship Id="rId2" Type="http://schemas.openxmlformats.org/officeDocument/2006/relationships/tags" Target="../tags/tag187.xml"/><Relationship Id="rId10" Type="http://schemas.openxmlformats.org/officeDocument/2006/relationships/tags" Target="../tags/tag194.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201.xml"/><Relationship Id="rId8" Type="http://schemas.openxmlformats.org/officeDocument/2006/relationships/tags" Target="../tags/tag200.xml"/><Relationship Id="rId7" Type="http://schemas.openxmlformats.org/officeDocument/2006/relationships/tags" Target="../tags/tag199.xml"/><Relationship Id="rId6" Type="http://schemas.openxmlformats.org/officeDocument/2006/relationships/tags" Target="../tags/tag198.xml"/><Relationship Id="rId5" Type="http://schemas.openxmlformats.org/officeDocument/2006/relationships/tags" Target="../tags/tag197.xml"/><Relationship Id="rId4" Type="http://schemas.openxmlformats.org/officeDocument/2006/relationships/image" Target="../media/image6.png"/><Relationship Id="rId3" Type="http://schemas.openxmlformats.org/officeDocument/2006/relationships/tags" Target="../tags/tag196.xml"/><Relationship Id="rId2" Type="http://schemas.openxmlformats.org/officeDocument/2006/relationships/tags" Target="../tags/tag195.xml"/><Relationship Id="rId10" Type="http://schemas.openxmlformats.org/officeDocument/2006/relationships/tags" Target="../tags/tag202.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209.xml"/><Relationship Id="rId8" Type="http://schemas.openxmlformats.org/officeDocument/2006/relationships/tags" Target="../tags/tag208.xml"/><Relationship Id="rId7" Type="http://schemas.openxmlformats.org/officeDocument/2006/relationships/tags" Target="../tags/tag207.xml"/><Relationship Id="rId6" Type="http://schemas.openxmlformats.org/officeDocument/2006/relationships/tags" Target="../tags/tag206.xml"/><Relationship Id="rId5" Type="http://schemas.openxmlformats.org/officeDocument/2006/relationships/tags" Target="../tags/tag205.xml"/><Relationship Id="rId4" Type="http://schemas.openxmlformats.org/officeDocument/2006/relationships/image" Target="../media/image7.png"/><Relationship Id="rId3" Type="http://schemas.openxmlformats.org/officeDocument/2006/relationships/tags" Target="../tags/tag204.xml"/><Relationship Id="rId2" Type="http://schemas.openxmlformats.org/officeDocument/2006/relationships/tags" Target="../tags/tag203.xml"/><Relationship Id="rId10" Type="http://schemas.openxmlformats.org/officeDocument/2006/relationships/tags" Target="../tags/tag210.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217.xml"/><Relationship Id="rId8" Type="http://schemas.openxmlformats.org/officeDocument/2006/relationships/tags" Target="../tags/tag216.xml"/><Relationship Id="rId7" Type="http://schemas.openxmlformats.org/officeDocument/2006/relationships/tags" Target="../tags/tag215.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 Id="rId3" Type="http://schemas.openxmlformats.org/officeDocument/2006/relationships/image" Target="../media/image4.png"/><Relationship Id="rId2" Type="http://schemas.openxmlformats.org/officeDocument/2006/relationships/tags" Target="../tags/tag211.xml"/><Relationship Id="rId12" Type="http://schemas.openxmlformats.org/officeDocument/2006/relationships/tags" Target="../tags/tag220.xml"/><Relationship Id="rId11" Type="http://schemas.openxmlformats.org/officeDocument/2006/relationships/tags" Target="../tags/tag219.xml"/><Relationship Id="rId10" Type="http://schemas.openxmlformats.org/officeDocument/2006/relationships/tags" Target="../tags/tag218.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image" Target="../media/image9.png"/><Relationship Id="rId6" Type="http://schemas.openxmlformats.org/officeDocument/2006/relationships/tags" Target="../tags/tag224.xml"/><Relationship Id="rId5" Type="http://schemas.openxmlformats.org/officeDocument/2006/relationships/image" Target="../media/image8.png"/><Relationship Id="rId4" Type="http://schemas.openxmlformats.org/officeDocument/2006/relationships/tags" Target="../tags/tag223.xml"/><Relationship Id="rId3" Type="http://schemas.openxmlformats.org/officeDocument/2006/relationships/tags" Target="../tags/tag222.xml"/><Relationship Id="rId2" Type="http://schemas.openxmlformats.org/officeDocument/2006/relationships/tags" Target="../tags/tag221.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6.xml"/><Relationship Id="rId8" Type="http://schemas.openxmlformats.org/officeDocument/2006/relationships/tags" Target="../tags/tag15.xml"/><Relationship Id="rId7" Type="http://schemas.openxmlformats.org/officeDocument/2006/relationships/tags" Target="../tags/tag14.xml"/><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3" Type="http://schemas.openxmlformats.org/officeDocument/2006/relationships/tags" Target="../tags/tag29.xml"/><Relationship Id="rId22" Type="http://schemas.openxmlformats.org/officeDocument/2006/relationships/tags" Target="../tags/tag28.xml"/><Relationship Id="rId21" Type="http://schemas.openxmlformats.org/officeDocument/2006/relationships/tags" Target="../tags/tag27.xml"/><Relationship Id="rId20" Type="http://schemas.openxmlformats.org/officeDocument/2006/relationships/tags" Target="../tags/tag26.xml"/><Relationship Id="rId2" Type="http://schemas.openxmlformats.org/officeDocument/2006/relationships/tags" Target="../tags/tag9.xml"/><Relationship Id="rId19" Type="http://schemas.openxmlformats.org/officeDocument/2006/relationships/tags" Target="../tags/tag25.xml"/><Relationship Id="rId18" Type="http://schemas.openxmlformats.org/officeDocument/2006/relationships/image" Target="../media/image2.png"/><Relationship Id="rId17" Type="http://schemas.openxmlformats.org/officeDocument/2006/relationships/tags" Target="../tags/tag24.xml"/><Relationship Id="rId16" Type="http://schemas.openxmlformats.org/officeDocument/2006/relationships/tags" Target="../tags/tag23.xml"/><Relationship Id="rId15" Type="http://schemas.openxmlformats.org/officeDocument/2006/relationships/tags" Target="../tags/tag22.xml"/><Relationship Id="rId14" Type="http://schemas.openxmlformats.org/officeDocument/2006/relationships/tags" Target="../tags/tag21.xml"/><Relationship Id="rId13" Type="http://schemas.openxmlformats.org/officeDocument/2006/relationships/tags" Target="../tags/tag20.xml"/><Relationship Id="rId12" Type="http://schemas.openxmlformats.org/officeDocument/2006/relationships/tags" Target="../tags/tag19.xml"/><Relationship Id="rId11" Type="http://schemas.openxmlformats.org/officeDocument/2006/relationships/tags" Target="../tags/tag18.xml"/><Relationship Id="rId10" Type="http://schemas.openxmlformats.org/officeDocument/2006/relationships/tags" Target="../tags/tag17.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image" Target="../media/image1.png"/><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4" Type="http://schemas.openxmlformats.org/officeDocument/2006/relationships/tags" Target="../tags/tag58.xml"/><Relationship Id="rId23" Type="http://schemas.openxmlformats.org/officeDocument/2006/relationships/tags" Target="../tags/tag57.xml"/><Relationship Id="rId22" Type="http://schemas.openxmlformats.org/officeDocument/2006/relationships/tags" Target="../tags/tag56.xml"/><Relationship Id="rId21" Type="http://schemas.openxmlformats.org/officeDocument/2006/relationships/tags" Target="../tags/tag55.xml"/><Relationship Id="rId20" Type="http://schemas.openxmlformats.org/officeDocument/2006/relationships/tags" Target="../tags/tag54.xml"/><Relationship Id="rId2" Type="http://schemas.openxmlformats.org/officeDocument/2006/relationships/tags" Target="../tags/tag37.xml"/><Relationship Id="rId19" Type="http://schemas.openxmlformats.org/officeDocument/2006/relationships/tags" Target="../tags/tag53.xml"/><Relationship Id="rId18" Type="http://schemas.openxmlformats.org/officeDocument/2006/relationships/image" Target="../media/image2.png"/><Relationship Id="rId17" Type="http://schemas.openxmlformats.org/officeDocument/2006/relationships/tags" Target="../tags/tag52.xml"/><Relationship Id="rId16" Type="http://schemas.openxmlformats.org/officeDocument/2006/relationships/tags" Target="../tags/tag51.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tags" Target="../tags/tag61.xml"/><Relationship Id="rId3" Type="http://schemas.openxmlformats.org/officeDocument/2006/relationships/tags" Target="../tags/tag60.xml"/><Relationship Id="rId26" Type="http://schemas.openxmlformats.org/officeDocument/2006/relationships/tags" Target="../tags/tag82.xml"/><Relationship Id="rId25" Type="http://schemas.openxmlformats.org/officeDocument/2006/relationships/tags" Target="../tags/tag81.xml"/><Relationship Id="rId24" Type="http://schemas.openxmlformats.org/officeDocument/2006/relationships/tags" Target="../tags/tag80.xml"/><Relationship Id="rId23" Type="http://schemas.openxmlformats.org/officeDocument/2006/relationships/tags" Target="../tags/tag79.xml"/><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9.xml"/><Relationship Id="rId19" Type="http://schemas.openxmlformats.org/officeDocument/2006/relationships/tags" Target="../tags/tag75.xml"/><Relationship Id="rId18" Type="http://schemas.openxmlformats.org/officeDocument/2006/relationships/image" Target="../media/image2.png"/><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tags" Target="../tags/tag68.xml"/><Relationship Id="rId10" Type="http://schemas.openxmlformats.org/officeDocument/2006/relationships/tags" Target="../tags/tag67.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image" Target="../media/image3.png"/><Relationship Id="rId2" Type="http://schemas.openxmlformats.org/officeDocument/2006/relationships/tags" Target="../tags/tag8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90.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4" Type="http://schemas.openxmlformats.org/officeDocument/2006/relationships/tags" Target="../tags/tag112.xml"/><Relationship Id="rId23" Type="http://schemas.openxmlformats.org/officeDocument/2006/relationships/tags" Target="../tags/tag111.xml"/><Relationship Id="rId22" Type="http://schemas.openxmlformats.org/officeDocument/2006/relationships/tags" Target="../tags/tag110.xml"/><Relationship Id="rId21" Type="http://schemas.openxmlformats.org/officeDocument/2006/relationships/tags" Target="../tags/tag109.xml"/><Relationship Id="rId20" Type="http://schemas.openxmlformats.org/officeDocument/2006/relationships/tags" Target="../tags/tag108.xml"/><Relationship Id="rId2" Type="http://schemas.openxmlformats.org/officeDocument/2006/relationships/tags" Target="../tags/tag91.xml"/><Relationship Id="rId19" Type="http://schemas.openxmlformats.org/officeDocument/2006/relationships/tags" Target="../tags/tag107.xml"/><Relationship Id="rId18" Type="http://schemas.openxmlformats.org/officeDocument/2006/relationships/image" Target="../media/image2.png"/><Relationship Id="rId17" Type="http://schemas.openxmlformats.org/officeDocument/2006/relationships/tags" Target="../tags/tag106.xml"/><Relationship Id="rId16" Type="http://schemas.openxmlformats.org/officeDocument/2006/relationships/tags" Target="../tags/tag105.xml"/><Relationship Id="rId15" Type="http://schemas.openxmlformats.org/officeDocument/2006/relationships/tags" Target="../tags/tag104.xml"/><Relationship Id="rId14" Type="http://schemas.openxmlformats.org/officeDocument/2006/relationships/tags" Target="../tags/tag103.xml"/><Relationship Id="rId13" Type="http://schemas.openxmlformats.org/officeDocument/2006/relationships/tags" Target="../tags/tag102.xml"/><Relationship Id="rId12" Type="http://schemas.openxmlformats.org/officeDocument/2006/relationships/tags" Target="../tags/tag101.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tags" Target="../tags/tag114.xml"/><Relationship Id="rId23" Type="http://schemas.openxmlformats.org/officeDocument/2006/relationships/tags" Target="../tags/tag133.xml"/><Relationship Id="rId22" Type="http://schemas.openxmlformats.org/officeDocument/2006/relationships/tags" Target="../tags/tag132.xml"/><Relationship Id="rId21" Type="http://schemas.openxmlformats.org/officeDocument/2006/relationships/tags" Target="../tags/tag131.xml"/><Relationship Id="rId20" Type="http://schemas.openxmlformats.org/officeDocument/2006/relationships/tags" Target="../tags/tag130.xml"/><Relationship Id="rId2" Type="http://schemas.openxmlformats.org/officeDocument/2006/relationships/tags" Target="../tags/tag113.xml"/><Relationship Id="rId19" Type="http://schemas.openxmlformats.org/officeDocument/2006/relationships/tags" Target="../tags/tag129.xml"/><Relationship Id="rId18" Type="http://schemas.openxmlformats.org/officeDocument/2006/relationships/image" Target="../media/image2.png"/><Relationship Id="rId17" Type="http://schemas.openxmlformats.org/officeDocument/2006/relationships/tags" Target="../tags/tag128.xml"/><Relationship Id="rId16" Type="http://schemas.openxmlformats.org/officeDocument/2006/relationships/tags" Target="../tags/tag127.xml"/><Relationship Id="rId15" Type="http://schemas.openxmlformats.org/officeDocument/2006/relationships/tags" Target="../tags/tag126.xml"/><Relationship Id="rId14" Type="http://schemas.openxmlformats.org/officeDocument/2006/relationships/tags" Target="../tags/tag125.xml"/><Relationship Id="rId13" Type="http://schemas.openxmlformats.org/officeDocument/2006/relationships/tags" Target="../tags/tag124.xml"/><Relationship Id="rId12" Type="http://schemas.openxmlformats.org/officeDocument/2006/relationships/tags" Target="../tags/tag123.xml"/><Relationship Id="rId11" Type="http://schemas.openxmlformats.org/officeDocument/2006/relationships/tags" Target="../tags/tag122.xml"/><Relationship Id="rId10" Type="http://schemas.openxmlformats.org/officeDocument/2006/relationships/tags" Target="../tags/tag12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cxnSp>
        <p:nvCxnSpPr>
          <p:cNvPr id="11" name="直接连接符 10"/>
          <p:cNvCxnSpPr/>
          <p:nvPr userDrawn="1">
            <p:custDataLst>
              <p:tags r:id="rId7"/>
            </p:custDataLst>
          </p:nvPr>
        </p:nvCxnSpPr>
        <p:spPr>
          <a:xfrm>
            <a:off x="1094591" y="4366260"/>
            <a:ext cx="5186086" cy="0"/>
          </a:xfrm>
          <a:prstGeom prst="line">
            <a:avLst/>
          </a:prstGeom>
          <a:ln>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ctrTitle" hasCustomPrompt="1"/>
            <p:custDataLst>
              <p:tags r:id="rId8"/>
            </p:custDataLst>
          </p:nvPr>
        </p:nvSpPr>
        <p:spPr>
          <a:xfrm>
            <a:off x="644757" y="2841935"/>
            <a:ext cx="5718996" cy="950983"/>
          </a:xfrm>
        </p:spPr>
        <p:txBody>
          <a:bodyPr lIns="90170" tIns="46990" rIns="90170" bIns="46990" anchor="t" anchorCtr="0">
            <a:normAutofit/>
          </a:bodyPr>
          <a:lstStyle>
            <a:lvl1pPr algn="ctr">
              <a:defRPr sz="5400" spc="600" baseline="0">
                <a:solidFill>
                  <a:schemeClr val="bg1"/>
                </a:solidFill>
                <a:ea typeface="汉仪旗黑-85S"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9"/>
            </p:custDataLst>
          </p:nvPr>
        </p:nvSpPr>
        <p:spPr>
          <a:xfrm>
            <a:off x="644758" y="3886213"/>
            <a:ext cx="5718996" cy="634302"/>
          </a:xfrm>
        </p:spPr>
        <p:txBody>
          <a:bodyPr lIns="90170" tIns="46990" rIns="90170" bIns="46990">
            <a:normAutofit/>
          </a:bodyPr>
          <a:lstStyle>
            <a:lvl1pPr marL="0" indent="0" algn="ctr" eaLnBrk="1" fontAlgn="auto" latinLnBrk="0" hangingPunct="1">
              <a:lnSpc>
                <a:spcPct val="100000"/>
              </a:lnSpc>
              <a:buNone/>
              <a:defRPr sz="2400" u="none" strike="noStrike" kern="1200" cap="none" spc="200" normalizeH="0" baseline="0">
                <a:solidFill>
                  <a:schemeClr val="bg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cxnSp>
        <p:nvCxnSpPr>
          <p:cNvPr id="14" name="直接连接符 13"/>
          <p:cNvCxnSpPr/>
          <p:nvPr userDrawn="1">
            <p:custDataLst>
              <p:tags r:id="rId10"/>
            </p:custDataLst>
          </p:nvPr>
        </p:nvCxnSpPr>
        <p:spPr>
          <a:xfrm>
            <a:off x="1094591" y="3878875"/>
            <a:ext cx="5186086" cy="0"/>
          </a:xfrm>
          <a:prstGeom prst="line">
            <a:avLst/>
          </a:prstGeom>
          <a:ln>
            <a:solidFill>
              <a:schemeClr val="bg1">
                <a:alpha val="28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grpSp>
        <p:nvGrpSpPr>
          <p:cNvPr id="24" name="组合 23"/>
          <p:cNvGrpSpPr/>
          <p:nvPr userDrawn="1">
            <p:custDataLst>
              <p:tags r:id="rId2"/>
            </p:custDataLst>
          </p:nvPr>
        </p:nvGrpSpPr>
        <p:grpSpPr>
          <a:xfrm>
            <a:off x="-53980" y="104021"/>
            <a:ext cx="12245979" cy="6753978"/>
            <a:chOff x="-53980" y="104021"/>
            <a:chExt cx="12245979" cy="6753978"/>
          </a:xfrm>
        </p:grpSpPr>
        <p:grpSp>
          <p:nvGrpSpPr>
            <p:cNvPr id="25" name="组合 24"/>
            <p:cNvGrpSpPr/>
            <p:nvPr userDrawn="1"/>
          </p:nvGrpSpPr>
          <p:grpSpPr>
            <a:xfrm rot="8285907">
              <a:off x="-53980" y="104021"/>
              <a:ext cx="1156039" cy="854157"/>
              <a:chOff x="7153275" y="3100388"/>
              <a:chExt cx="1885950" cy="1462087"/>
            </a:xfrm>
          </p:grpSpPr>
          <p:sp>
            <p:nvSpPr>
              <p:cNvPr id="27" name="椭圆 26"/>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7"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2" idx="5"/>
                <a:endCxn id="31"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6"/>
                <a:endCxn id="31"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0"/>
                <a:endCxn id="31"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8" idx="3"/>
                <a:endCxn id="29"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9" idx="7"/>
                <a:endCxn id="27"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6" name="图片 25"/>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3" name="日期占位符 2"/>
          <p:cNvSpPr>
            <a:spLocks noGrp="1"/>
          </p:cNvSpPr>
          <p:nvPr>
            <p:ph type="dt" sz="half" idx="10"/>
            <p:custDataLst>
              <p:tags r:id="rId1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20"/>
            </p:custDataLst>
          </p:nvPr>
        </p:nvSpPr>
        <p:spPr/>
        <p:txBody>
          <a:bodyPr/>
          <a:lstStyle/>
          <a:p>
            <a:endParaRPr lang="zh-CN" altLang="en-US"/>
          </a:p>
        </p:txBody>
      </p:sp>
      <p:sp>
        <p:nvSpPr>
          <p:cNvPr id="5" name="灯片编号占位符 4"/>
          <p:cNvSpPr>
            <a:spLocks noGrp="1"/>
          </p:cNvSpPr>
          <p:nvPr>
            <p:ph type="sldNum" sz="quarter" idx="12"/>
            <p:custDataLst>
              <p:tags r:id="rId21"/>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22"/>
            </p:custDataLst>
          </p:nvPr>
        </p:nvSpPr>
        <p:spPr>
          <a:xfrm>
            <a:off x="669930" y="952508"/>
            <a:ext cx="10852237" cy="5388907"/>
          </a:xfrm>
        </p:spPr>
        <p:txBody>
          <a:bodyPr/>
          <a:lstStyle>
            <a:lvl1pPr>
              <a:defRPr baseline="0"/>
            </a:lvl1pPr>
            <a:lvl2pPr>
              <a:defRPr baseline="0"/>
            </a:lvl2pPr>
            <a:lvl3pPr>
              <a:defRPr baseline="0"/>
            </a:lvl3pPr>
            <a:lvl4pPr>
              <a:defRPr baseline="0"/>
            </a:lvl4pPr>
            <a:lvl5pPr>
              <a:defRPr baseline="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7"/>
            </p:custDataLst>
          </p:nvPr>
        </p:nvSpPr>
        <p:spPr>
          <a:xfrm>
            <a:off x="572947" y="2857500"/>
            <a:ext cx="5904053" cy="1085850"/>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7200" b="1" i="0" u="none" strike="noStrike" kern="1200" cap="none" spc="600" normalizeH="0" baseline="0" noProof="1" dirty="0">
                <a:solidFill>
                  <a:schemeClr val="bg1"/>
                </a:solidFill>
                <a:uFillTx/>
                <a:latin typeface="Arial" panose="020B0604020202020204" pitchFamily="34" charset="0"/>
                <a:ea typeface="汉仪旗黑-85S" panose="00020600040101010101" pitchFamily="18" charset="-122"/>
                <a:cs typeface="+mj-cs"/>
                <a:sym typeface="+mn-ea"/>
              </a:defRPr>
            </a:lvl1pPr>
          </a:lstStyle>
          <a:p>
            <a:pPr lvl="0"/>
            <a:r>
              <a:rPr dirty="0">
                <a:sym typeface="+mn-ea"/>
              </a:rPr>
              <a:t>编辑标题</a:t>
            </a:r>
            <a:endParaRPr dirty="0">
              <a:sym typeface="+mn-ea"/>
            </a:endParaRPr>
          </a:p>
        </p:txBody>
      </p:sp>
      <p:sp>
        <p:nvSpPr>
          <p:cNvPr id="10" name="文本占位符 9"/>
          <p:cNvSpPr>
            <a:spLocks noGrp="1"/>
          </p:cNvSpPr>
          <p:nvPr>
            <p:ph type="body" sz="quarter" idx="13" hasCustomPrompt="1"/>
            <p:custDataLst>
              <p:tags r:id="rId8"/>
            </p:custDataLst>
          </p:nvPr>
        </p:nvSpPr>
        <p:spPr>
          <a:xfrm>
            <a:off x="572947" y="4041691"/>
            <a:ext cx="5904052" cy="762000"/>
          </a:xfrm>
        </p:spPr>
        <p:txBody>
          <a:bodyPr lIns="90000" rIns="90000" bIns="46800">
            <a:normAutofit/>
          </a:bodyPr>
          <a:lstStyle>
            <a:lvl1pPr marL="0" indent="0" algn="ctr">
              <a:buNone/>
              <a:defRPr sz="2800" baseline="0">
                <a:solidFill>
                  <a:schemeClr val="bg1"/>
                </a:solidFill>
              </a:defRPr>
            </a:lvl1pPr>
          </a:lstStyle>
          <a:p>
            <a:pPr lvl="0"/>
            <a:r>
              <a:rPr lang="zh-CN" altLang="en-US" dirty="0"/>
              <a:t>单击此处编辑文本</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tx2"/>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0697028" y="5396768"/>
            <a:ext cx="1494971" cy="1461232"/>
          </a:xfrm>
          <a:prstGeom prst="rect">
            <a:avLst/>
          </a:prstGeom>
        </p:spPr>
      </p:pic>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2" name="标题 1"/>
          <p:cNvSpPr>
            <a:spLocks noGrp="1"/>
          </p:cNvSpPr>
          <p:nvPr>
            <p:ph type="title"/>
            <p:custDataLst>
              <p:tags r:id="rId7"/>
            </p:custDataLst>
          </p:nvPr>
        </p:nvSpPr>
        <p:spPr/>
        <p:txBody>
          <a:bodyPr/>
          <a:lstStyle>
            <a:lvl1pPr>
              <a:defRPr>
                <a:solidFill>
                  <a:schemeClr val="bg1"/>
                </a:solidFill>
              </a:defRPr>
            </a:lvl1pPr>
          </a:lstStyle>
          <a:p>
            <a:r>
              <a:rPr lang="zh-CN" altLang="en-US"/>
              <a:t>单击此处编辑母版标题样式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9" name="矩形 8"/>
          <p:cNvSpPr/>
          <p:nvPr userDrawn="1">
            <p:custDataLst>
              <p:tags r:id="rId2"/>
            </p:custDataLst>
          </p:nvPr>
        </p:nvSpPr>
        <p:spPr>
          <a:xfrm>
            <a:off x="286385" y="273050"/>
            <a:ext cx="11616055" cy="63119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olidFill>
                <a:schemeClr val="tx1"/>
              </a:solidFill>
              <a:sym typeface="+mn-ea"/>
            </a:endParaRPr>
          </a:p>
        </p:txBody>
      </p:sp>
      <p:sp>
        <p:nvSpPr>
          <p:cNvPr id="2" name="标题 1"/>
          <p:cNvSpPr>
            <a:spLocks noGrp="1"/>
          </p:cNvSpPr>
          <p:nvPr userDrawn="1">
            <p:ph type="title" hasCustomPrompt="1"/>
            <p:custDataLst>
              <p:tags r:id="rId3"/>
            </p:custDataLst>
          </p:nvPr>
        </p:nvSpPr>
        <p:spPr>
          <a:xfrm>
            <a:off x="1281600" y="1249200"/>
            <a:ext cx="9626400" cy="723600"/>
          </a:xfrm>
        </p:spPr>
        <p:txBody>
          <a:bodyPr anchor="ct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4"/>
            </p:custDataLst>
          </p:nvPr>
        </p:nvSpPr>
        <p:spPr>
          <a:xfrm>
            <a:off x="1281113" y="2163600"/>
            <a:ext cx="9626600" cy="3445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fld>
            <a:endParaRPr lang="zh-CN" altLang="en-US" dirty="0"/>
          </a:p>
        </p:txBody>
      </p:sp>
      <p:grpSp>
        <p:nvGrpSpPr>
          <p:cNvPr id="25" name="组合 24"/>
          <p:cNvGrpSpPr/>
          <p:nvPr userDrawn="1">
            <p:custDataLst>
              <p:tags r:id="rId8"/>
            </p:custDataLst>
          </p:nvPr>
        </p:nvGrpSpPr>
        <p:grpSpPr>
          <a:xfrm>
            <a:off x="-53980" y="104021"/>
            <a:ext cx="12245979" cy="6753978"/>
            <a:chOff x="-53980" y="104021"/>
            <a:chExt cx="12245979" cy="6753978"/>
          </a:xfrm>
        </p:grpSpPr>
        <p:grpSp>
          <p:nvGrpSpPr>
            <p:cNvPr id="41" name="组合 40"/>
            <p:cNvGrpSpPr/>
            <p:nvPr userDrawn="1"/>
          </p:nvGrpSpPr>
          <p:grpSpPr>
            <a:xfrm rot="8285907">
              <a:off x="-53980" y="104021"/>
              <a:ext cx="1156039" cy="854157"/>
              <a:chOff x="7153275" y="3100388"/>
              <a:chExt cx="1885950" cy="1462087"/>
            </a:xfrm>
          </p:grpSpPr>
          <p:sp>
            <p:nvSpPr>
              <p:cNvPr id="44" name="椭圆 43"/>
              <p:cNvSpPr/>
              <p:nvPr userDrawn="1">
                <p:custDataLst>
                  <p:tags r:id="rId9"/>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userDrawn="1">
                <p:custDataLst>
                  <p:tags r:id="rId10"/>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userDrawn="1">
                <p:custDataLst>
                  <p:tags r:id="rId11"/>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userDrawn="1">
                <p:custDataLst>
                  <p:tags r:id="rId12"/>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userDrawn="1">
                <p:custDataLst>
                  <p:tags r:id="rId13"/>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userDrawn="1">
                <p:custDataLst>
                  <p:tags r:id="rId14"/>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custDataLst>
                  <p:tags r:id="rId15"/>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a:endCxn id="44" idx="1"/>
              </p:cNvCxnSpPr>
              <p:nvPr userDrawn="1">
                <p:custDataLst>
                  <p:tags r:id="rId16"/>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49" idx="5"/>
                <a:endCxn id="48" idx="1"/>
              </p:cNvCxnSpPr>
              <p:nvPr userDrawn="1">
                <p:custDataLst>
                  <p:tags r:id="rId17"/>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47" idx="6"/>
                <a:endCxn id="48" idx="2"/>
              </p:cNvCxnSpPr>
              <p:nvPr userDrawn="1">
                <p:custDataLst>
                  <p:tags r:id="rId18"/>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a:stCxn id="46" idx="0"/>
                <a:endCxn id="48" idx="4"/>
              </p:cNvCxnSpPr>
              <p:nvPr userDrawn="1">
                <p:custDataLst>
                  <p:tags r:id="rId19"/>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45" idx="3"/>
                <a:endCxn id="46" idx="0"/>
              </p:cNvCxnSpPr>
              <p:nvPr userDrawn="1">
                <p:custDataLst>
                  <p:tags r:id="rId20"/>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6" name="椭圆 55"/>
              <p:cNvSpPr/>
              <p:nvPr userDrawn="1">
                <p:custDataLst>
                  <p:tags r:id="rId21"/>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7" name="直接连接符 56"/>
              <p:cNvCxnSpPr>
                <a:stCxn id="56" idx="7"/>
                <a:endCxn id="44" idx="3"/>
              </p:cNvCxnSpPr>
              <p:nvPr userDrawn="1">
                <p:custDataLst>
                  <p:tags r:id="rId22"/>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43" name="图片 42"/>
            <p:cNvPicPr>
              <a:picLocks noChangeAspect="1"/>
            </p:cNvPicPr>
            <p:nvPr userDrawn="1">
              <p:custDataLst>
                <p:tags r:id="rId23"/>
              </p:custDataLst>
            </p:nvPr>
          </p:nvPicPr>
          <p:blipFill rotWithShape="1">
            <a:blip r:embed="rId24"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175" y="-4445"/>
            <a:ext cx="494538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pic>
        <p:nvPicPr>
          <p:cNvPr id="10" name="图片 9"/>
          <p:cNvPicPr>
            <a:picLocks noChangeAspect="1"/>
          </p:cNvPicPr>
          <p:nvPr userDrawn="1">
            <p:custDataLst>
              <p:tags r:id="rId3"/>
            </p:custDataLst>
          </p:nvPr>
        </p:nvPicPr>
        <p:blipFill rotWithShape="1">
          <a:blip r:embed="rId4" cstate="print">
            <a:extLst>
              <a:ext uri="{28A0092B-C50C-407E-A947-70E740481C1C}">
                <a14:useLocalDpi xmlns:a14="http://schemas.microsoft.com/office/drawing/2010/main" val="0"/>
              </a:ext>
            </a:extLst>
          </a:blip>
          <a:srcRect/>
          <a:stretch>
            <a:fillRect/>
          </a:stretch>
        </p:blipFill>
        <p:spPr>
          <a:xfrm>
            <a:off x="0" y="4673521"/>
            <a:ext cx="2150699" cy="2184479"/>
          </a:xfrm>
          <a:prstGeom prst="rect">
            <a:avLst/>
          </a:prstGeom>
        </p:spPr>
      </p:pic>
      <p:sp>
        <p:nvSpPr>
          <p:cNvPr id="2" name="标题 1"/>
          <p:cNvSpPr>
            <a:spLocks noGrp="1"/>
          </p:cNvSpPr>
          <p:nvPr>
            <p:ph type="title" hasCustomPrompt="1"/>
            <p:custDataLst>
              <p:tags r:id="rId5"/>
            </p:custDataLst>
          </p:nvPr>
        </p:nvSpPr>
        <p:spPr>
          <a:xfrm>
            <a:off x="583200" y="770400"/>
            <a:ext cx="3960000" cy="882000"/>
          </a:xfrm>
        </p:spPr>
        <p:txBody>
          <a:bodyPr anchor="ctr"/>
          <a:lstStyle>
            <a:lvl1pPr>
              <a:defRPr sz="3600" baseline="0">
                <a:solidFill>
                  <a:schemeClr val="bg1"/>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bg1"/>
                </a:solidFill>
                <a:latin typeface="Arial" panose="020B0604020202020204" pitchFamily="34" charset="0"/>
                <a:ea typeface="Microsoft YaHei" panose="020B0503020204020204" pitchFamily="34" charset="-122"/>
              </a:defRPr>
            </a:lvl1pPr>
            <a:lvl2pPr>
              <a:defRPr baseline="0">
                <a:solidFill>
                  <a:schemeClr val="bg1"/>
                </a:solidFill>
                <a:latin typeface="Arial" panose="020B0604020202020204" pitchFamily="34" charset="0"/>
                <a:ea typeface="Microsoft YaHei" panose="020B0503020204020204" pitchFamily="34" charset="-122"/>
              </a:defRPr>
            </a:lvl2pPr>
            <a:lvl3pPr>
              <a:defRPr baseline="0">
                <a:solidFill>
                  <a:schemeClr val="bg1"/>
                </a:solidFill>
                <a:latin typeface="Arial" panose="020B0604020202020204" pitchFamily="34" charset="0"/>
                <a:ea typeface="Microsoft YaHei" panose="020B0503020204020204" pitchFamily="34" charset="-122"/>
              </a:defRPr>
            </a:lvl3pPr>
            <a:lvl4pPr>
              <a:defRPr baseline="0">
                <a:solidFill>
                  <a:schemeClr val="bg1"/>
                </a:solidFill>
                <a:latin typeface="Arial" panose="020B0604020202020204" pitchFamily="34" charset="0"/>
                <a:ea typeface="Microsoft YaHei" panose="020B0503020204020204" pitchFamily="34" charset="-122"/>
              </a:defRPr>
            </a:lvl4pPr>
            <a:lvl5pPr>
              <a:defRPr baseline="0">
                <a:solidFill>
                  <a:schemeClr val="bg1"/>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26" name="图片 25"/>
          <p:cNvPicPr>
            <a:picLocks noChangeAspect="1"/>
          </p:cNvPicPr>
          <p:nvPr userDrawn="1">
            <p:custDataLst>
              <p:tags r:id="rId3"/>
            </p:custDataLst>
          </p:nvPr>
        </p:nvPicPr>
        <p:blipFill rotWithShape="1">
          <a:blip r:embed="rId4" cstate="print">
            <a:extLst>
              <a:ext uri="{28A0092B-C50C-407E-A947-70E740481C1C}">
                <a14:useLocalDpi xmlns:a14="http://schemas.microsoft.com/office/drawing/2010/main" val="0"/>
              </a:ext>
            </a:extLst>
          </a:blip>
          <a:srcRect/>
          <a:stretch>
            <a:fillRect/>
          </a:stretch>
        </p:blipFill>
        <p:spPr>
          <a:xfrm rot="10800000">
            <a:off x="10464799" y="21769"/>
            <a:ext cx="1727199" cy="1754327"/>
          </a:xfrm>
          <a:prstGeom prst="rect">
            <a:avLst/>
          </a:prstGeom>
        </p:spPr>
      </p:pic>
      <p:sp>
        <p:nvSpPr>
          <p:cNvPr id="2" name="标题 1"/>
          <p:cNvSpPr>
            <a:spLocks noGrp="1"/>
          </p:cNvSpPr>
          <p:nvPr>
            <p:ph type="title"/>
            <p:custDataLst>
              <p:tags r:id="rId5"/>
            </p:custDataLst>
          </p:nvPr>
        </p:nvSpPr>
        <p:spPr>
          <a:xfrm>
            <a:off x="612000" y="781200"/>
            <a:ext cx="10976400" cy="626400"/>
          </a:xfrm>
        </p:spPr>
        <p:txBody>
          <a:bodyPr anchor="ctr"/>
          <a:lstStyle>
            <a:lvl1pPr algn="ctr">
              <a:defRPr sz="3600" baseline="0">
                <a:solidFill>
                  <a:schemeClr val="bg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bg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latin typeface="Arial" panose="020B0604020202020204" pitchFamily="34" charset="0"/>
                <a:ea typeface="Microsoft YaHei" panose="020B0503020204020204" pitchFamily="34" charset="-122"/>
              </a:defRPr>
            </a:lvl1pPr>
            <a:lvl2pPr>
              <a:defRPr baseline="0">
                <a:latin typeface="Arial" panose="020B0604020202020204" pitchFamily="34" charset="0"/>
                <a:ea typeface="Microsoft YaHei" panose="020B0503020204020204" pitchFamily="34" charset="-122"/>
              </a:defRPr>
            </a:lvl2pPr>
            <a:lvl3pPr>
              <a:defRPr baseline="0">
                <a:latin typeface="Arial" panose="020B0604020202020204" pitchFamily="34" charset="0"/>
                <a:ea typeface="Microsoft YaHei" panose="020B0503020204020204" pitchFamily="34" charset="-122"/>
              </a:defRPr>
            </a:lvl3pPr>
            <a:lvl4pPr>
              <a:defRPr baseline="0">
                <a:latin typeface="Arial" panose="020B0604020202020204" pitchFamily="34" charset="0"/>
                <a:ea typeface="Microsoft YaHei" panose="020B0503020204020204" pitchFamily="34" charset="-122"/>
              </a:defRPr>
            </a:lvl4pPr>
            <a:lvl5pPr>
              <a:defRPr baseline="0">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pic>
        <p:nvPicPr>
          <p:cNvPr id="25" name="图片 24"/>
          <p:cNvPicPr>
            <a:picLocks noChangeAspect="1"/>
          </p:cNvPicPr>
          <p:nvPr userDrawn="1">
            <p:custDataLst>
              <p:tags r:id="rId3"/>
            </p:custDataLst>
          </p:nvPr>
        </p:nvPicPr>
        <p:blipFill rotWithShape="1">
          <a:blip r:embed="rId4" cstate="print">
            <a:extLst>
              <a:ext uri="{28A0092B-C50C-407E-A947-70E740481C1C}">
                <a14:useLocalDpi xmlns:a14="http://schemas.microsoft.com/office/drawing/2010/main" val="0"/>
              </a:ext>
            </a:extLst>
          </a:blip>
          <a:srcRect/>
          <a:stretch>
            <a:fillRect/>
          </a:stretch>
        </p:blipFill>
        <p:spPr>
          <a:xfrm flipH="1">
            <a:off x="10667999" y="5310064"/>
            <a:ext cx="1524000" cy="1547936"/>
          </a:xfrm>
          <a:prstGeom prst="rect">
            <a:avLst/>
          </a:prstGeom>
        </p:spPr>
      </p:pic>
      <p:sp>
        <p:nvSpPr>
          <p:cNvPr id="2" name="标题 1"/>
          <p:cNvSpPr>
            <a:spLocks noGrp="1"/>
          </p:cNvSpPr>
          <p:nvPr>
            <p:ph type="title"/>
            <p:custDataLst>
              <p:tags r:id="rId5"/>
            </p:custDataLst>
          </p:nvPr>
        </p:nvSpPr>
        <p:spPr>
          <a:xfrm>
            <a:off x="604800" y="669600"/>
            <a:ext cx="10976400" cy="565200"/>
          </a:xfrm>
        </p:spPr>
        <p:txBody>
          <a:bodyPr anchor="ct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604837" y="1681200"/>
            <a:ext cx="10990800" cy="321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0"/>
            </p:custDataLst>
          </p:nvPr>
        </p:nvSpPr>
        <p:spPr>
          <a:xfrm>
            <a:off x="594000" y="5180400"/>
            <a:ext cx="11001600" cy="1011600"/>
          </a:xfrm>
        </p:spPr>
        <p:txBody>
          <a:bodyPr/>
          <a:lstStyle>
            <a:lvl1pPr marL="0" indent="0">
              <a:buNone/>
              <a:defRPr baseline="0">
                <a:solidFill>
                  <a:schemeClr val="bg1"/>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pic>
        <p:nvPicPr>
          <p:cNvPr id="26" name="图片 25"/>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a:stretch>
            <a:fillRect/>
          </a:stretch>
        </p:blipFill>
        <p:spPr>
          <a:xfrm>
            <a:off x="10697028" y="5396768"/>
            <a:ext cx="1494971" cy="1461232"/>
          </a:xfrm>
          <a:prstGeom prst="rect">
            <a:avLst/>
          </a:prstGeom>
        </p:spPr>
      </p:pic>
      <p:sp>
        <p:nvSpPr>
          <p:cNvPr id="10" name="矩形 9"/>
          <p:cNvSpPr/>
          <p:nvPr userDrawn="1">
            <p:custDataLst>
              <p:tags r:id="rId4"/>
            </p:custDataLst>
          </p:nvPr>
        </p:nvSpPr>
        <p:spPr>
          <a:xfrm>
            <a:off x="0" y="127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5"/>
            </p:custDataLst>
          </p:nvPr>
        </p:nvSpPr>
        <p:spPr>
          <a:xfrm>
            <a:off x="579600" y="237600"/>
            <a:ext cx="11037600" cy="441964"/>
          </a:xfrm>
        </p:spPr>
        <p:txBody>
          <a:bodyPr/>
          <a:lstStyle>
            <a:lvl1pPr>
              <a:defRPr baseline="0">
                <a:solidFill>
                  <a:schemeClr val="bg1"/>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9"/>
            </p:custDataLst>
          </p:nvPr>
        </p:nvSpPr>
        <p:spPr>
          <a:xfrm>
            <a:off x="579600" y="1663200"/>
            <a:ext cx="53424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6242400" y="1663200"/>
            <a:ext cx="5367600" cy="28944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1"/>
            </p:custDataLst>
          </p:nvPr>
        </p:nvSpPr>
        <p:spPr>
          <a:xfrm>
            <a:off x="572400" y="4816800"/>
            <a:ext cx="53424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2"/>
            </p:custDataLst>
          </p:nvPr>
        </p:nvSpPr>
        <p:spPr>
          <a:xfrm>
            <a:off x="6253200" y="4813200"/>
            <a:ext cx="5367600" cy="781200"/>
          </a:xfrm>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tx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grpSp>
        <p:nvGrpSpPr>
          <p:cNvPr id="6" name="组合 5"/>
          <p:cNvGrpSpPr/>
          <p:nvPr userDrawn="1">
            <p:custDataLst>
              <p:tags r:id="rId3"/>
            </p:custDataLst>
          </p:nvPr>
        </p:nvGrpSpPr>
        <p:grpSpPr>
          <a:xfrm>
            <a:off x="-3174" y="1592687"/>
            <a:ext cx="12195174" cy="3672626"/>
            <a:chOff x="-3174" y="1592687"/>
            <a:chExt cx="12195174" cy="3672626"/>
          </a:xfrm>
        </p:grpSpPr>
        <p:pic>
          <p:nvPicPr>
            <p:cNvPr id="39" name="图片 38"/>
            <p:cNvPicPr>
              <a:picLocks noChangeAspect="1"/>
            </p:cNvPicPr>
            <p:nvPr userDrawn="1">
              <p:custDataLst>
                <p:tags r:id="rId4"/>
              </p:custDataLst>
            </p:nvPr>
          </p:nvPicPr>
          <p:blipFill rotWithShape="1">
            <a:blip r:embed="rId5" cstate="print">
              <a:extLst>
                <a:ext uri="{28A0092B-C50C-407E-A947-70E740481C1C}">
                  <a14:useLocalDpi xmlns:a14="http://schemas.microsoft.com/office/drawing/2010/main" val="0"/>
                </a:ext>
              </a:extLst>
            </a:blip>
            <a:srcRect/>
            <a:stretch>
              <a:fillRect/>
            </a:stretch>
          </p:blipFill>
          <p:spPr>
            <a:xfrm>
              <a:off x="-3174" y="1592687"/>
              <a:ext cx="1294564" cy="3672626"/>
            </a:xfrm>
            <a:prstGeom prst="rect">
              <a:avLst/>
            </a:prstGeom>
          </p:spPr>
        </p:pic>
        <p:pic>
          <p:nvPicPr>
            <p:cNvPr id="40" name="图片 39"/>
            <p:cNvPicPr>
              <a:picLocks noChangeAspect="1"/>
            </p:cNvPicPr>
            <p:nvPr userDrawn="1">
              <p:custDataLst>
                <p:tags r:id="rId6"/>
              </p:custDataLst>
            </p:nvPr>
          </p:nvPicPr>
          <p:blipFill rotWithShape="1">
            <a:blip r:embed="rId7" cstate="print">
              <a:extLst>
                <a:ext uri="{28A0092B-C50C-407E-A947-70E740481C1C}">
                  <a14:useLocalDpi xmlns:a14="http://schemas.microsoft.com/office/drawing/2010/main" val="0"/>
                </a:ext>
              </a:extLst>
            </a:blip>
            <a:srcRect/>
            <a:stretch>
              <a:fillRect/>
            </a:stretch>
          </p:blipFill>
          <p:spPr>
            <a:xfrm>
              <a:off x="10894737" y="1592687"/>
              <a:ext cx="1297263" cy="3672626"/>
            </a:xfrm>
            <a:prstGeom prst="rect">
              <a:avLst/>
            </a:prstGeom>
          </p:spPr>
        </p:pic>
      </p:grpSp>
      <p:sp>
        <p:nvSpPr>
          <p:cNvPr id="2" name="标题 1"/>
          <p:cNvSpPr>
            <a:spLocks noGrp="1"/>
          </p:cNvSpPr>
          <p:nvPr>
            <p:ph type="title" hasCustomPrompt="1"/>
            <p:custDataLst>
              <p:tags r:id="rId8"/>
            </p:custDataLst>
          </p:nvPr>
        </p:nvSpPr>
        <p:spPr>
          <a:xfrm>
            <a:off x="1522800" y="1339200"/>
            <a:ext cx="9144000" cy="2386800"/>
          </a:xfrm>
        </p:spPr>
        <p:txBody>
          <a:bodyPr anchor="b"/>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9"/>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2"/>
            </p:custDataLst>
          </p:nvPr>
        </p:nvSpPr>
        <p:spPr>
          <a:xfrm>
            <a:off x="1522413" y="3862800"/>
            <a:ext cx="9144000" cy="1656000"/>
          </a:xfrm>
        </p:spPr>
        <p:txBody>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grpSp>
        <p:nvGrpSpPr>
          <p:cNvPr id="24" name="组合 23"/>
          <p:cNvGrpSpPr/>
          <p:nvPr userDrawn="1">
            <p:custDataLst>
              <p:tags r:id="rId2"/>
            </p:custDataLst>
          </p:nvPr>
        </p:nvGrpSpPr>
        <p:grpSpPr>
          <a:xfrm>
            <a:off x="-53980" y="104021"/>
            <a:ext cx="12245979" cy="6753978"/>
            <a:chOff x="-53980" y="104021"/>
            <a:chExt cx="12245979" cy="6753978"/>
          </a:xfrm>
        </p:grpSpPr>
        <p:grpSp>
          <p:nvGrpSpPr>
            <p:cNvPr id="7" name="组合 6"/>
            <p:cNvGrpSpPr/>
            <p:nvPr userDrawn="1"/>
          </p:nvGrpSpPr>
          <p:grpSpPr>
            <a:xfrm rot="8285907">
              <a:off x="-53980" y="104021"/>
              <a:ext cx="1156039" cy="854157"/>
              <a:chOff x="7153275" y="3100388"/>
              <a:chExt cx="1885950" cy="1462087"/>
            </a:xfrm>
          </p:grpSpPr>
          <p:sp>
            <p:nvSpPr>
              <p:cNvPr id="8" name="椭圆 7"/>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直接连接符 13"/>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8"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13" idx="5"/>
                <a:endCxn id="12"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6"/>
                <a:endCxn id="12"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a:stCxn id="10" idx="0"/>
                <a:endCxn id="12"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a:stCxn id="9" idx="3"/>
                <a:endCxn id="10"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椭圆 19"/>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a:stCxn id="20" idx="7"/>
                <a:endCxn id="8"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2" name="图片 21"/>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2" name="标题 1"/>
          <p:cNvSpPr>
            <a:spLocks noGrp="1"/>
          </p:cNvSpPr>
          <p:nvPr userDrawn="1">
            <p:ph type="title"/>
            <p:custDataLst>
              <p:tags r:id="rId19"/>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userDrawn="1">
            <p:ph idx="1"/>
            <p:custDataLst>
              <p:tags r:id="rId20"/>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userDrawn="1">
            <p:ph type="dt" sz="half" idx="10"/>
            <p:custDataLst>
              <p:tags r:id="rId2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userDrawn="1">
            <p:ph type="ftr" sz="quarter" idx="11"/>
            <p:custDataLst>
              <p:tags r:id="rId22"/>
            </p:custDataLst>
          </p:nvPr>
        </p:nvSpPr>
        <p:spPr/>
        <p:txBody>
          <a:bodyPr/>
          <a:lstStyle/>
          <a:p>
            <a:endParaRPr lang="zh-CN" altLang="en-US"/>
          </a:p>
        </p:txBody>
      </p:sp>
      <p:sp>
        <p:nvSpPr>
          <p:cNvPr id="6" name="灯片编号占位符 5"/>
          <p:cNvSpPr>
            <a:spLocks noGrp="1"/>
          </p:cNvSpPr>
          <p:nvPr userDrawn="1">
            <p:ph type="sldNum" sz="quarter" idx="12"/>
            <p:custDataLst>
              <p:tags r:id="rId2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cxnSp>
        <p:nvCxnSpPr>
          <p:cNvPr id="10" name="直接连接符 9"/>
          <p:cNvCxnSpPr/>
          <p:nvPr userDrawn="1">
            <p:custDataLst>
              <p:tags r:id="rId7"/>
            </p:custDataLst>
          </p:nvPr>
        </p:nvCxnSpPr>
        <p:spPr>
          <a:xfrm>
            <a:off x="1300480" y="3602734"/>
            <a:ext cx="4795520" cy="0"/>
          </a:xfrm>
          <a:prstGeom prst="line">
            <a:avLst/>
          </a:prstGeom>
          <a:ln>
            <a:solidFill>
              <a:srgbClr val="00AAED">
                <a:alpha val="50000"/>
              </a:srgb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hasCustomPrompt="1"/>
            <p:custDataLst>
              <p:tags r:id="rId8"/>
            </p:custDataLst>
          </p:nvPr>
        </p:nvSpPr>
        <p:spPr>
          <a:xfrm>
            <a:off x="1129030" y="3633470"/>
            <a:ext cx="5290820" cy="859155"/>
          </a:xfrm>
        </p:spPr>
        <p:txBody>
          <a:bodyPr lIns="90000" tIns="46800" rIns="90000" bIns="0" anchor="b" anchorCtr="0">
            <a:normAutofit/>
          </a:bodyPr>
          <a:lstStyle>
            <a:lvl1pPr>
              <a:defRPr sz="4400" u="none" strike="noStrike" kern="1200" cap="none" spc="300" normalizeH="0" baseline="0">
                <a:solidFill>
                  <a:schemeClr val="bg1"/>
                </a:solidFill>
                <a:uFillTx/>
                <a:latin typeface="Arial" panose="020B0604020202020204" pitchFamily="34" charset="0"/>
                <a:ea typeface="汉仪旗黑-85S" panose="00020600040101010101" pitchFamily="18" charset="-122"/>
              </a:defRPr>
            </a:lvl1pPr>
          </a:lstStyle>
          <a:p>
            <a:r>
              <a:rPr lang="zh-CN" altLang="en-US" dirty="0"/>
              <a:t>单击此处编辑标题</a:t>
            </a:r>
            <a:endParaRPr lang="zh-CN" altLang="en-US" dirty="0"/>
          </a:p>
        </p:txBody>
      </p:sp>
      <p:sp>
        <p:nvSpPr>
          <p:cNvPr id="3" name="文本占位符 2"/>
          <p:cNvSpPr>
            <a:spLocks noGrp="1"/>
          </p:cNvSpPr>
          <p:nvPr>
            <p:ph type="body" idx="1"/>
            <p:custDataLst>
              <p:tags r:id="rId9"/>
            </p:custDataLst>
          </p:nvPr>
        </p:nvSpPr>
        <p:spPr>
          <a:xfrm>
            <a:off x="1129030" y="4523094"/>
            <a:ext cx="5290820" cy="1015658"/>
          </a:xfrm>
        </p:spPr>
        <p:txBody>
          <a:bodyPr lIns="90170" tIns="46990" rIns="90170" bIns="46990">
            <a:normAutofit/>
          </a:bodyPr>
          <a:lstStyle>
            <a:lvl1pPr marL="0" indent="0" eaLnBrk="1" fontAlgn="auto" latinLnBrk="0" hangingPunct="1">
              <a:buNone/>
              <a:defRPr kumimoji="0" lang="zh-CN" altLang="en-US" sz="1600" b="0" i="0" u="none" strike="noStrike" kern="1200" cap="none" spc="150" normalizeH="0" baseline="0" noProof="1">
                <a:solidFill>
                  <a:schemeClr val="bg1"/>
                </a:solidFill>
                <a:uFillTx/>
                <a:latin typeface="Arial" panose="020B0604020202020204" pitchFamily="34" charset="0"/>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grpSp>
        <p:nvGrpSpPr>
          <p:cNvPr id="25" name="组合 24"/>
          <p:cNvGrpSpPr/>
          <p:nvPr userDrawn="1">
            <p:custDataLst>
              <p:tags r:id="rId2"/>
            </p:custDataLst>
          </p:nvPr>
        </p:nvGrpSpPr>
        <p:grpSpPr>
          <a:xfrm>
            <a:off x="-53980" y="104021"/>
            <a:ext cx="12245979" cy="6753978"/>
            <a:chOff x="-53980" y="104021"/>
            <a:chExt cx="12245979" cy="6753978"/>
          </a:xfrm>
        </p:grpSpPr>
        <p:grpSp>
          <p:nvGrpSpPr>
            <p:cNvPr id="26" name="组合 25"/>
            <p:cNvGrpSpPr/>
            <p:nvPr userDrawn="1"/>
          </p:nvGrpSpPr>
          <p:grpSpPr>
            <a:xfrm rot="8285907">
              <a:off x="-53980" y="104021"/>
              <a:ext cx="1156039" cy="854157"/>
              <a:chOff x="7153275" y="3100388"/>
              <a:chExt cx="1885950" cy="1462087"/>
            </a:xfrm>
          </p:grpSpPr>
          <p:sp>
            <p:nvSpPr>
              <p:cNvPr id="28" name="椭圆 27"/>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8"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5"/>
                <a:endCxn id="32"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6"/>
                <a:endCxn id="32"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0"/>
                <a:endCxn id="32"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9" idx="3"/>
                <a:endCxn id="30"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椭圆 39"/>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40" idx="7"/>
                <a:endCxn id="28"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2" name="标题 1"/>
          <p:cNvSpPr>
            <a:spLocks noGrp="1"/>
          </p:cNvSpPr>
          <p:nvPr>
            <p:ph type="title"/>
            <p:custDataLst>
              <p:tags r:id="rId19"/>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20"/>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21"/>
            </p:custDataLst>
          </p:nvPr>
        </p:nvSpPr>
        <p:spPr>
          <a:xfrm>
            <a:off x="6238877" y="952508"/>
            <a:ext cx="5283242" cy="5388907"/>
          </a:xfrm>
        </p:spPr>
        <p:txBody>
          <a:bodyPr lIns="90170" tIns="46990" rIns="90170" bIns="46990">
            <a:normAutofit/>
          </a:bodyPr>
          <a:lstStyle>
            <a:lvl1pPr>
              <a:defRPr sz="1600"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sz="1600"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sz="1600"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sz="1600"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sz="1600"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22"/>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23"/>
            </p:custDataLst>
          </p:nvPr>
        </p:nvSpPr>
        <p:spPr/>
        <p:txBody>
          <a:bodyPr/>
          <a:lstStyle/>
          <a:p>
            <a:endParaRPr lang="zh-CN" altLang="en-US"/>
          </a:p>
        </p:txBody>
      </p:sp>
      <p:sp>
        <p:nvSpPr>
          <p:cNvPr id="7" name="灯片编号占位符 6"/>
          <p:cNvSpPr>
            <a:spLocks noGrp="1"/>
          </p:cNvSpPr>
          <p:nvPr>
            <p:ph type="sldNum" sz="quarter" idx="12"/>
            <p:custDataLst>
              <p:tags r:id="rId2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27" name="组合 26"/>
          <p:cNvGrpSpPr/>
          <p:nvPr userDrawn="1">
            <p:custDataLst>
              <p:tags r:id="rId2"/>
            </p:custDataLst>
          </p:nvPr>
        </p:nvGrpSpPr>
        <p:grpSpPr>
          <a:xfrm>
            <a:off x="-53980" y="104021"/>
            <a:ext cx="12245979" cy="6753978"/>
            <a:chOff x="-53980" y="104021"/>
            <a:chExt cx="12245979" cy="6753978"/>
          </a:xfrm>
        </p:grpSpPr>
        <p:grpSp>
          <p:nvGrpSpPr>
            <p:cNvPr id="28" name="组合 27"/>
            <p:cNvGrpSpPr/>
            <p:nvPr userDrawn="1"/>
          </p:nvGrpSpPr>
          <p:grpSpPr>
            <a:xfrm rot="8285907">
              <a:off x="-53980" y="104021"/>
              <a:ext cx="1156039" cy="854157"/>
              <a:chOff x="7153275" y="3100388"/>
              <a:chExt cx="1885950" cy="1462087"/>
            </a:xfrm>
          </p:grpSpPr>
          <p:sp>
            <p:nvSpPr>
              <p:cNvPr id="30" name="椭圆 29"/>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6" name="直接连接符 35"/>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endCxn id="30"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5" idx="5"/>
                <a:endCxn id="34"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33" idx="6"/>
                <a:endCxn id="34"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2" idx="0"/>
                <a:endCxn id="34"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31" idx="3"/>
                <a:endCxn id="32"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2" name="椭圆 41"/>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3" name="直接连接符 42"/>
              <p:cNvCxnSpPr>
                <a:stCxn id="42" idx="7"/>
                <a:endCxn id="30"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9" name="图片 28"/>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2" name="标题 1"/>
          <p:cNvSpPr>
            <a:spLocks noGrp="1"/>
          </p:cNvSpPr>
          <p:nvPr>
            <p:ph type="title"/>
            <p:custDataLst>
              <p:tags r:id="rId19"/>
            </p:custDataLst>
          </p:nvPr>
        </p:nvSpPr>
        <p:spPr>
          <a:xfrm>
            <a:off x="669882"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20"/>
            </p:custDataLst>
          </p:nvPr>
        </p:nvSpPr>
        <p:spPr>
          <a:xfrm>
            <a:off x="669930" y="952508"/>
            <a:ext cx="5283242" cy="381003"/>
          </a:xfrm>
        </p:spPr>
        <p:txBody>
          <a:bodyPr lIns="90170" tIns="46990" rIns="90170" bIns="46990" anchor="t" anchorCtr="0">
            <a:norm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21"/>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22"/>
            </p:custDataLst>
          </p:nvPr>
        </p:nvSpPr>
        <p:spPr>
          <a:xfrm>
            <a:off x="6235750" y="952508"/>
            <a:ext cx="5283242" cy="381003"/>
          </a:xfrm>
        </p:spPr>
        <p:txBody>
          <a:bodyPr vert="horz" lIns="90170" tIns="46990" rIns="90170" bIns="4699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23"/>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24"/>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25"/>
            </p:custDataLst>
          </p:nvPr>
        </p:nvSpPr>
        <p:spPr/>
        <p:txBody>
          <a:bodyPr/>
          <a:lstStyle/>
          <a:p>
            <a:endParaRPr lang="zh-CN" altLang="en-US"/>
          </a:p>
        </p:txBody>
      </p:sp>
      <p:sp>
        <p:nvSpPr>
          <p:cNvPr id="9" name="灯片编号占位符 8"/>
          <p:cNvSpPr>
            <a:spLocks noGrp="1"/>
          </p:cNvSpPr>
          <p:nvPr>
            <p:ph type="sldNum" sz="quarter" idx="12"/>
            <p:custDataLst>
              <p:tags r:id="rId2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p:cNvSpPr>
            <a:spLocks noGrp="1"/>
          </p:cNvSpPr>
          <p:nvPr>
            <p:ph type="title"/>
            <p:custDataLst>
              <p:tags r:id="rId4"/>
            </p:custDataLst>
          </p:nvPr>
        </p:nvSpPr>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bg1"/>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grpSp>
        <p:nvGrpSpPr>
          <p:cNvPr id="25" name="组合 24"/>
          <p:cNvGrpSpPr/>
          <p:nvPr userDrawn="1">
            <p:custDataLst>
              <p:tags r:id="rId2"/>
            </p:custDataLst>
          </p:nvPr>
        </p:nvGrpSpPr>
        <p:grpSpPr>
          <a:xfrm>
            <a:off x="-53980" y="104021"/>
            <a:ext cx="12245979" cy="6753978"/>
            <a:chOff x="-53980" y="104021"/>
            <a:chExt cx="12245979" cy="6753978"/>
          </a:xfrm>
        </p:grpSpPr>
        <p:grpSp>
          <p:nvGrpSpPr>
            <p:cNvPr id="26" name="组合 25"/>
            <p:cNvGrpSpPr/>
            <p:nvPr userDrawn="1"/>
          </p:nvGrpSpPr>
          <p:grpSpPr>
            <a:xfrm rot="8285907">
              <a:off x="-53980" y="104021"/>
              <a:ext cx="1156039" cy="854157"/>
              <a:chOff x="7153275" y="3100388"/>
              <a:chExt cx="1885950" cy="1462087"/>
            </a:xfrm>
          </p:grpSpPr>
          <p:sp>
            <p:nvSpPr>
              <p:cNvPr id="28" name="椭圆 27"/>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endCxn id="28"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3" idx="5"/>
                <a:endCxn id="32"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31" idx="6"/>
                <a:endCxn id="32"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30" idx="0"/>
                <a:endCxn id="32"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9" idx="3"/>
                <a:endCxn id="30"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0" name="椭圆 39"/>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连接符 40"/>
              <p:cNvCxnSpPr>
                <a:stCxn id="40" idx="7"/>
                <a:endCxn id="28"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7" name="图片 26"/>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2" name="标题 1"/>
          <p:cNvSpPr>
            <a:spLocks noGrp="1"/>
          </p:cNvSpPr>
          <p:nvPr>
            <p:ph type="title"/>
            <p:custDataLst>
              <p:tags r:id="rId19"/>
            </p:custDataLst>
          </p:nvPr>
        </p:nvSpPr>
        <p:spPr>
          <a:xfrm>
            <a:off x="669930" y="443234"/>
            <a:ext cx="10852237" cy="441964"/>
          </a:xfrm>
        </p:spPr>
        <p:txBody>
          <a:bodyPr vert="horz" lIns="90170" tIns="46990" rIns="90170" bIns="46990" rtlCol="0" anchor="t" anchorCtr="0">
            <a:norm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20"/>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1"/>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22"/>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23"/>
            </p:custDataLst>
          </p:nvPr>
        </p:nvSpPr>
        <p:spPr/>
        <p:txBody>
          <a:bodyPr/>
          <a:lstStyle/>
          <a:p>
            <a:endParaRPr lang="zh-CN" altLang="en-US" dirty="0"/>
          </a:p>
        </p:txBody>
      </p:sp>
      <p:sp>
        <p:nvSpPr>
          <p:cNvPr id="7" name="灯片编号占位符 6"/>
          <p:cNvSpPr>
            <a:spLocks noGrp="1"/>
          </p:cNvSpPr>
          <p:nvPr>
            <p:ph type="sldNum" sz="quarter" idx="12"/>
            <p:custDataLst>
              <p:tags r:id="rId24"/>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grpSp>
        <p:nvGrpSpPr>
          <p:cNvPr id="24" name="组合 23"/>
          <p:cNvGrpSpPr/>
          <p:nvPr userDrawn="1">
            <p:custDataLst>
              <p:tags r:id="rId2"/>
            </p:custDataLst>
          </p:nvPr>
        </p:nvGrpSpPr>
        <p:grpSpPr>
          <a:xfrm>
            <a:off x="-53980" y="104021"/>
            <a:ext cx="12245979" cy="6753978"/>
            <a:chOff x="-53980" y="104021"/>
            <a:chExt cx="12245979" cy="6753978"/>
          </a:xfrm>
        </p:grpSpPr>
        <p:grpSp>
          <p:nvGrpSpPr>
            <p:cNvPr id="25" name="组合 24"/>
            <p:cNvGrpSpPr/>
            <p:nvPr userDrawn="1"/>
          </p:nvGrpSpPr>
          <p:grpSpPr>
            <a:xfrm rot="8285907">
              <a:off x="-53980" y="104021"/>
              <a:ext cx="1156039" cy="854157"/>
              <a:chOff x="7153275" y="3100388"/>
              <a:chExt cx="1885950" cy="1462087"/>
            </a:xfrm>
          </p:grpSpPr>
          <p:sp>
            <p:nvSpPr>
              <p:cNvPr id="27" name="椭圆 26"/>
              <p:cNvSpPr/>
              <p:nvPr userDrawn="1">
                <p:custDataLst>
                  <p:tags r:id="rId3"/>
                </p:custDataLst>
              </p:nvPr>
            </p:nvSpPr>
            <p:spPr>
              <a:xfrm>
                <a:off x="71532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userDrawn="1">
                <p:custDataLst>
                  <p:tags r:id="rId4"/>
                </p:custDataLst>
              </p:nvPr>
            </p:nvSpPr>
            <p:spPr>
              <a:xfrm>
                <a:off x="7562850" y="442912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userDrawn="1">
                <p:custDataLst>
                  <p:tags r:id="rId5"/>
                </p:custDataLst>
              </p:nvPr>
            </p:nvSpPr>
            <p:spPr>
              <a:xfrm>
                <a:off x="7867650" y="358140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userDrawn="1">
                <p:custDataLst>
                  <p:tags r:id="rId6"/>
                </p:custDataLst>
              </p:nvPr>
            </p:nvSpPr>
            <p:spPr>
              <a:xfrm>
                <a:off x="8905875" y="38385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userDrawn="1">
                <p:custDataLst>
                  <p:tags r:id="rId7"/>
                </p:custDataLst>
              </p:nvPr>
            </p:nvSpPr>
            <p:spPr>
              <a:xfrm>
                <a:off x="7991475" y="4057650"/>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custDataLst>
                  <p:tags r:id="rId8"/>
                </p:custDataLst>
              </p:nvPr>
            </p:nvSpPr>
            <p:spPr>
              <a:xfrm>
                <a:off x="8610600" y="4295775"/>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userDrawn="1">
                <p:custDataLst>
                  <p:tags r:id="rId9"/>
                </p:custDataLst>
              </p:nvPr>
            </p:nvCxnSpPr>
            <p:spPr>
              <a:xfrm flipV="1">
                <a:off x="7203281" y="3624263"/>
                <a:ext cx="764381" cy="28098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endCxn id="27" idx="1"/>
              </p:cNvCxnSpPr>
              <p:nvPr userDrawn="1">
                <p:custDataLst>
                  <p:tags r:id="rId10"/>
                </p:custDataLst>
              </p:nvPr>
            </p:nvCxnSpPr>
            <p:spPr>
              <a:xfrm flipH="1" flipV="1">
                <a:off x="7172804" y="3858104"/>
                <a:ext cx="436480" cy="64484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2" idx="5"/>
                <a:endCxn id="31" idx="1"/>
              </p:cNvCxnSpPr>
              <p:nvPr userDrawn="1">
                <p:custDataLst>
                  <p:tags r:id="rId11"/>
                </p:custDataLst>
              </p:nvPr>
            </p:nvCxnSpPr>
            <p:spPr>
              <a:xfrm flipH="1" flipV="1">
                <a:off x="8011004" y="4077179"/>
                <a:ext cx="713417" cy="332417"/>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30" idx="6"/>
                <a:endCxn id="31" idx="2"/>
              </p:cNvCxnSpPr>
              <p:nvPr userDrawn="1">
                <p:custDataLst>
                  <p:tags r:id="rId12"/>
                </p:custDataLst>
              </p:nvPr>
            </p:nvCxnSpPr>
            <p:spPr>
              <a:xfrm flipH="1">
                <a:off x="7991475" y="3905250"/>
                <a:ext cx="1047750" cy="219075"/>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29" idx="0"/>
                <a:endCxn id="31" idx="4"/>
              </p:cNvCxnSpPr>
              <p:nvPr userDrawn="1">
                <p:custDataLst>
                  <p:tags r:id="rId13"/>
                </p:custDataLst>
              </p:nvPr>
            </p:nvCxnSpPr>
            <p:spPr>
              <a:xfrm>
                <a:off x="7934325" y="3581400"/>
                <a:ext cx="123825" cy="609600"/>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28" idx="3"/>
                <a:endCxn id="29" idx="0"/>
              </p:cNvCxnSpPr>
              <p:nvPr userDrawn="1">
                <p:custDataLst>
                  <p:tags r:id="rId14"/>
                </p:custDataLst>
              </p:nvPr>
            </p:nvCxnSpPr>
            <p:spPr>
              <a:xfrm flipV="1">
                <a:off x="7582379" y="3581400"/>
                <a:ext cx="351946" cy="961546"/>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椭圆 38"/>
              <p:cNvSpPr/>
              <p:nvPr userDrawn="1">
                <p:custDataLst>
                  <p:tags r:id="rId15"/>
                </p:custDataLst>
              </p:nvPr>
            </p:nvSpPr>
            <p:spPr>
              <a:xfrm>
                <a:off x="7609284" y="3100388"/>
                <a:ext cx="133350" cy="13335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p:cNvCxnSpPr>
                <a:stCxn id="39" idx="7"/>
                <a:endCxn id="27" idx="3"/>
              </p:cNvCxnSpPr>
              <p:nvPr userDrawn="1">
                <p:custDataLst>
                  <p:tags r:id="rId16"/>
                </p:custDataLst>
              </p:nvPr>
            </p:nvCxnSpPr>
            <p:spPr>
              <a:xfrm flipH="1">
                <a:off x="7172804" y="3119917"/>
                <a:ext cx="550301" cy="832479"/>
              </a:xfrm>
              <a:prstGeom prst="line">
                <a:avLst/>
              </a:prstGeom>
              <a:ln w="15875">
                <a:solidFill>
                  <a:srgbClr val="0194D7"/>
                </a:solidFill>
              </a:ln>
            </p:spPr>
            <p:style>
              <a:lnRef idx="1">
                <a:schemeClr val="accent1"/>
              </a:lnRef>
              <a:fillRef idx="0">
                <a:schemeClr val="accent1"/>
              </a:fillRef>
              <a:effectRef idx="0">
                <a:schemeClr val="accent1"/>
              </a:effectRef>
              <a:fontRef idx="minor">
                <a:schemeClr val="tx1"/>
              </a:fontRef>
            </p:style>
          </p:cxnSp>
        </p:grpSp>
        <p:pic>
          <p:nvPicPr>
            <p:cNvPr id="26" name="图片 25"/>
            <p:cNvPicPr>
              <a:picLocks noChangeAspect="1"/>
            </p:cNvPicPr>
            <p:nvPr userDrawn="1">
              <p:custDataLst>
                <p:tags r:id="rId17"/>
              </p:custDataLst>
            </p:nvPr>
          </p:nvPicPr>
          <p:blipFill rotWithShape="1">
            <a:blip r:embed="rId18" cstate="print">
              <a:extLst>
                <a:ext uri="{28A0092B-C50C-407E-A947-70E740481C1C}">
                  <a14:useLocalDpi xmlns:a14="http://schemas.microsoft.com/office/drawing/2010/main" val="0"/>
                </a:ext>
              </a:extLst>
            </a:blip>
            <a:srcRect/>
            <a:stretch>
              <a:fillRect/>
            </a:stretch>
          </p:blipFill>
          <p:spPr>
            <a:xfrm>
              <a:off x="10987314" y="5680502"/>
              <a:ext cx="1204685" cy="1177497"/>
            </a:xfrm>
            <a:prstGeom prst="rect">
              <a:avLst/>
            </a:prstGeom>
          </p:spPr>
        </p:pic>
      </p:grpSp>
      <p:sp>
        <p:nvSpPr>
          <p:cNvPr id="2" name="竖排标题 1"/>
          <p:cNvSpPr>
            <a:spLocks noGrp="1"/>
          </p:cNvSpPr>
          <p:nvPr>
            <p:ph type="title" orient="vert"/>
            <p:custDataLst>
              <p:tags r:id="rId19"/>
            </p:custDataLst>
          </p:nvPr>
        </p:nvSpPr>
        <p:spPr>
          <a:xfrm>
            <a:off x="10571135" y="952508"/>
            <a:ext cx="950984" cy="5388907"/>
          </a:xfrm>
        </p:spPr>
        <p:txBody>
          <a:bodyPr vert="eaVert" lIns="90170" tIns="46990" rIns="90170" bIns="46990" rtlCol="0" anchor="ctr" anchorCtr="0">
            <a:norm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Arial" panose="020B0604020202020204" pitchFamily="34" charset="0"/>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20"/>
            </p:custDataLst>
          </p:nvPr>
        </p:nvSpPr>
        <p:spPr>
          <a:xfrm>
            <a:off x="669925" y="952500"/>
            <a:ext cx="9828101" cy="5388907"/>
          </a:xfrm>
        </p:spPr>
        <p:txBody>
          <a:bodyPr vert="eaVert" lIns="90170" tIns="46990" rIns="90170" bIns="46990">
            <a:normAutofit/>
          </a:bodyPr>
          <a:lstStyle>
            <a:lvl1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indent="0" eaLnBrk="1" fontAlgn="auto" latinLnBrk="0" hangingPunct="1">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21"/>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22"/>
            </p:custDataLst>
          </p:nvPr>
        </p:nvSpPr>
        <p:spPr/>
        <p:txBody>
          <a:bodyPr/>
          <a:lstStyle/>
          <a:p>
            <a:endParaRPr lang="zh-CN" altLang="en-US"/>
          </a:p>
        </p:txBody>
      </p:sp>
      <p:sp>
        <p:nvSpPr>
          <p:cNvPr id="6" name="灯片编号占位符 5"/>
          <p:cNvSpPr>
            <a:spLocks noGrp="1"/>
          </p:cNvSpPr>
          <p:nvPr>
            <p:ph type="sldNum" sz="quarter" idx="12"/>
            <p:custDataLst>
              <p:tags r:id="rId23"/>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235.xml"/><Relationship Id="rId23" Type="http://schemas.openxmlformats.org/officeDocument/2006/relationships/tags" Target="../tags/tag234.xml"/><Relationship Id="rId22" Type="http://schemas.openxmlformats.org/officeDocument/2006/relationships/tags" Target="../tags/tag233.xml"/><Relationship Id="rId21" Type="http://schemas.openxmlformats.org/officeDocument/2006/relationships/tags" Target="../tags/tag232.xml"/><Relationship Id="rId20" Type="http://schemas.openxmlformats.org/officeDocument/2006/relationships/tags" Target="../tags/tag231.xml"/><Relationship Id="rId2" Type="http://schemas.openxmlformats.org/officeDocument/2006/relationships/slideLayout" Target="../slideLayouts/slideLayout2.xml"/><Relationship Id="rId19" Type="http://schemas.openxmlformats.org/officeDocument/2006/relationships/tags" Target="../tags/tag230.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90170" tIns="46990" rIns="90170" bIns="4699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85000"/>
              <a:lumOff val="15000"/>
            </a:schemeClr>
          </a:solidFill>
          <a:uFillTx/>
          <a:latin typeface="Arial" panose="020B0604020202020204" pitchFamily="34" charset="0"/>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238.xml"/><Relationship Id="rId2" Type="http://schemas.openxmlformats.org/officeDocument/2006/relationships/tags" Target="../tags/tag237.xml"/><Relationship Id="rId1" Type="http://schemas.openxmlformats.org/officeDocument/2006/relationships/tags" Target="../tags/tag236.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tags" Target="../tags/tag26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71.xml"/><Relationship Id="rId2" Type="http://schemas.openxmlformats.org/officeDocument/2006/relationships/tags" Target="../tags/tag270.xml"/><Relationship Id="rId1" Type="http://schemas.openxmlformats.org/officeDocument/2006/relationships/tags" Target="../tags/tag269.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77.xml"/><Relationship Id="rId2" Type="http://schemas.openxmlformats.org/officeDocument/2006/relationships/tags" Target="../tags/tag276.xml"/><Relationship Id="rId1" Type="http://schemas.openxmlformats.org/officeDocument/2006/relationships/tags" Target="../tags/tag275.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tags" Target="../tags/tag278.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83.xml"/><Relationship Id="rId2" Type="http://schemas.openxmlformats.org/officeDocument/2006/relationships/tags" Target="../tags/tag282.xml"/><Relationship Id="rId1" Type="http://schemas.openxmlformats.org/officeDocument/2006/relationships/tags" Target="../tags/tag28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1.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41.xml"/><Relationship Id="rId2" Type="http://schemas.openxmlformats.org/officeDocument/2006/relationships/tags" Target="../tags/tag240.xml"/><Relationship Id="rId1" Type="http://schemas.openxmlformats.org/officeDocument/2006/relationships/tags" Target="../tags/tag239.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47.xml"/><Relationship Id="rId2" Type="http://schemas.openxmlformats.org/officeDocument/2006/relationships/tags" Target="../tags/tag246.xml"/><Relationship Id="rId1" Type="http://schemas.openxmlformats.org/officeDocument/2006/relationships/tags" Target="../tags/tag245.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0.xml"/><Relationship Id="rId2" Type="http://schemas.openxmlformats.org/officeDocument/2006/relationships/tags" Target="../tags/tag249.xml"/><Relationship Id="rId1" Type="http://schemas.openxmlformats.org/officeDocument/2006/relationships/tags" Target="../tags/tag24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tags" Target="../tags/tag251.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tags" Target="../tags/tag254.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tags" Target="../tags/tag262.xml"/><Relationship Id="rId2" Type="http://schemas.openxmlformats.org/officeDocument/2006/relationships/tags" Target="../tags/tag261.xml"/><Relationship Id="rId1" Type="http://schemas.openxmlformats.org/officeDocument/2006/relationships/tags" Target="../tags/tag2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p:cNvSpPr>
            <a:spLocks noGrp="1"/>
          </p:cNvSpPr>
          <p:nvPr>
            <p:ph type="ctrTitle"/>
            <p:custDataLst>
              <p:tags r:id="rId1"/>
            </p:custDataLst>
          </p:nvPr>
        </p:nvSpPr>
        <p:spPr>
          <a:xfrm>
            <a:off x="-37465" y="2351882"/>
            <a:ext cx="6738657" cy="950983"/>
          </a:xfrm>
        </p:spPr>
        <p:txBody>
          <a:bodyPr>
            <a:normAutofit fontScale="90000"/>
          </a:bodyPr>
          <a:lstStyle/>
          <a:p>
            <a:r>
              <a:rPr lang="en-IN" altLang="en-US" dirty="0" smtClean="0"/>
              <a:t>Microsoft Windows</a:t>
            </a:r>
            <a:endParaRPr lang="en-IN" altLang="en-US" dirty="0" smtClean="0"/>
          </a:p>
        </p:txBody>
      </p:sp>
      <p:sp>
        <p:nvSpPr>
          <p:cNvPr id="11" name="副标题 10"/>
          <p:cNvSpPr>
            <a:spLocks noGrp="1"/>
          </p:cNvSpPr>
          <p:nvPr>
            <p:ph type="subTitle" idx="1"/>
            <p:custDataLst>
              <p:tags r:id="rId2"/>
            </p:custDataLst>
          </p:nvPr>
        </p:nvSpPr>
        <p:spPr/>
        <p:txBody>
          <a:bodyPr/>
          <a:lstStyle/>
          <a:p>
            <a:r>
              <a:rPr lang="en-IN" altLang="en-US" smtClean="0"/>
              <a:t>Administration</a:t>
            </a:r>
            <a:endParaRPr lang="en-IN" altLang="en-US" smtClean="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5507990"/>
          </a:xfrm>
          <a:prstGeom prst="rect">
            <a:avLst/>
          </a:prstGeom>
          <a:noFill/>
        </p:spPr>
        <p:txBody>
          <a:bodyPr wrap="square" rtlCol="0">
            <a:spAutoFit/>
          </a:bodyPr>
          <a:p>
            <a:pPr algn="l"/>
            <a:r>
              <a:rPr lang="en-IN" altLang="en-US" sz="3200">
                <a:solidFill>
                  <a:schemeClr val="bg1"/>
                </a:solidFill>
              </a:rPr>
              <a:t> 4. Policy Caching</a:t>
            </a:r>
            <a:endParaRPr lang="en-IN" altLang="en-US" sz="3200">
              <a:solidFill>
                <a:schemeClr val="bg1"/>
              </a:solidFill>
            </a:endParaRPr>
          </a:p>
          <a:p>
            <a:pPr algn="l"/>
            <a:r>
              <a:rPr lang="en-IN" altLang="en-US" sz="3200">
                <a:solidFill>
                  <a:schemeClr val="bg1"/>
                </a:solidFill>
              </a:rPr>
              <a:t>When the group policy is updated on a domain controller, it updates it to the clients. Now the client stores it into its local store. Thus when client boots it gets the updated policy from local store thus booting is fast. </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5. Work folders </a:t>
            </a:r>
            <a:endParaRPr lang="en-IN" altLang="en-US" sz="3200">
              <a:solidFill>
                <a:schemeClr val="bg1"/>
              </a:solidFill>
            </a:endParaRPr>
          </a:p>
          <a:p>
            <a:pPr algn="l"/>
            <a:r>
              <a:rPr lang="en-IN" altLang="en-US" sz="3200">
                <a:solidFill>
                  <a:schemeClr val="bg1"/>
                </a:solidFill>
              </a:rPr>
              <a:t>Allows users to work on files within these folders offline i.e. away from office network and synchronize files once connect to network file server.</a:t>
            </a:r>
            <a:endParaRPr lang="en-IN" altLang="en-US" sz="3200">
              <a:solidFill>
                <a:schemeClr val="bg1"/>
              </a:solidFill>
            </a:endParaRPr>
          </a:p>
          <a:p>
            <a:pPr algn="l"/>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5507990"/>
          </a:xfrm>
          <a:prstGeom prst="rect">
            <a:avLst/>
          </a:prstGeom>
          <a:noFill/>
        </p:spPr>
        <p:txBody>
          <a:bodyPr wrap="square" rtlCol="0">
            <a:spAutoFit/>
          </a:bodyPr>
          <a:p>
            <a:pPr algn="l"/>
            <a:r>
              <a:rPr lang="en-IN" altLang="en-US" sz="3200">
                <a:solidFill>
                  <a:schemeClr val="bg1"/>
                </a:solidFill>
              </a:rPr>
              <a:t> 6. Storage Tiring</a:t>
            </a:r>
            <a:endParaRPr lang="en-IN" altLang="en-US" sz="3200">
              <a:solidFill>
                <a:schemeClr val="bg1"/>
              </a:solidFill>
            </a:endParaRPr>
          </a:p>
          <a:p>
            <a:pPr algn="l"/>
            <a:r>
              <a:rPr lang="en-IN" altLang="en-US" sz="3200">
                <a:solidFill>
                  <a:schemeClr val="bg1"/>
                </a:solidFill>
              </a:rPr>
              <a:t>This feature keeps monitoring the data and the data that is most accessed is shifted to fastest drive to improve access speed.</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7. Improved Hyper-V features</a:t>
            </a:r>
            <a:endParaRPr lang="en-IN" altLang="en-US" sz="3200">
              <a:solidFill>
                <a:schemeClr val="bg1"/>
              </a:solidFill>
            </a:endParaRPr>
          </a:p>
          <a:p>
            <a:pPr algn="l"/>
            <a:r>
              <a:rPr lang="en-IN" altLang="en-US" sz="3200">
                <a:solidFill>
                  <a:schemeClr val="bg1"/>
                </a:solidFill>
              </a:rPr>
              <a:t>Hyper-V with generation 2 VM option was introduced. These Generation 2 VM's support UEFI BIOS, GPT support and secure boot options.</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These are some of the important additions to Server 2012r2.</a:t>
            </a:r>
            <a:endParaRPr lang="en-IN" altLang="en-US" sz="3200">
              <a:solidFill>
                <a:schemeClr val="bg1"/>
              </a:solidFill>
            </a:endParaRPr>
          </a:p>
          <a:p>
            <a:pPr algn="l"/>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10713085" cy="5015865"/>
          </a:xfrm>
          <a:prstGeom prst="rect">
            <a:avLst/>
          </a:prstGeom>
          <a:noFill/>
        </p:spPr>
        <p:txBody>
          <a:bodyPr wrap="none" rtlCol="0">
            <a:spAutoFit/>
          </a:bodyPr>
          <a:p>
            <a:r>
              <a:rPr lang="en-IN" altLang="en-US" sz="3200">
                <a:solidFill>
                  <a:schemeClr val="bg1"/>
                </a:solidFill>
              </a:rPr>
              <a:t> 1. Windows Server 2012 R2 Hyper-V</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upto 64 physical Processors.</a:t>
            </a:r>
            <a:endParaRPr lang="en-IN" altLang="en-US" sz="3200">
              <a:solidFill>
                <a:schemeClr val="bg1"/>
              </a:solidFill>
            </a:endParaRPr>
          </a:p>
          <a:p>
            <a:r>
              <a:rPr lang="en-IN" altLang="en-US" sz="3200">
                <a:solidFill>
                  <a:schemeClr val="bg1"/>
                </a:solidFill>
              </a:rPr>
              <a:t>	Maximum 4TB of RAM is supported.</a:t>
            </a:r>
            <a:endParaRPr lang="en-IN" altLang="en-US" sz="3200">
              <a:solidFill>
                <a:schemeClr val="bg1"/>
              </a:solidFill>
            </a:endParaRPr>
          </a:p>
          <a:p>
            <a:r>
              <a:rPr lang="en-IN" altLang="en-US" sz="3200">
                <a:solidFill>
                  <a:schemeClr val="bg1"/>
                </a:solidFill>
              </a:rPr>
              <a:t>	Supports unlimited number of users </a:t>
            </a:r>
            <a:endParaRPr lang="en-IN" altLang="en-US" sz="3200">
              <a:solidFill>
                <a:schemeClr val="bg1"/>
              </a:solidFill>
            </a:endParaRPr>
          </a:p>
          <a:p>
            <a:r>
              <a:rPr lang="en-IN" altLang="en-US" sz="3200">
                <a:solidFill>
                  <a:schemeClr val="bg1"/>
                </a:solidFill>
              </a:rPr>
              <a:t>	Does not have DHCP, DNS and other similar features</a:t>
            </a:r>
            <a:endParaRPr lang="en-IN" altLang="en-US" sz="3200">
              <a:solidFill>
                <a:schemeClr val="bg1"/>
              </a:solidFill>
            </a:endParaRPr>
          </a:p>
          <a:p>
            <a:r>
              <a:rPr lang="en-IN" altLang="en-US" sz="3200">
                <a:solidFill>
                  <a:schemeClr val="bg1"/>
                </a:solidFill>
              </a:rPr>
              <a:t>	Its a core installation that should be managed from a </a:t>
            </a:r>
            <a:endParaRPr lang="en-IN" altLang="en-US" sz="3200">
              <a:solidFill>
                <a:schemeClr val="bg1"/>
              </a:solidFill>
            </a:endParaRPr>
          </a:p>
          <a:p>
            <a:r>
              <a:rPr lang="en-IN" altLang="en-US" sz="3200">
                <a:solidFill>
                  <a:schemeClr val="bg1"/>
                </a:solidFill>
              </a:rPr>
              <a:t>	remote machine.</a:t>
            </a:r>
            <a:endParaRPr lang="en-IN" altLang="en-US" sz="3200">
              <a:solidFill>
                <a:schemeClr val="bg1"/>
              </a:solidFill>
            </a:endParaRPr>
          </a:p>
          <a:p>
            <a:r>
              <a:rPr lang="en-IN" altLang="en-US" sz="3200">
                <a:solidFill>
                  <a:schemeClr val="bg1"/>
                </a:solidFill>
              </a:rPr>
              <a:t>        Supports unlimited VM's.</a:t>
            </a:r>
            <a:endParaRPr lang="en-IN" altLang="en-US" sz="3200">
              <a:solidFill>
                <a:schemeClr val="bg1"/>
              </a:solidFill>
            </a:endParaRPr>
          </a:p>
          <a:p>
            <a:r>
              <a:rPr lang="en-IN" altLang="en-US" sz="3200">
                <a:solidFill>
                  <a:schemeClr val="bg1"/>
                </a:solidFill>
              </a:rPr>
              <a:t>	The Hyper-V server is free.</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11906250" cy="5015865"/>
          </a:xfrm>
          <a:prstGeom prst="rect">
            <a:avLst/>
          </a:prstGeom>
          <a:noFill/>
        </p:spPr>
        <p:txBody>
          <a:bodyPr wrap="none" rtlCol="0">
            <a:spAutoFit/>
          </a:bodyPr>
          <a:p>
            <a:r>
              <a:rPr lang="en-IN" altLang="en-US" sz="3200">
                <a:solidFill>
                  <a:schemeClr val="bg1"/>
                </a:solidFill>
              </a:rPr>
              <a:t> 4. Windows Server 2012 Storage Server  </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This edition is a special edition developed for OEM's like </a:t>
            </a:r>
            <a:endParaRPr lang="en-IN" altLang="en-US" sz="3200">
              <a:solidFill>
                <a:schemeClr val="bg1"/>
              </a:solidFill>
            </a:endParaRPr>
          </a:p>
          <a:p>
            <a:r>
              <a:rPr lang="en-IN" altLang="en-US" sz="3200">
                <a:solidFill>
                  <a:schemeClr val="bg1"/>
                </a:solidFill>
              </a:rPr>
              <a:t>Buffelo, Thecus for use in network attached storage appliances.</a:t>
            </a:r>
            <a:endParaRPr lang="en-IN" altLang="en-US" sz="3200">
              <a:solidFill>
                <a:schemeClr val="bg1"/>
              </a:solidFill>
            </a:endParaRPr>
          </a:p>
          <a:p>
            <a:r>
              <a:rPr lang="en-IN" altLang="en-US" sz="3200">
                <a:solidFill>
                  <a:schemeClr val="bg1"/>
                </a:solidFill>
              </a:rPr>
              <a:t>	It supports 64 processors</a:t>
            </a:r>
            <a:endParaRPr lang="en-IN" altLang="en-US" sz="3200">
              <a:solidFill>
                <a:schemeClr val="bg1"/>
              </a:solidFill>
            </a:endParaRPr>
          </a:p>
          <a:p>
            <a:r>
              <a:rPr lang="en-IN" altLang="en-US" sz="3200">
                <a:solidFill>
                  <a:schemeClr val="bg1"/>
                </a:solidFill>
              </a:rPr>
              <a:t>	It supports maximum of 4TB of RAM</a:t>
            </a:r>
            <a:endParaRPr lang="en-IN" altLang="en-US" sz="3200">
              <a:solidFill>
                <a:schemeClr val="bg1"/>
              </a:solidFill>
            </a:endParaRPr>
          </a:p>
          <a:p>
            <a:r>
              <a:rPr lang="en-IN" altLang="en-US" sz="3200">
                <a:solidFill>
                  <a:schemeClr val="bg1"/>
                </a:solidFill>
              </a:rPr>
              <a:t>        It is same as Standard edition with exception of some </a:t>
            </a:r>
            <a:endParaRPr lang="en-IN" altLang="en-US" sz="3200">
              <a:solidFill>
                <a:schemeClr val="bg1"/>
              </a:solidFill>
            </a:endParaRPr>
          </a:p>
          <a:p>
            <a:r>
              <a:rPr lang="en-IN" altLang="en-US" sz="3200">
                <a:solidFill>
                  <a:schemeClr val="bg1"/>
                </a:solidFill>
              </a:rPr>
              <a:t>services like Network and Policy Access service is not supported.</a:t>
            </a:r>
            <a:endParaRPr lang="en-IN" altLang="en-US" sz="3200">
              <a:solidFill>
                <a:schemeClr val="bg1"/>
              </a:solidFill>
            </a:endParaRPr>
          </a:p>
          <a:p>
            <a:endParaRPr lang="en-IN" altLang="en-US" sz="3200">
              <a:solidFill>
                <a:schemeClr val="bg1"/>
              </a:solidFill>
            </a:endParaRPr>
          </a:p>
          <a:p>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11320145" cy="4523105"/>
          </a:xfrm>
          <a:prstGeom prst="rect">
            <a:avLst/>
          </a:prstGeom>
          <a:noFill/>
        </p:spPr>
        <p:txBody>
          <a:bodyPr wrap="none" rtlCol="0">
            <a:spAutoFit/>
          </a:bodyPr>
          <a:p>
            <a:r>
              <a:rPr lang="en-IN" altLang="en-US" sz="3200">
                <a:solidFill>
                  <a:schemeClr val="bg1"/>
                </a:solidFill>
              </a:rPr>
              <a:t> 4. Windows Server 2012 Storage Server  Workgroup</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This edition is a special edition developed for OEM's  </a:t>
            </a:r>
            <a:endParaRPr lang="en-IN" altLang="en-US" sz="3200">
              <a:solidFill>
                <a:schemeClr val="bg1"/>
              </a:solidFill>
            </a:endParaRPr>
          </a:p>
          <a:p>
            <a:r>
              <a:rPr lang="en-IN" altLang="en-US" sz="3200">
                <a:solidFill>
                  <a:schemeClr val="bg1"/>
                </a:solidFill>
              </a:rPr>
              <a:t> for use in network attached storage appliances.</a:t>
            </a:r>
            <a:endParaRPr lang="en-IN" altLang="en-US" sz="3200">
              <a:solidFill>
                <a:schemeClr val="bg1"/>
              </a:solidFill>
            </a:endParaRPr>
          </a:p>
          <a:p>
            <a:r>
              <a:rPr lang="en-IN" altLang="en-US" sz="3200">
                <a:solidFill>
                  <a:schemeClr val="bg1"/>
                </a:solidFill>
              </a:rPr>
              <a:t>	It supports 1 processors</a:t>
            </a:r>
            <a:endParaRPr lang="en-IN" altLang="en-US" sz="3200">
              <a:solidFill>
                <a:schemeClr val="bg1"/>
              </a:solidFill>
            </a:endParaRPr>
          </a:p>
          <a:p>
            <a:r>
              <a:rPr lang="en-IN" altLang="en-US" sz="3200">
                <a:solidFill>
                  <a:schemeClr val="bg1"/>
                </a:solidFill>
              </a:rPr>
              <a:t>	It supports maximum of 32GB of RAM</a:t>
            </a:r>
            <a:endParaRPr lang="en-IN" altLang="en-US" sz="3200">
              <a:solidFill>
                <a:schemeClr val="bg1"/>
              </a:solidFill>
            </a:endParaRPr>
          </a:p>
          <a:p>
            <a:r>
              <a:rPr lang="en-IN" altLang="en-US" sz="3200">
                <a:solidFill>
                  <a:schemeClr val="bg1"/>
                </a:solidFill>
              </a:rPr>
              <a:t>        It does not support network services like DHCP/DNS etc.</a:t>
            </a:r>
            <a:endParaRPr lang="en-IN" altLang="en-US" sz="3200">
              <a:solidFill>
                <a:schemeClr val="bg1"/>
              </a:solidFill>
            </a:endParaRPr>
          </a:p>
          <a:p>
            <a:endParaRPr lang="en-IN" altLang="en-US" sz="3200">
              <a:solidFill>
                <a:schemeClr val="bg1"/>
              </a:solidFill>
            </a:endParaRPr>
          </a:p>
          <a:p>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9749790" cy="4030980"/>
          </a:xfrm>
          <a:prstGeom prst="rect">
            <a:avLst/>
          </a:prstGeom>
          <a:noFill/>
        </p:spPr>
        <p:txBody>
          <a:bodyPr wrap="none" rtlCol="0">
            <a:spAutoFit/>
          </a:bodyPr>
          <a:p>
            <a:r>
              <a:rPr lang="en-IN" altLang="en-US" sz="3200">
                <a:solidFill>
                  <a:schemeClr val="bg1"/>
                </a:solidFill>
              </a:rPr>
              <a:t> 4. Windows Server 2016/2019 Standard</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upto 64 physical Processors.</a:t>
            </a:r>
            <a:endParaRPr lang="en-IN" altLang="en-US" sz="3200">
              <a:solidFill>
                <a:schemeClr val="bg1"/>
              </a:solidFill>
            </a:endParaRPr>
          </a:p>
          <a:p>
            <a:r>
              <a:rPr lang="en-IN" altLang="en-US" sz="3200">
                <a:solidFill>
                  <a:schemeClr val="bg1"/>
                </a:solidFill>
              </a:rPr>
              <a:t>	Maximum 24TB of RAM is supported.</a:t>
            </a:r>
            <a:endParaRPr lang="en-IN" altLang="en-US" sz="3200">
              <a:solidFill>
                <a:schemeClr val="bg1"/>
              </a:solidFill>
            </a:endParaRPr>
          </a:p>
          <a:p>
            <a:r>
              <a:rPr lang="en-IN" altLang="en-US" sz="3200">
                <a:solidFill>
                  <a:schemeClr val="bg1"/>
                </a:solidFill>
              </a:rPr>
              <a:t>	Supports unlimited number of users </a:t>
            </a:r>
            <a:endParaRPr lang="en-IN" altLang="en-US" sz="3200">
              <a:solidFill>
                <a:schemeClr val="bg1"/>
              </a:solidFill>
            </a:endParaRPr>
          </a:p>
          <a:p>
            <a:r>
              <a:rPr lang="en-IN" altLang="en-US" sz="3200">
                <a:solidFill>
                  <a:schemeClr val="bg1"/>
                </a:solidFill>
              </a:rPr>
              <a:t>	Supports Hyper-v</a:t>
            </a:r>
            <a:endParaRPr lang="en-IN" altLang="en-US" sz="3200">
              <a:solidFill>
                <a:schemeClr val="bg1"/>
              </a:solidFill>
            </a:endParaRPr>
          </a:p>
          <a:p>
            <a:r>
              <a:rPr lang="en-IN" altLang="en-US" sz="3200">
                <a:solidFill>
                  <a:schemeClr val="bg1"/>
                </a:solidFill>
              </a:rPr>
              <a:t>	Supports Server core installation</a:t>
            </a:r>
            <a:endParaRPr lang="en-IN" altLang="en-US" sz="3200">
              <a:solidFill>
                <a:schemeClr val="bg1"/>
              </a:solidFill>
            </a:endParaRPr>
          </a:p>
          <a:p>
            <a:r>
              <a:rPr lang="en-IN" altLang="en-US" sz="3200">
                <a:solidFill>
                  <a:schemeClr val="bg1"/>
                </a:solidFill>
              </a:rPr>
              <a:t>        Supports 2 VM's and 1 Hyper-V host per license</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11149965" cy="4030980"/>
          </a:xfrm>
          <a:prstGeom prst="rect">
            <a:avLst/>
          </a:prstGeom>
          <a:noFill/>
        </p:spPr>
        <p:txBody>
          <a:bodyPr wrap="none" rtlCol="0">
            <a:spAutoFit/>
          </a:bodyPr>
          <a:p>
            <a:r>
              <a:rPr lang="en-IN" altLang="en-US" sz="3200">
                <a:solidFill>
                  <a:schemeClr val="bg1"/>
                </a:solidFill>
              </a:rPr>
              <a:t> 4. Windows Server 2016/2019 Datacenter</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upto 64 physical Processors.</a:t>
            </a:r>
            <a:endParaRPr lang="en-IN" altLang="en-US" sz="3200">
              <a:solidFill>
                <a:schemeClr val="bg1"/>
              </a:solidFill>
            </a:endParaRPr>
          </a:p>
          <a:p>
            <a:r>
              <a:rPr lang="en-IN" altLang="en-US" sz="3200">
                <a:solidFill>
                  <a:schemeClr val="bg1"/>
                </a:solidFill>
              </a:rPr>
              <a:t>	Maximum 24TB of RAM is supported.</a:t>
            </a:r>
            <a:endParaRPr lang="en-IN" altLang="en-US" sz="3200">
              <a:solidFill>
                <a:schemeClr val="bg1"/>
              </a:solidFill>
            </a:endParaRPr>
          </a:p>
          <a:p>
            <a:r>
              <a:rPr lang="en-IN" altLang="en-US" sz="3200">
                <a:solidFill>
                  <a:schemeClr val="bg1"/>
                </a:solidFill>
              </a:rPr>
              <a:t>	Supports unlimited number of users </a:t>
            </a:r>
            <a:endParaRPr lang="en-IN" altLang="en-US" sz="3200">
              <a:solidFill>
                <a:schemeClr val="bg1"/>
              </a:solidFill>
            </a:endParaRPr>
          </a:p>
          <a:p>
            <a:r>
              <a:rPr lang="en-IN" altLang="en-US" sz="3200">
                <a:solidFill>
                  <a:schemeClr val="bg1"/>
                </a:solidFill>
              </a:rPr>
              <a:t>	Supports Hyper-v</a:t>
            </a:r>
            <a:endParaRPr lang="en-IN" altLang="en-US" sz="3200">
              <a:solidFill>
                <a:schemeClr val="bg1"/>
              </a:solidFill>
            </a:endParaRPr>
          </a:p>
          <a:p>
            <a:r>
              <a:rPr lang="en-IN" altLang="en-US" sz="3200">
                <a:solidFill>
                  <a:schemeClr val="bg1"/>
                </a:solidFill>
              </a:rPr>
              <a:t>	Supports Server core installation</a:t>
            </a:r>
            <a:endParaRPr lang="en-IN" altLang="en-US" sz="3200">
              <a:solidFill>
                <a:schemeClr val="bg1"/>
              </a:solidFill>
            </a:endParaRPr>
          </a:p>
          <a:p>
            <a:r>
              <a:rPr lang="en-IN" altLang="en-US" sz="3200">
                <a:solidFill>
                  <a:schemeClr val="bg1"/>
                </a:solidFill>
              </a:rPr>
              <a:t>        Supports unlimited VM's and 1 Hyper-V host per license</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custDataLst>
              <p:tags r:id="rId1"/>
            </p:custDataLst>
          </p:nvPr>
        </p:nvSpPr>
        <p:spPr/>
        <p:txBody>
          <a:bodyPr>
            <a:normAutofit fontScale="90000"/>
          </a:bodyPr>
          <a:lstStyle/>
          <a:p>
            <a:r>
              <a:rPr lang="en-US" altLang="zh-CN" dirty="0"/>
              <a:t>THANKS</a:t>
            </a:r>
            <a:endParaRPr lang="zh-CN" altLang="en-US" dirty="0"/>
          </a:p>
        </p:txBody>
      </p:sp>
      <p:sp>
        <p:nvSpPr>
          <p:cNvPr id="12" name="文本占位符 11"/>
          <p:cNvSpPr>
            <a:spLocks noGrp="1"/>
          </p:cNvSpPr>
          <p:nvPr>
            <p:ph type="body" sz="quarter" idx="13"/>
            <p:custDataLst>
              <p:tags r:id="rId2"/>
            </p:custDataLst>
          </p:nvPr>
        </p:nvSpPr>
        <p:spPr/>
        <p:txBody>
          <a:bodyPr/>
          <a:lstStyle/>
          <a:p>
            <a:r>
              <a:rPr lang="en-US" altLang="zh-CN" smtClean="0"/>
              <a:t>Click here to add a subtitle</a:t>
            </a:r>
            <a:endParaRPr lang="en-US" altLang="zh-CN" smtClean="0"/>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247140"/>
            <a:ext cx="11579225" cy="6000750"/>
          </a:xfrm>
          <a:prstGeom prst="rect">
            <a:avLst/>
          </a:prstGeom>
          <a:noFill/>
        </p:spPr>
        <p:txBody>
          <a:bodyPr wrap="none" rtlCol="0">
            <a:spAutoFit/>
          </a:bodyPr>
          <a:p>
            <a:r>
              <a:rPr lang="en-IN" altLang="en-US" sz="3200">
                <a:solidFill>
                  <a:schemeClr val="bg1"/>
                </a:solidFill>
              </a:rPr>
              <a:t>Windows Server 2012 Editions</a:t>
            </a:r>
            <a:endParaRPr lang="en-IN" altLang="en-US" sz="3200">
              <a:solidFill>
                <a:schemeClr val="bg1"/>
              </a:solidFill>
            </a:endParaRPr>
          </a:p>
          <a:p>
            <a:r>
              <a:rPr lang="en-IN" altLang="en-US" sz="3200">
                <a:solidFill>
                  <a:schemeClr val="bg1"/>
                </a:solidFill>
              </a:rPr>
              <a:t>1. Windows 2012 Server Foundation Edition</a:t>
            </a:r>
            <a:endParaRPr lang="en-IN" altLang="en-US" sz="3200">
              <a:solidFill>
                <a:schemeClr val="bg1"/>
              </a:solidFill>
            </a:endParaRPr>
          </a:p>
          <a:p>
            <a:r>
              <a:rPr lang="en-IN" altLang="en-US" sz="3200">
                <a:solidFill>
                  <a:schemeClr val="bg1"/>
                </a:solidFill>
              </a:rPr>
              <a:t>	Designed for small businesses with upto 15 users.</a:t>
            </a:r>
            <a:endParaRPr lang="en-IN" altLang="en-US" sz="3200">
              <a:solidFill>
                <a:schemeClr val="bg1"/>
              </a:solidFill>
            </a:endParaRPr>
          </a:p>
          <a:p>
            <a:r>
              <a:rPr lang="en-IN" altLang="en-US" sz="3200">
                <a:solidFill>
                  <a:schemeClr val="bg1"/>
                </a:solidFill>
              </a:rPr>
              <a:t>	Supports 1 Physical CPU </a:t>
            </a:r>
            <a:endParaRPr lang="en-IN" altLang="en-US" sz="3200">
              <a:solidFill>
                <a:schemeClr val="bg1"/>
              </a:solidFill>
            </a:endParaRPr>
          </a:p>
          <a:p>
            <a:r>
              <a:rPr lang="en-IN" altLang="en-US" sz="3200">
                <a:solidFill>
                  <a:schemeClr val="bg1"/>
                </a:solidFill>
              </a:rPr>
              <a:t>	Supports Maximum of 32GB RAM</a:t>
            </a:r>
            <a:endParaRPr lang="en-IN" altLang="en-US" sz="3200">
              <a:solidFill>
                <a:schemeClr val="bg1"/>
              </a:solidFill>
            </a:endParaRPr>
          </a:p>
          <a:p>
            <a:r>
              <a:rPr lang="en-IN" altLang="en-US" sz="3200">
                <a:solidFill>
                  <a:schemeClr val="bg1"/>
                </a:solidFill>
              </a:rPr>
              <a:t>	Maximum Users supported is 15</a:t>
            </a:r>
            <a:endParaRPr lang="en-IN" altLang="en-US" sz="3200">
              <a:solidFill>
                <a:schemeClr val="bg1"/>
              </a:solidFill>
            </a:endParaRPr>
          </a:p>
          <a:p>
            <a:r>
              <a:rPr lang="en-IN" altLang="en-US" sz="3200">
                <a:solidFill>
                  <a:schemeClr val="bg1"/>
                </a:solidFill>
              </a:rPr>
              <a:t>	Maximum 50 Remote Desktop Connections for application</a:t>
            </a:r>
            <a:endParaRPr lang="en-IN" altLang="en-US" sz="3200">
              <a:solidFill>
                <a:schemeClr val="bg1"/>
              </a:solidFill>
            </a:endParaRPr>
          </a:p>
          <a:p>
            <a:r>
              <a:rPr lang="en-IN" altLang="en-US" sz="3200">
                <a:solidFill>
                  <a:schemeClr val="bg1"/>
                </a:solidFill>
              </a:rPr>
              <a:t>		supported</a:t>
            </a:r>
            <a:endParaRPr lang="en-IN" altLang="en-US" sz="3200">
              <a:solidFill>
                <a:schemeClr val="bg1"/>
              </a:solidFill>
            </a:endParaRPr>
          </a:p>
          <a:p>
            <a:r>
              <a:rPr lang="en-IN" altLang="en-US" sz="3200">
                <a:solidFill>
                  <a:schemeClr val="bg1"/>
                </a:solidFill>
              </a:rPr>
              <a:t>	Hyper-V is not supported</a:t>
            </a:r>
            <a:endParaRPr lang="en-IN" altLang="en-US" sz="3200">
              <a:solidFill>
                <a:schemeClr val="bg1"/>
              </a:solidFill>
            </a:endParaRPr>
          </a:p>
          <a:p>
            <a:r>
              <a:rPr lang="en-IN" altLang="en-US" sz="3200">
                <a:solidFill>
                  <a:schemeClr val="bg1"/>
                </a:solidFill>
              </a:rPr>
              <a:t>	Server core installation also not suported</a:t>
            </a:r>
            <a:endParaRPr lang="en-IN" altLang="en-US" sz="3200">
              <a:solidFill>
                <a:schemeClr val="bg1"/>
              </a:solidFill>
            </a:endParaRPr>
          </a:p>
          <a:p>
            <a:r>
              <a:rPr lang="en-IN" altLang="en-US" sz="3200">
                <a:solidFill>
                  <a:schemeClr val="bg1"/>
                </a:solidFill>
              </a:rPr>
              <a:t>	Can be installed only on 1 physical server</a:t>
            </a:r>
            <a:endParaRPr lang="en-IN" altLang="en-US" sz="3200">
              <a:solidFill>
                <a:schemeClr val="bg1"/>
              </a:solidFill>
            </a:endParaRPr>
          </a:p>
          <a:p>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46200"/>
            <a:ext cx="11489690" cy="5507990"/>
          </a:xfrm>
          <a:prstGeom prst="rect">
            <a:avLst/>
          </a:prstGeom>
          <a:noFill/>
        </p:spPr>
        <p:txBody>
          <a:bodyPr wrap="none" rtlCol="0">
            <a:spAutoFit/>
          </a:bodyPr>
          <a:p>
            <a:r>
              <a:rPr lang="en-IN" altLang="en-US" sz="3200">
                <a:solidFill>
                  <a:schemeClr val="bg1"/>
                </a:solidFill>
              </a:rPr>
              <a:t>2. Windows Server 2012 Essential</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2 Physical CPU's</a:t>
            </a:r>
            <a:endParaRPr lang="en-IN" altLang="en-US" sz="3200">
              <a:solidFill>
                <a:schemeClr val="bg1"/>
              </a:solidFill>
            </a:endParaRPr>
          </a:p>
          <a:p>
            <a:r>
              <a:rPr lang="en-IN" altLang="en-US" sz="3200">
                <a:solidFill>
                  <a:schemeClr val="bg1"/>
                </a:solidFill>
              </a:rPr>
              <a:t>         Maximum of 64GB of RAM is supported</a:t>
            </a:r>
            <a:endParaRPr lang="en-IN" altLang="en-US" sz="3200">
              <a:solidFill>
                <a:schemeClr val="bg1"/>
              </a:solidFill>
            </a:endParaRPr>
          </a:p>
          <a:p>
            <a:r>
              <a:rPr lang="en-IN" altLang="en-US" sz="3200">
                <a:solidFill>
                  <a:schemeClr val="bg1"/>
                </a:solidFill>
              </a:rPr>
              <a:t>	Supports maximum 25 users</a:t>
            </a:r>
            <a:endParaRPr lang="en-IN" altLang="en-US" sz="3200">
              <a:solidFill>
                <a:schemeClr val="bg1"/>
              </a:solidFill>
            </a:endParaRPr>
          </a:p>
          <a:p>
            <a:r>
              <a:rPr lang="en-IN" altLang="en-US" sz="3200">
                <a:solidFill>
                  <a:schemeClr val="bg1"/>
                </a:solidFill>
              </a:rPr>
              <a:t>	Remote Desktop service is not supported but can work as </a:t>
            </a:r>
            <a:endParaRPr lang="en-IN" altLang="en-US" sz="3200">
              <a:solidFill>
                <a:schemeClr val="bg1"/>
              </a:solidFill>
            </a:endParaRPr>
          </a:p>
          <a:p>
            <a:r>
              <a:rPr lang="en-IN" altLang="en-US" sz="3200">
                <a:solidFill>
                  <a:schemeClr val="bg1"/>
                </a:solidFill>
              </a:rPr>
              <a:t>		gateway only.</a:t>
            </a:r>
            <a:endParaRPr lang="en-IN" altLang="en-US" sz="3200">
              <a:solidFill>
                <a:schemeClr val="bg1"/>
              </a:solidFill>
            </a:endParaRPr>
          </a:p>
          <a:p>
            <a:r>
              <a:rPr lang="en-IN" altLang="en-US" sz="3200">
                <a:solidFill>
                  <a:schemeClr val="bg1"/>
                </a:solidFill>
              </a:rPr>
              <a:t>	Does not support Hyper-V</a:t>
            </a:r>
            <a:endParaRPr lang="en-IN" altLang="en-US" sz="3200">
              <a:solidFill>
                <a:schemeClr val="bg1"/>
              </a:solidFill>
            </a:endParaRPr>
          </a:p>
          <a:p>
            <a:r>
              <a:rPr lang="en-IN" altLang="en-US" sz="3200">
                <a:solidFill>
                  <a:schemeClr val="bg1"/>
                </a:solidFill>
              </a:rPr>
              <a:t>	Does not have server core mode installation.</a:t>
            </a:r>
            <a:endParaRPr lang="en-IN" altLang="en-US" sz="3200">
              <a:solidFill>
                <a:schemeClr val="bg1"/>
              </a:solidFill>
            </a:endParaRPr>
          </a:p>
          <a:p>
            <a:r>
              <a:rPr lang="en-IN" altLang="en-US" sz="3200">
                <a:solidFill>
                  <a:schemeClr val="bg1"/>
                </a:solidFill>
              </a:rPr>
              <a:t>	Can be installed in 1 VM or 1 Physical Server.</a:t>
            </a:r>
            <a:endParaRPr lang="en-IN" altLang="en-US" sz="3200">
              <a:solidFill>
                <a:schemeClr val="bg1"/>
              </a:solidFill>
            </a:endParaRPr>
          </a:p>
          <a:p>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11657965" cy="5507990"/>
          </a:xfrm>
          <a:prstGeom prst="rect">
            <a:avLst/>
          </a:prstGeom>
          <a:noFill/>
        </p:spPr>
        <p:txBody>
          <a:bodyPr wrap="none" rtlCol="0">
            <a:spAutoFit/>
          </a:bodyPr>
          <a:p>
            <a:r>
              <a:rPr lang="en-IN" altLang="en-US" sz="3200">
                <a:solidFill>
                  <a:schemeClr val="bg1"/>
                </a:solidFill>
              </a:rPr>
              <a:t> 3. Windows Server 2012 Standard </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upto 64 physical Processors.</a:t>
            </a:r>
            <a:endParaRPr lang="en-IN" altLang="en-US" sz="3200">
              <a:solidFill>
                <a:schemeClr val="bg1"/>
              </a:solidFill>
            </a:endParaRPr>
          </a:p>
          <a:p>
            <a:r>
              <a:rPr lang="en-IN" altLang="en-US" sz="3200">
                <a:solidFill>
                  <a:schemeClr val="bg1"/>
                </a:solidFill>
              </a:rPr>
              <a:t>	Maximum 4TB of RAM is supported.</a:t>
            </a:r>
            <a:endParaRPr lang="en-IN" altLang="en-US" sz="3200">
              <a:solidFill>
                <a:schemeClr val="bg1"/>
              </a:solidFill>
            </a:endParaRPr>
          </a:p>
          <a:p>
            <a:r>
              <a:rPr lang="en-IN" altLang="en-US" sz="3200">
                <a:solidFill>
                  <a:schemeClr val="bg1"/>
                </a:solidFill>
              </a:rPr>
              <a:t>	Supports unlimited number of users </a:t>
            </a:r>
            <a:endParaRPr lang="en-IN" altLang="en-US" sz="3200">
              <a:solidFill>
                <a:schemeClr val="bg1"/>
              </a:solidFill>
            </a:endParaRPr>
          </a:p>
          <a:p>
            <a:r>
              <a:rPr lang="en-IN" altLang="en-US" sz="3200">
                <a:solidFill>
                  <a:schemeClr val="bg1"/>
                </a:solidFill>
              </a:rPr>
              <a:t>	Supports Hyper-v</a:t>
            </a:r>
            <a:endParaRPr lang="en-IN" altLang="en-US" sz="3200">
              <a:solidFill>
                <a:schemeClr val="bg1"/>
              </a:solidFill>
            </a:endParaRPr>
          </a:p>
          <a:p>
            <a:r>
              <a:rPr lang="en-IN" altLang="en-US" sz="3200">
                <a:solidFill>
                  <a:schemeClr val="bg1"/>
                </a:solidFill>
              </a:rPr>
              <a:t>	Supports Server core installation</a:t>
            </a:r>
            <a:endParaRPr lang="en-IN" altLang="en-US" sz="3200">
              <a:solidFill>
                <a:schemeClr val="bg1"/>
              </a:solidFill>
            </a:endParaRPr>
          </a:p>
          <a:p>
            <a:r>
              <a:rPr lang="en-IN" altLang="en-US" sz="3200">
                <a:solidFill>
                  <a:schemeClr val="bg1"/>
                </a:solidFill>
              </a:rPr>
              <a:t>         Supports 2 physical processors and 2 Virtual Machines</a:t>
            </a:r>
            <a:endParaRPr lang="en-IN" altLang="en-US" sz="3200">
              <a:solidFill>
                <a:schemeClr val="bg1"/>
              </a:solidFill>
            </a:endParaRPr>
          </a:p>
          <a:p>
            <a:r>
              <a:rPr lang="en-IN" altLang="en-US" sz="3200">
                <a:solidFill>
                  <a:schemeClr val="bg1"/>
                </a:solidFill>
              </a:rPr>
              <a:t>		means you can install on a single physical server with </a:t>
            </a:r>
            <a:endParaRPr lang="en-IN" altLang="en-US" sz="3200">
              <a:solidFill>
                <a:schemeClr val="bg1"/>
              </a:solidFill>
            </a:endParaRPr>
          </a:p>
          <a:p>
            <a:r>
              <a:rPr lang="en-IN" altLang="en-US" sz="3200">
                <a:solidFill>
                  <a:schemeClr val="bg1"/>
                </a:solidFill>
              </a:rPr>
              <a:t>		2 processors or on 2 Virtual Macines with same</a:t>
            </a:r>
            <a:endParaRPr lang="en-IN" altLang="en-US" sz="3200">
              <a:solidFill>
                <a:schemeClr val="bg1"/>
              </a:solidFill>
            </a:endParaRPr>
          </a:p>
          <a:p>
            <a:r>
              <a:rPr lang="en-IN" altLang="en-US" sz="3200">
                <a:solidFill>
                  <a:schemeClr val="bg1"/>
                </a:solidFill>
              </a:rPr>
              <a:t>		 licensse</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471805" y="1395730"/>
            <a:ext cx="8033385" cy="4030980"/>
          </a:xfrm>
          <a:prstGeom prst="rect">
            <a:avLst/>
          </a:prstGeom>
          <a:noFill/>
        </p:spPr>
        <p:txBody>
          <a:bodyPr wrap="none" rtlCol="0">
            <a:spAutoFit/>
          </a:bodyPr>
          <a:p>
            <a:r>
              <a:rPr lang="en-IN" altLang="en-US" sz="3200">
                <a:solidFill>
                  <a:schemeClr val="bg1"/>
                </a:solidFill>
              </a:rPr>
              <a:t> 4. Windows Server 2012 Datacenter </a:t>
            </a:r>
            <a:endParaRPr lang="en-IN" altLang="en-US" sz="3200">
              <a:solidFill>
                <a:schemeClr val="bg1"/>
              </a:solidFill>
            </a:endParaRPr>
          </a:p>
          <a:p>
            <a:endParaRPr lang="en-IN" altLang="en-US" sz="3200">
              <a:solidFill>
                <a:schemeClr val="bg1"/>
              </a:solidFill>
            </a:endParaRPr>
          </a:p>
          <a:p>
            <a:r>
              <a:rPr lang="en-IN" altLang="en-US" sz="3200">
                <a:solidFill>
                  <a:schemeClr val="bg1"/>
                </a:solidFill>
              </a:rPr>
              <a:t>	Supports upto 64 physical Processors.</a:t>
            </a:r>
            <a:endParaRPr lang="en-IN" altLang="en-US" sz="3200">
              <a:solidFill>
                <a:schemeClr val="bg1"/>
              </a:solidFill>
            </a:endParaRPr>
          </a:p>
          <a:p>
            <a:r>
              <a:rPr lang="en-IN" altLang="en-US" sz="3200">
                <a:solidFill>
                  <a:schemeClr val="bg1"/>
                </a:solidFill>
              </a:rPr>
              <a:t>	Maximum 4TB of RAM is supported.</a:t>
            </a:r>
            <a:endParaRPr lang="en-IN" altLang="en-US" sz="3200">
              <a:solidFill>
                <a:schemeClr val="bg1"/>
              </a:solidFill>
            </a:endParaRPr>
          </a:p>
          <a:p>
            <a:r>
              <a:rPr lang="en-IN" altLang="en-US" sz="3200">
                <a:solidFill>
                  <a:schemeClr val="bg1"/>
                </a:solidFill>
              </a:rPr>
              <a:t>	Supports unlimited number of users </a:t>
            </a:r>
            <a:endParaRPr lang="en-IN" altLang="en-US" sz="3200">
              <a:solidFill>
                <a:schemeClr val="bg1"/>
              </a:solidFill>
            </a:endParaRPr>
          </a:p>
          <a:p>
            <a:r>
              <a:rPr lang="en-IN" altLang="en-US" sz="3200">
                <a:solidFill>
                  <a:schemeClr val="bg1"/>
                </a:solidFill>
              </a:rPr>
              <a:t>	Supports Hyper-v</a:t>
            </a:r>
            <a:endParaRPr lang="en-IN" altLang="en-US" sz="3200">
              <a:solidFill>
                <a:schemeClr val="bg1"/>
              </a:solidFill>
            </a:endParaRPr>
          </a:p>
          <a:p>
            <a:r>
              <a:rPr lang="en-IN" altLang="en-US" sz="3200">
                <a:solidFill>
                  <a:schemeClr val="bg1"/>
                </a:solidFill>
              </a:rPr>
              <a:t>	Supports Server core installation</a:t>
            </a:r>
            <a:endParaRPr lang="en-IN" altLang="en-US" sz="3200">
              <a:solidFill>
                <a:schemeClr val="bg1"/>
              </a:solidFill>
            </a:endParaRPr>
          </a:p>
          <a:p>
            <a:r>
              <a:rPr lang="en-IN" altLang="en-US" sz="3200">
                <a:solidFill>
                  <a:schemeClr val="bg1"/>
                </a:solidFill>
              </a:rPr>
              <a:t>        Supports unlimited VM's.</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5507990"/>
          </a:xfrm>
          <a:prstGeom prst="rect">
            <a:avLst/>
          </a:prstGeom>
          <a:noFill/>
        </p:spPr>
        <p:txBody>
          <a:bodyPr wrap="square" rtlCol="0">
            <a:spAutoFit/>
          </a:bodyPr>
          <a:p>
            <a:pPr algn="l"/>
            <a:r>
              <a:rPr lang="en-IN" altLang="en-US" sz="3200">
                <a:solidFill>
                  <a:schemeClr val="bg1"/>
                </a:solidFill>
              </a:rPr>
              <a:t> Windows Server 2012 editions distribution and licensing mode</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Fondation - OEM only - Per Server</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Essential - OEM,Retail,Volume Licensing - Per Server</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Standard - </a:t>
            </a:r>
            <a:r>
              <a:rPr lang="en-IN" altLang="en-US" sz="3200">
                <a:solidFill>
                  <a:schemeClr val="bg1"/>
                </a:solidFill>
                <a:sym typeface="+mn-ea"/>
              </a:rPr>
              <a:t>OEM,Retail,Volume Licensing - per CPU pair/CAL+DAL</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sym typeface="+mn-ea"/>
              </a:rPr>
              <a:t>Datacenter - </a:t>
            </a:r>
            <a:r>
              <a:rPr lang="en-IN" altLang="en-US" sz="3200">
                <a:solidFill>
                  <a:schemeClr val="bg1"/>
                </a:solidFill>
                <a:sym typeface="+mn-ea"/>
              </a:rPr>
              <a:t>OEM,Volume Licensing - per CPU pair/CAL+DAL</a:t>
            </a:r>
            <a:endParaRPr lang="en-IN" altLang="en-US" sz="3200">
              <a:solidFill>
                <a:schemeClr val="bg1"/>
              </a:solidFill>
            </a:endParaRPr>
          </a:p>
          <a:p>
            <a:pPr algn="l"/>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5507990"/>
          </a:xfrm>
          <a:prstGeom prst="rect">
            <a:avLst/>
          </a:prstGeom>
          <a:noFill/>
        </p:spPr>
        <p:txBody>
          <a:bodyPr wrap="square" rtlCol="0">
            <a:spAutoFit/>
          </a:bodyPr>
          <a:p>
            <a:pPr algn="l"/>
            <a:r>
              <a:rPr lang="en-IN" altLang="en-US" sz="3200">
                <a:solidFill>
                  <a:schemeClr val="bg1"/>
                </a:solidFill>
              </a:rPr>
              <a:t> CAL - Client Access License </a:t>
            </a:r>
            <a:endParaRPr lang="en-IN" altLang="en-US" sz="3200">
              <a:solidFill>
                <a:schemeClr val="bg1"/>
              </a:solidFill>
            </a:endParaRPr>
          </a:p>
          <a:p>
            <a:pPr algn="l"/>
            <a:r>
              <a:rPr lang="en-IN" altLang="en-US" sz="3200">
                <a:solidFill>
                  <a:schemeClr val="bg1"/>
                </a:solidFill>
              </a:rPr>
              <a:t>This license is mapped to a user. </a:t>
            </a:r>
            <a:endParaRPr lang="en-IN" altLang="en-US" sz="3200">
              <a:solidFill>
                <a:schemeClr val="bg1"/>
              </a:solidFill>
            </a:endParaRPr>
          </a:p>
          <a:p>
            <a:pPr algn="l"/>
            <a:r>
              <a:rPr lang="en-IN" altLang="en-US" sz="3200">
                <a:solidFill>
                  <a:schemeClr val="bg1"/>
                </a:solidFill>
              </a:rPr>
              <a:t>A user with a valid license can access the server from any device.</a:t>
            </a:r>
            <a:endParaRPr lang="en-IN" altLang="en-US" sz="3200">
              <a:solidFill>
                <a:schemeClr val="bg1"/>
              </a:solidFill>
            </a:endParaRPr>
          </a:p>
          <a:p>
            <a:pPr algn="l"/>
            <a:r>
              <a:rPr lang="en-IN" altLang="en-US" sz="3200">
                <a:solidFill>
                  <a:schemeClr val="bg1"/>
                </a:solidFill>
              </a:rPr>
              <a:t>This license is mostly assigned to a server and decides how many users can connect to the server</a:t>
            </a:r>
            <a:endParaRPr lang="en-IN" altLang="en-US" sz="3200">
              <a:solidFill>
                <a:schemeClr val="bg1"/>
              </a:solidFill>
            </a:endParaRPr>
          </a:p>
          <a:p>
            <a:pPr algn="l"/>
            <a:r>
              <a:rPr lang="en-IN" altLang="en-US" sz="3200">
                <a:solidFill>
                  <a:schemeClr val="bg1"/>
                </a:solidFill>
              </a:rPr>
              <a:t>DAL - Device Access License </a:t>
            </a:r>
            <a:endParaRPr lang="en-IN" altLang="en-US" sz="3200">
              <a:solidFill>
                <a:schemeClr val="bg1"/>
              </a:solidFill>
            </a:endParaRPr>
          </a:p>
          <a:p>
            <a:pPr algn="l"/>
            <a:r>
              <a:rPr lang="en-IN" altLang="en-US" sz="3200">
                <a:solidFill>
                  <a:schemeClr val="bg1"/>
                </a:solidFill>
              </a:rPr>
              <a:t>This license is mapped to a device.</a:t>
            </a:r>
            <a:endParaRPr lang="en-IN" altLang="en-US" sz="3200">
              <a:solidFill>
                <a:schemeClr val="bg1"/>
              </a:solidFill>
            </a:endParaRPr>
          </a:p>
          <a:p>
            <a:pPr algn="l"/>
            <a:r>
              <a:rPr lang="en-IN" altLang="en-US" sz="3200">
                <a:solidFill>
                  <a:schemeClr val="bg1"/>
                </a:solidFill>
              </a:rPr>
              <a:t>A server can be accessed from this device only.</a:t>
            </a:r>
            <a:endParaRPr lang="en-IN" altLang="en-US" sz="3200">
              <a:solidFill>
                <a:schemeClr val="bg1"/>
              </a:solidFill>
            </a:endParaRPr>
          </a:p>
          <a:p>
            <a:pPr algn="l"/>
            <a:r>
              <a:rPr lang="en-IN" altLang="en-US" sz="3200">
                <a:solidFill>
                  <a:schemeClr val="bg1"/>
                </a:solidFill>
              </a:rPr>
              <a:t>Any user can connect to server from this device.</a:t>
            </a:r>
            <a:endParaRPr lang="en-IN" altLang="en-US" sz="3200">
              <a:solidFill>
                <a:schemeClr val="bg1"/>
              </a:solidFill>
            </a:endParaRPr>
          </a:p>
          <a:p>
            <a:pPr algn="l"/>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5015865"/>
          </a:xfrm>
          <a:prstGeom prst="rect">
            <a:avLst/>
          </a:prstGeom>
          <a:noFill/>
        </p:spPr>
        <p:txBody>
          <a:bodyPr wrap="square" rtlCol="0">
            <a:spAutoFit/>
          </a:bodyPr>
          <a:p>
            <a:pPr algn="l"/>
            <a:r>
              <a:rPr lang="en-IN" altLang="en-US" sz="3200">
                <a:solidFill>
                  <a:schemeClr val="bg1"/>
                </a:solidFill>
              </a:rPr>
              <a:t> New Features in 2012R2</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1. Workplace Join - This feature allows employees to access company network using their personal devices like mobiles, tabs etc. Active Directory Federation provides a device registration service which registers the user device and assigns a certificate. Based on this certificate it provides access to user devices to network resources. </a:t>
            </a:r>
            <a:endParaRPr lang="en-IN" altLang="en-US" sz="3200">
              <a:solidFill>
                <a:schemeClr val="bg1"/>
              </a:solidFill>
            </a:endParaRPr>
          </a:p>
          <a:p>
            <a:pPr algn="l"/>
            <a:r>
              <a:rPr lang="en-IN" altLang="en-US" sz="3200">
                <a:solidFill>
                  <a:schemeClr val="bg1"/>
                </a:solidFill>
              </a:rPr>
              <a:t>It also provides Single-sign-on (SSO)</a:t>
            </a:r>
            <a:endParaRPr lang="en-IN" altLang="en-US" sz="3200">
              <a:solidFill>
                <a:schemeClr val="bg1"/>
              </a:solidFill>
            </a:endParaRPr>
          </a:p>
          <a:p>
            <a:pPr algn="l"/>
            <a:r>
              <a:rPr lang="en-IN" altLang="en-US" sz="3200">
                <a:solidFill>
                  <a:schemeClr val="bg1"/>
                </a:solidFill>
              </a:rPr>
              <a:t>	</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7"/>
          <p:cNvSpPr txBox="1"/>
          <p:nvPr>
            <p:custDataLst>
              <p:tags r:id="rId1"/>
            </p:custDataLst>
          </p:nvPr>
        </p:nvSpPr>
        <p:spPr>
          <a:xfrm>
            <a:off x="471805" y="285750"/>
            <a:ext cx="4679950" cy="769620"/>
          </a:xfrm>
          <a:prstGeom prst="rect">
            <a:avLst/>
          </a:prstGeom>
          <a:noFill/>
        </p:spPr>
        <p:txBody>
          <a:bodyPr wrap="square" rtlCol="0">
            <a:normAutofit fontScale="90000"/>
          </a:bodyPr>
          <a:lstStyle/>
          <a:p>
            <a:r>
              <a:rPr lang="en-IN" altLang="en-US" sz="4400" dirty="0">
                <a:solidFill>
                  <a:schemeClr val="accent1"/>
                </a:solidFill>
                <a:latin typeface="Arial" panose="020B0604020202020204" pitchFamily="34" charset="0"/>
                <a:ea typeface="汉仪旗黑-85S" panose="00020600040101010101" pitchFamily="18" charset="-122"/>
              </a:rPr>
              <a:t>Microsoft Windows</a:t>
            </a:r>
            <a:endParaRPr lang="en-IN" altLang="en-US" sz="4400" dirty="0">
              <a:solidFill>
                <a:schemeClr val="accent1"/>
              </a:solidFill>
              <a:latin typeface="Arial" panose="020B0604020202020204" pitchFamily="34" charset="0"/>
              <a:ea typeface="汉仪旗黑-85S" panose="00020600040101010101" pitchFamily="18" charset="-122"/>
            </a:endParaRPr>
          </a:p>
        </p:txBody>
      </p:sp>
      <p:cxnSp>
        <p:nvCxnSpPr>
          <p:cNvPr id="122" name="直接连接符 121"/>
          <p:cNvCxnSpPr/>
          <p:nvPr>
            <p:custDataLst>
              <p:tags r:id="rId2"/>
            </p:custDataLst>
          </p:nvPr>
        </p:nvCxnSpPr>
        <p:spPr>
          <a:xfrm>
            <a:off x="0" y="1093373"/>
            <a:ext cx="10586720" cy="0"/>
          </a:xfrm>
          <a:prstGeom prst="line">
            <a:avLst/>
          </a:prstGeom>
          <a:ln w="41275">
            <a:gradFill flip="none" rotWithShape="1">
              <a:gsLst>
                <a:gs pos="0">
                  <a:srgbClr val="00AAED"/>
                </a:gs>
                <a:gs pos="100000">
                  <a:srgbClr val="00AAED">
                    <a:alpha val="0"/>
                  </a:srgbClr>
                </a:gs>
              </a:gsLst>
              <a:lin ang="0" scaled="1"/>
              <a:tileRect/>
            </a:gradFill>
          </a:ln>
        </p:spPr>
        <p:style>
          <a:lnRef idx="1">
            <a:schemeClr val="accent1"/>
          </a:lnRef>
          <a:fillRef idx="0">
            <a:schemeClr val="accent1"/>
          </a:fillRef>
          <a:effectRef idx="0">
            <a:schemeClr val="accent1"/>
          </a:effectRef>
          <a:fontRef idx="minor">
            <a:schemeClr val="tx1"/>
          </a:fontRef>
        </p:style>
      </p:cxnSp>
      <p:sp>
        <p:nvSpPr>
          <p:cNvPr id="2" name="Text Box 1"/>
          <p:cNvSpPr txBox="1"/>
          <p:nvPr/>
        </p:nvSpPr>
        <p:spPr>
          <a:xfrm>
            <a:off x="244475" y="1395730"/>
            <a:ext cx="11846560" cy="4523105"/>
          </a:xfrm>
          <a:prstGeom prst="rect">
            <a:avLst/>
          </a:prstGeom>
          <a:noFill/>
        </p:spPr>
        <p:txBody>
          <a:bodyPr wrap="square" rtlCol="0">
            <a:spAutoFit/>
          </a:bodyPr>
          <a:p>
            <a:pPr algn="l"/>
            <a:r>
              <a:rPr lang="en-IN" altLang="en-US" sz="3200">
                <a:solidFill>
                  <a:schemeClr val="bg1"/>
                </a:solidFill>
              </a:rPr>
              <a:t> New Features in 2012R2</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2. Web Application Proxy</a:t>
            </a:r>
            <a:endParaRPr lang="en-IN" altLang="en-US" sz="3200">
              <a:solidFill>
                <a:schemeClr val="bg1"/>
              </a:solidFill>
            </a:endParaRPr>
          </a:p>
          <a:p>
            <a:pPr algn="l"/>
            <a:r>
              <a:rPr lang="en-IN" altLang="en-US" sz="3200">
                <a:solidFill>
                  <a:schemeClr val="bg1"/>
                </a:solidFill>
              </a:rPr>
              <a:t>Introduced in 2012R2 provides a secure way to access organization application from anywhere.</a:t>
            </a:r>
            <a:endParaRPr lang="en-IN" altLang="en-US" sz="3200">
              <a:solidFill>
                <a:schemeClr val="bg1"/>
              </a:solidFill>
            </a:endParaRPr>
          </a:p>
          <a:p>
            <a:pPr algn="l"/>
            <a:endParaRPr lang="en-IN" altLang="en-US" sz="3200">
              <a:solidFill>
                <a:schemeClr val="bg1"/>
              </a:solidFill>
            </a:endParaRPr>
          </a:p>
          <a:p>
            <a:pPr algn="l"/>
            <a:r>
              <a:rPr lang="en-IN" altLang="en-US" sz="3200">
                <a:solidFill>
                  <a:schemeClr val="bg1"/>
                </a:solidFill>
              </a:rPr>
              <a:t>3. DNS Logging and diagnostics</a:t>
            </a:r>
            <a:endParaRPr lang="en-IN" altLang="en-US" sz="3200">
              <a:solidFill>
                <a:schemeClr val="bg1"/>
              </a:solidFill>
            </a:endParaRPr>
          </a:p>
          <a:p>
            <a:pPr algn="l"/>
            <a:r>
              <a:rPr lang="en-IN" altLang="en-US" sz="3200">
                <a:solidFill>
                  <a:schemeClr val="bg1"/>
                </a:solidFill>
              </a:rPr>
              <a:t>provides detailed data about DNS server activities without affecting server perfromance which helps in troubleshooting.</a:t>
            </a:r>
            <a:endParaRPr lang="en-IN" altLang="en-US" sz="3200">
              <a:solidFill>
                <a:schemeClr val="bg1"/>
              </a:solidFill>
            </a:endParaRPr>
          </a:p>
        </p:txBody>
      </p:sp>
    </p:spTree>
    <p:custDataLst>
      <p:tags r:id="rId3"/>
    </p:custData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 name="KSO_WM_UNIT_SUBTYPE" val="q"/>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i*1"/>
  <p:tag name="KSO_WM_UNIT_LAYERLEVEL" val="1"/>
  <p:tag name="KSO_WM_TAG_VERSION" val="1.0"/>
  <p:tag name="KSO_WM_BEAUTIFY_FLAG" val="#wm#"/>
  <p:tag name="KSO_WM_SLIDE_BACKGROUND_TYPE" val="general"/>
  <p:tag name="KSO_WM_SLIDE_BK_DARK_LIGHT" val="1"/>
  <p:tag name="KSO_WM_UNIT_TYPE" val="i"/>
  <p:tag name="KSO_WM_UNIT_INDEX" val="1"/>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1"/>
</p:tagLst>
</file>

<file path=ppt/tags/tag164.xml><?xml version="1.0" encoding="utf-8"?>
<p:tagLst xmlns:p="http://schemas.openxmlformats.org/presentationml/2006/main">
  <p:tag name="KSO_WM_SLIDE_BACKGROUND_TYPE" val="general"/>
  <p:tag name="KSO_WM_SLIDE_BK_DARK_LIGHT" val="1"/>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 name="KSO_WM_SLIDE_BACKGROUND_TYPE" val="frame"/>
  <p:tag name="KSO_WM_SLIDE_BK_DARK_LIGHT" val="1"/>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1"/>
</p:tagLst>
</file>

<file path=ppt/tags/tag17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
  <p:tag name="KSO_WM_UNIT_LAYERLEVEL" val="1"/>
  <p:tag name="KSO_WM_TAG_VERSION" val="1.0"/>
  <p:tag name="KSO_WM_BEAUTIFY_FLAG" val="#wm#"/>
  <p:tag name="KSO_WM_UNIT_TYPE" val="i"/>
  <p:tag name="KSO_WM_UNIT_INDEX" val="1"/>
</p:tagLst>
</file>

<file path=ppt/tags/tag17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2"/>
  <p:tag name="KSO_WM_UNIT_LAYERLEVEL" val="1"/>
  <p:tag name="KSO_WM_TAG_VERSION" val="1.0"/>
  <p:tag name="KSO_WM_BEAUTIFY_FLAG" val="#wm#"/>
  <p:tag name="KSO_WM_UNIT_TYPE" val="i"/>
  <p:tag name="KSO_WM_UNIT_INDEX" val="2"/>
</p:tagLst>
</file>

<file path=ppt/tags/tag17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3"/>
  <p:tag name="KSO_WM_UNIT_LAYERLEVEL" val="1"/>
  <p:tag name="KSO_WM_TAG_VERSION" val="1.0"/>
  <p:tag name="KSO_WM_BEAUTIFY_FLAG" val="#wm#"/>
  <p:tag name="KSO_WM_UNIT_TYPE" val="i"/>
  <p:tag name="KSO_WM_UNIT_INDEX" val="3"/>
</p:tagLst>
</file>

<file path=ppt/tags/tag17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4"/>
  <p:tag name="KSO_WM_UNIT_LAYERLEVEL" val="1"/>
  <p:tag name="KSO_WM_TAG_VERSION" val="1.0"/>
  <p:tag name="KSO_WM_BEAUTIFY_FLAG" val="#wm#"/>
  <p:tag name="KSO_WM_UNIT_TYPE" val="i"/>
  <p:tag name="KSO_WM_UNIT_INDEX" val="4"/>
</p:tagLst>
</file>

<file path=ppt/tags/tag17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5"/>
  <p:tag name="KSO_WM_UNIT_LAYERLEVEL" val="1"/>
  <p:tag name="KSO_WM_TAG_VERSION" val="1.0"/>
  <p:tag name="KSO_WM_BEAUTIFY_FLAG" val="#wm#"/>
  <p:tag name="KSO_WM_UNIT_TYPE" val="i"/>
  <p:tag name="KSO_WM_UNIT_INDEX" val="5"/>
</p:tagLst>
</file>

<file path=ppt/tags/tag17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6"/>
  <p:tag name="KSO_WM_UNIT_LAYERLEVEL" val="1"/>
  <p:tag name="KSO_WM_TAG_VERSION" val="1.0"/>
  <p:tag name="KSO_WM_BEAUTIFY_FLAG" val="#wm#"/>
  <p:tag name="KSO_WM_UNIT_TYPE" val="i"/>
  <p:tag name="KSO_WM_UNIT_INDEX" val="6"/>
</p:tagLst>
</file>

<file path=ppt/tags/tag17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7"/>
  <p:tag name="KSO_WM_UNIT_LAYERLEVEL" val="1"/>
  <p:tag name="KSO_WM_TAG_VERSION" val="1.0"/>
  <p:tag name="KSO_WM_BEAUTIFY_FLAG" val="#wm#"/>
  <p:tag name="KSO_WM_UNIT_TYPE" val="i"/>
  <p:tag name="KSO_WM_UNIT_INDEX" val="7"/>
</p:tagLst>
</file>

<file path=ppt/tags/tag17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8"/>
  <p:tag name="KSO_WM_UNIT_LAYERLEVEL" val="1"/>
  <p:tag name="KSO_WM_TAG_VERSION" val="1.0"/>
  <p:tag name="KSO_WM_BEAUTIFY_FLAG" val="#wm#"/>
  <p:tag name="KSO_WM_UNIT_TYPE" val="i"/>
  <p:tag name="KSO_WM_UNIT_INDEX" val="8"/>
</p:tagLst>
</file>

<file path=ppt/tags/tag17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9"/>
  <p:tag name="KSO_WM_UNIT_LAYERLEVEL" val="1"/>
  <p:tag name="KSO_WM_TAG_VERSION" val="1.0"/>
  <p:tag name="KSO_WM_BEAUTIFY_FLAG" val="#wm#"/>
  <p:tag name="KSO_WM_UNIT_TYPE" val="i"/>
  <p:tag name="KSO_WM_UNIT_INDEX" val="9"/>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0"/>
  <p:tag name="KSO_WM_UNIT_LAYERLEVEL" val="1"/>
  <p:tag name="KSO_WM_TAG_VERSION" val="1.0"/>
  <p:tag name="KSO_WM_BEAUTIFY_FLAG" val="#wm#"/>
  <p:tag name="KSO_WM_UNIT_TYPE" val="i"/>
  <p:tag name="KSO_WM_UNIT_INDEX" val="10"/>
</p:tagLst>
</file>

<file path=ppt/tags/tag18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1"/>
  <p:tag name="KSO_WM_UNIT_LAYERLEVEL" val="1"/>
  <p:tag name="KSO_WM_TAG_VERSION" val="1.0"/>
  <p:tag name="KSO_WM_BEAUTIFY_FLAG" val="#wm#"/>
  <p:tag name="KSO_WM_UNIT_TYPE" val="i"/>
  <p:tag name="KSO_WM_UNIT_INDEX" val="11"/>
</p:tagLst>
</file>

<file path=ppt/tags/tag182.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2"/>
  <p:tag name="KSO_WM_UNIT_LAYERLEVEL" val="1"/>
  <p:tag name="KSO_WM_TAG_VERSION" val="1.0"/>
  <p:tag name="KSO_WM_BEAUTIFY_FLAG" val="#wm#"/>
  <p:tag name="KSO_WM_UNIT_TYPE" val="i"/>
  <p:tag name="KSO_WM_UNIT_INDEX" val="12"/>
</p:tagLst>
</file>

<file path=ppt/tags/tag183.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3"/>
  <p:tag name="KSO_WM_UNIT_LAYERLEVEL" val="1"/>
  <p:tag name="KSO_WM_TAG_VERSION" val="1.0"/>
  <p:tag name="KSO_WM_BEAUTIFY_FLAG" val="#wm#"/>
  <p:tag name="KSO_WM_UNIT_TYPE" val="i"/>
  <p:tag name="KSO_WM_UNIT_INDEX" val="13"/>
</p:tagLst>
</file>

<file path=ppt/tags/tag18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4"/>
  <p:tag name="KSO_WM_UNIT_LAYERLEVEL" val="1"/>
  <p:tag name="KSO_WM_TAG_VERSION" val="1.0"/>
  <p:tag name="KSO_WM_BEAUTIFY_FLAG" val="#wm#"/>
  <p:tag name="KSO_WM_UNIT_TYPE" val="i"/>
  <p:tag name="KSO_WM_UNIT_INDEX" val="14"/>
</p:tagLst>
</file>

<file path=ppt/tags/tag18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5"/>
  <p:tag name="KSO_WM_UNIT_LAYERLEVEL" val="1"/>
  <p:tag name="KSO_WM_TAG_VERSION" val="1.0"/>
  <p:tag name="KSO_WM_BEAUTIFY_FLAG" val="#wm#"/>
  <p:tag name="KSO_WM_UNIT_TYPE" val="i"/>
  <p:tag name="KSO_WM_UNIT_INDEX" val="15"/>
</p:tagLst>
</file>

<file path=ppt/tags/tag18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i*16"/>
  <p:tag name="KSO_WM_UNIT_LAYERLEVEL" val="1"/>
  <p:tag name="KSO_WM_TAG_VERSION" val="1.0"/>
  <p:tag name="KSO_WM_BEAUTIFY_FLAG" val="#wm#"/>
  <p:tag name="KSO_WM_UNIT_TYPE" val="i"/>
  <p:tag name="KSO_WM_UNIT_INDEX" val="16"/>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 name="KSO_WM_SLIDE_BACKGROUND_TYPE" val="leftRight"/>
  <p:tag name="KSO_WM_SLIDE_BK_DARK_LIGHT" val="2"/>
</p:tagLst>
</file>

<file path=ppt/tags/tag18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 name="KSO_WM_SLIDE_BACKGROUND_TYPE" val="topBottom"/>
  <p:tag name="KSO_WM_SLIDE_BK_DARK_LIGHT" val="2"/>
</p:tagLst>
</file>

<file path=ppt/tags/tag19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 name="KSO_WM_SLIDE_BACKGROUND_TYPE" val="bottomTop"/>
  <p:tag name="KSO_WM_SLIDE_BK_DARK_LIGHT" val="2"/>
</p:tagLst>
</file>

<file path=ppt/tags/tag20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SLIDE_BACKGROUND_TYPE" val="navigation"/>
  <p:tag name="KSO_WM_SLIDE_BK_DARK_LIGHT" val="2"/>
  <p:tag name="KSO_WM_UNIT_TYPE" val="i"/>
  <p:tag name="KSO_WM_UNIT_INDEX" val="1"/>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 name="KSO_WM_SLIDE_BACKGROUND_TYPE" val="navigation"/>
  <p:tag name="KSO_WM_SLIDE_BK_DARK_LIGHT" val="2"/>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2"/>
  <p:tag name="KSO_WM_UNIT_LAYERLEVEL" val="1"/>
  <p:tag name="KSO_WM_TAG_VERSION" val="1.0"/>
  <p:tag name="KSO_WM_BEAUTIFY_FLAG" val="#wm#"/>
  <p:tag name="KSO_WM_SLIDE_BACKGROUND_TYPE" val="belt"/>
  <p:tag name="KSO_WM_SLIDE_BK_DARK_LIGHT" val="1"/>
</p:tagLst>
</file>

<file path=ppt/tags/tag222.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Lst>
</file>

<file path=ppt/tags/tag223.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2"/>
  <p:tag name="KSO_WM_UNIT_LAYERLEVEL" val="1"/>
  <p:tag name="KSO_WM_TAG_VERSION" val="1.0"/>
  <p:tag name="KSO_WM_BEAUTIFY_FLAG" val="#wm#"/>
  <p:tag name="KSO_WM_UNIT_TYPE" val="i"/>
  <p:tag name="KSO_WM_UNIT_INDEX" val="2"/>
</p:tagLst>
</file>

<file path=ppt/tags/tag224.xml><?xml version="1.0" encoding="utf-8"?>
<p:tagLst xmlns:p="http://schemas.openxmlformats.org/presentationml/2006/main">
  <p:tag name="KSO_WM_SLIDE_BACKGROUND_TYPE" val="belt"/>
  <p:tag name="KSO_WM_SLIDE_BK_DARK_LIGHT" val="1"/>
  <p:tag name="KSO_WM_UNIT_HIGHLIGHT" val="0"/>
  <p:tag name="KSO_WM_UNIT_COMPATIBLE" val="0"/>
  <p:tag name="KSO_WM_UNIT_DIAGRAM_ISNUMVISUAL" val="0"/>
  <p:tag name="KSO_WM_UNIT_DIAGRAM_ISREFERUNIT" val="0"/>
  <p:tag name="KSO_WM_UNIT_ID" val="_18*i*3"/>
  <p:tag name="KSO_WM_UNIT_LAYERLEVEL" val="1"/>
  <p:tag name="KSO_WM_TAG_VERSION" val="1.0"/>
  <p:tag name="KSO_WM_BEAUTIFY_FLAG" val="#wm#"/>
  <p:tag name="KSO_WM_UNIT_TYPE" val="i"/>
  <p:tag name="KSO_WM_UNIT_INDEX" val="3"/>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77"/>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77"/>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35.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2677"/>
  <p:tag name="KSO_WM_TEMPLATE_THUMBS_INDEX" val="1、4、7、8、9、10、11、12、13、14、15"/>
  <p:tag name="KSO_WM_TEMPLATE_MASTER_THUMB_INDEX" val="18"/>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1*a*1"/>
  <p:tag name="KSO_WM_TEMPLATE_CATEGORY" val="custom"/>
  <p:tag name="KSO_WM_TEMPLATE_INDEX" val="20202677"/>
  <p:tag name="KSO_WM_UNIT_LAYERLEVEL" val="1"/>
  <p:tag name="KSO_WM_TAG_VERSION" val="1.0"/>
  <p:tag name="KSO_WM_BEAUTIFY_FLAG" val="#wm#"/>
  <p:tag name="KSO_WM_UNIT_ISCONTENTSTITLE" val="0"/>
  <p:tag name="KSO_WM_UNIT_NOCLEAR" val="0"/>
  <p:tag name="KSO_WM_UNIT_VALUE" val="9"/>
  <p:tag name="KSO_WM_UNIT_TYPE" val="a"/>
  <p:tag name="KSO_WM_UNIT_INDEX" val="1"/>
  <p:tag name="KSO_WM_UNIT_PRESET_TEXT" val="Product Launch"/>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1*b*1"/>
  <p:tag name="KSO_WM_TEMPLATE_CATEGORY" val="custom"/>
  <p:tag name="KSO_WM_TEMPLATE_INDEX" val="20202677"/>
  <p:tag name="KSO_WM_UNIT_LAYERLEVEL" val="1"/>
  <p:tag name="KSO_WM_TAG_VERSION" val="1.0"/>
  <p:tag name="KSO_WM_BEAUTIFY_FLAG" val="#wm#"/>
  <p:tag name="KSO_WM_UNIT_ISCONTENTSTITLE" val="0"/>
  <p:tag name="KSO_WM_UNIT_NOCLEAR" val="0"/>
  <p:tag name="KSO_WM_UNIT_VALUE" val="21"/>
  <p:tag name="KSO_WM_UNIT_TYPE" val="b"/>
  <p:tag name="KSO_WM_UNIT_INDEX" val="1"/>
  <p:tag name="KSO_WM_UNIT_PRESET_TEXT" val="Click here to add a subtitle"/>
</p:tagLst>
</file>

<file path=ppt/tags/tag238.xml><?xml version="1.0" encoding="utf-8"?>
<p:tagLst xmlns:p="http://schemas.openxmlformats.org/presentationml/2006/main">
  <p:tag name="KSO_WM_SLIDE_ID" val="custom20202677_1"/>
  <p:tag name="KSO_WM_TEMPLATE_SUBCATEGORY" val="0"/>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02677"/>
  <p:tag name="KSO_WM_SLIDE_TYPE" val="title"/>
  <p:tag name="KSO_WM_SLIDE_SUBTYPE" val="pureTxt"/>
  <p:tag name="KSO_WM_SLIDE_LAYOUT" val="a_b_j"/>
  <p:tag name="KSO_WM_SLIDE_LAYOUT_CNT" val="1_1_1"/>
  <p:tag name="KSO_WM_TEMPLATE_THUMBS_INDEX" val="1、4、7、8、9、10、11、12、13、14、15"/>
  <p:tag name="KSO_WM_TEMPLATE_MASTER_THUMB_INDEX" val="12"/>
</p:tagLst>
</file>

<file path=ppt/tags/tag239.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41.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42.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44.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45.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47.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48.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50.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51.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53.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54.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56.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57.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59.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60.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62.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63.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65.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66.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68.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69.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71.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72.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74.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75.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77.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78.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80.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81.xml><?xml version="1.0" encoding="utf-8"?>
<p:tagLst xmlns:p="http://schemas.openxmlformats.org/presentationml/2006/main">
  <p:tag name="KSO_WM_UNIT_ISCONTENTSTITLE" val="1"/>
  <p:tag name="KSO_WM_UNIT_PRESET_TEXT" val="CONTENTS"/>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custom20202677_6*a*1"/>
  <p:tag name="KSO_WM_TEMPLATE_CATEGORY" val="custom"/>
  <p:tag name="KSO_WM_TEMPLATE_INDEX" val="20202677"/>
  <p:tag name="KSO_WM_UNIT_LAYERLEVEL" val="1"/>
  <p:tag name="KSO_WM_TAG_VERSION" val="1.0"/>
  <p:tag name="KSO_WM_BEAUTIFY_FLAG" val="#wm#"/>
  <p:tag name="KSO_WM_DIAGRAM_GROUP_CODE" val="l1-1"/>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6*i*1"/>
  <p:tag name="KSO_WM_TEMPLATE_CATEGORY" val="custom"/>
  <p:tag name="KSO_WM_TEMPLATE_INDEX" val="20202677"/>
  <p:tag name="KSO_WM_UNIT_LAYERLEVEL" val="1"/>
  <p:tag name="KSO_WM_TAG_VERSION" val="1.0"/>
  <p:tag name="KSO_WM_BEAUTIFY_FLAG" val="#wm#"/>
  <p:tag name="KSO_WM_DIAGRAM_GROUP_CODE" val="l1-1"/>
  <p:tag name="KSO_WM_UNIT_TYPE" val="i"/>
  <p:tag name="KSO_WM_UNIT_INDEX" val="1"/>
</p:tagLst>
</file>

<file path=ppt/tags/tag283.xml><?xml version="1.0" encoding="utf-8"?>
<p:tagLst xmlns:p="http://schemas.openxmlformats.org/presentationml/2006/main">
  <p:tag name="KSO_WM_SLIDE_ID" val="custom20202677_6"/>
  <p:tag name="KSO_WM_TEMPLATE_SUBCATEGORY" val="0"/>
  <p:tag name="KSO_WM_TEMPLATE_MASTER_TYPE" val="1"/>
  <p:tag name="KSO_WM_TEMPLATE_COLOR_TYPE" val="1"/>
  <p:tag name="KSO_WM_SLIDE_ITEM_CNT" val="6"/>
  <p:tag name="KSO_WM_SLIDE_INDEX" val="6"/>
  <p:tag name="KSO_WM_TAG_VERSION" val="1.0"/>
  <p:tag name="KSO_WM_BEAUTIFY_FLAG" val="#wm#"/>
  <p:tag name="KSO_WM_TEMPLATE_CATEGORY" val="custom"/>
  <p:tag name="KSO_WM_TEMPLATE_INDEX" val="20202677"/>
  <p:tag name="KSO_WM_SLIDE_LAYOUT" val="a_b_l"/>
  <p:tag name="KSO_WM_SLIDE_LAYOUT_CNT" val="1_1_1"/>
  <p:tag name="KSO_WM_SLIDE_TYPE" val="contents"/>
  <p:tag name="KSO_WM_SLIDE_SUBTYPE" val="diag"/>
  <p:tag name="KSO_WM_DIAGRAM_GROUP_CODE" val="l1-1"/>
  <p:tag name="KSO_WM_SLIDE_DIAGTYPE" val="l"/>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15*a*1"/>
  <p:tag name="KSO_WM_TEMPLATE_CATEGORY" val="custom"/>
  <p:tag name="KSO_WM_TEMPLATE_INDEX" val="20202677"/>
  <p:tag name="KSO_WM_UNIT_LAYERLEVEL" val="1"/>
  <p:tag name="KSO_WM_TAG_VERSION" val="1.0"/>
  <p:tag name="KSO_WM_BEAUTIFY_FLAG" val="#wm#"/>
  <p:tag name="KSO_WM_UNIT_ISCONTENTSTITLE" val="0"/>
  <p:tag name="KSO_WM_UNIT_NOCLEAR" val="1"/>
  <p:tag name="KSO_WM_UNIT_TYPE" val="a"/>
  <p:tag name="KSO_WM_UNIT_INDEX" val="1"/>
  <p:tag name="KSO_WM_UNIT_PRESET_TEXT" val="THANKS"/>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77_15*b*1"/>
  <p:tag name="KSO_WM_TEMPLATE_CATEGORY" val="custom"/>
  <p:tag name="KSO_WM_TEMPLATE_INDEX" val="20202677"/>
  <p:tag name="KSO_WM_UNIT_LAYERLEVEL" val="1"/>
  <p:tag name="KSO_WM_TAG_VERSION" val="1.0"/>
  <p:tag name="KSO_WM_BEAUTIFY_FLAG" val="#wm#"/>
  <p:tag name="KSO_WM_UNIT_ISCONTENTSTITLE" val="0"/>
  <p:tag name="KSO_WM_UNIT_NOCLEAR" val="0"/>
  <p:tag name="KSO_WM_UNIT_VALUE" val="18"/>
  <p:tag name="KSO_WM_UNIT_TYPE" val="b"/>
  <p:tag name="KSO_WM_UNIT_INDEX" val="1"/>
  <p:tag name="KSO_WM_UNIT_PRESET_TEXT" val="Click here to add a subtitle"/>
</p:tagLst>
</file>

<file path=ppt/tags/tag286.xml><?xml version="1.0" encoding="utf-8"?>
<p:tagLst xmlns:p="http://schemas.openxmlformats.org/presentationml/2006/main">
  <p:tag name="KSO_WM_SLIDE_ID" val="custom20202677_15"/>
  <p:tag name="KSO_WM_TEMPLATE_SUBCATEGORY" val="0"/>
  <p:tag name="KSO_WM_TEMPLATE_MASTER_TYPE" val="1"/>
  <p:tag name="KSO_WM_TEMPLATE_COLOR_TYPE" val="1"/>
  <p:tag name="KSO_WM_SLIDE_ITEM_CNT" val="0"/>
  <p:tag name="KSO_WM_SLIDE_INDEX" val="15"/>
  <p:tag name="KSO_WM_TAG_VERSION" val="1.0"/>
  <p:tag name="KSO_WM_BEAUTIFY_FLAG" val="#wm#"/>
  <p:tag name="KSO_WM_TEMPLATE_CATEGORY" val="custom"/>
  <p:tag name="KSO_WM_TEMPLATE_INDEX" val="20202677"/>
  <p:tag name="KSO_WM_SLIDE_TYPE" val="endPage"/>
  <p:tag name="KSO_WM_SLIDE_SUBTYPE" val="pureTxt"/>
  <p:tag name="KSO_WM_SLIDE_LAYOUT" val="a_b_j"/>
  <p:tag name="KSO_WM_SLIDE_LAYOUT_CNT" val="1_1_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1"/>
  <p:tag name="KSO_WM_UNIT_LAYERLEVEL" val="1"/>
  <p:tag name="KSO_WM_TAG_VERSION" val="1.0"/>
  <p:tag name="KSO_WM_BEAUTIFY_FLAG" val="#wm#"/>
  <p:tag name="KSO_WM_SLIDE_BACKGROUND_MASK_FLAG" val="1"/>
  <p:tag name="KSO_WM_UNIT_TYPE" val="y"/>
  <p:tag name="KSO_WM_UNIT_INDEX" val="1"/>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 name="KSO_WM_SLIDE_BACKGROUND_MASK_FLAG"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y*2"/>
  <p:tag name="KSO_WM_UNIT_LAYERLEVEL" val="1"/>
  <p:tag name="KSO_WM_TAG_VERSION" val="1.0"/>
  <p:tag name="KSO_WM_BEAUTIFY_FLAG" val="#wm#"/>
  <p:tag name="KSO_WM_SLIDE_BACKGROUND_MASK_FLAG" val="1"/>
  <p:tag name="KSO_WM_UNIT_TYPE" val="y"/>
  <p:tag name="KSO_WM_UNIT_INDEX" val="2"/>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自定义 83">
      <a:dk1>
        <a:sysClr val="windowText" lastClr="000000"/>
      </a:dk1>
      <a:lt1>
        <a:sysClr val="window" lastClr="FFFFFF"/>
      </a:lt1>
      <a:dk2>
        <a:srgbClr val="00213D"/>
      </a:dk2>
      <a:lt2>
        <a:srgbClr val="FFFFFF"/>
      </a:lt2>
      <a:accent1>
        <a:srgbClr val="0194D7"/>
      </a:accent1>
      <a:accent2>
        <a:srgbClr val="04A3CC"/>
      </a:accent2>
      <a:accent3>
        <a:srgbClr val="06B2C1"/>
      </a:accent3>
      <a:accent4>
        <a:srgbClr val="09C0B5"/>
      </a:accent4>
      <a:accent5>
        <a:srgbClr val="0BCFAA"/>
      </a:accent5>
      <a:accent6>
        <a:srgbClr val="0EDE9F"/>
      </a:accent6>
      <a:hlink>
        <a:srgbClr val="658BD5"/>
      </a:hlink>
      <a:folHlink>
        <a:srgbClr val="A16AA5"/>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5175</Words>
  <Application>WPS Presentation</Application>
  <PresentationFormat>宽屏</PresentationFormat>
  <Paragraphs>185</Paragraphs>
  <Slides>17</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Microsoft YaHei</vt:lpstr>
      <vt:lpstr>汉仪旗黑-85S</vt:lpstr>
      <vt:lpstr>Arial Unicode MS</vt:lpstr>
      <vt:lpstr>Calibri</vt:lpstr>
      <vt:lpstr>Office 主题​​</vt:lpstr>
      <vt:lpstr>Microsoft Windows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20</cp:revision>
  <dcterms:created xsi:type="dcterms:W3CDTF">2019-09-06T10:21:00Z</dcterms:created>
  <dcterms:modified xsi:type="dcterms:W3CDTF">2020-04-15T05:50:05Z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