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56" r:id="rId4"/>
    <p:sldId id="317" r:id="rId5"/>
    <p:sldId id="394" r:id="rId6"/>
    <p:sldId id="395" r:id="rId7"/>
    <p:sldId id="396" r:id="rId8"/>
    <p:sldId id="405" r:id="rId9"/>
    <p:sldId id="397" r:id="rId10"/>
    <p:sldId id="398" r:id="rId11"/>
    <p:sldId id="406" r:id="rId12"/>
    <p:sldId id="407" r:id="rId13"/>
    <p:sldId id="408" r:id="rId14"/>
    <p:sldId id="409" r:id="rId15"/>
    <p:sldId id="400" r:id="rId16"/>
    <p:sldId id="270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88" userDrawn="1">
          <p15:clr>
            <a:srgbClr val="A4A3A4"/>
          </p15:clr>
        </p15:guide>
        <p15:guide id="2" pos="5472" userDrawn="1">
          <p15:clr>
            <a:srgbClr val="A4A3A4"/>
          </p15:clr>
        </p15:guide>
        <p15:guide id="3" orient="horz" pos="740" userDrawn="1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F8F8F8"/>
    <a:srgbClr val="C0C0C0"/>
    <a:srgbClr val="DDDDD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pos="288"/>
        <p:guide pos="5472"/>
        <p:guide orient="horz" pos="740"/>
        <p:guide pos="2880"/>
      </p:guideLst>
    </p:cSldViewPr>
  </p:slideViewPr>
  <p:gridSpacing cx="71999" cy="719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Title Slide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59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itle 2050"/>
          <p:cNvSpPr>
            <a:spLocks noGrp="1"/>
          </p:cNvSpPr>
          <p:nvPr>
            <p:ph type="ctrTitle"/>
          </p:nvPr>
        </p:nvSpPr>
        <p:spPr>
          <a:xfrm>
            <a:off x="1116013" y="2133600"/>
            <a:ext cx="6908800" cy="108267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2" name="Subtitle 2051"/>
          <p:cNvSpPr>
            <a:spLocks noGrp="1"/>
          </p:cNvSpPr>
          <p:nvPr>
            <p:ph type="subTitle" idx="1"/>
          </p:nvPr>
        </p:nvSpPr>
        <p:spPr>
          <a:xfrm>
            <a:off x="1116013" y="3359150"/>
            <a:ext cx="6913562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>
                <a:solidFill>
                  <a:schemeClr val="bg1"/>
                </a:solidFill>
              </a:defRPr>
            </a:lvl1pPr>
            <a:lvl2pPr marL="457200" lvl="1" indent="0" algn="ctr">
              <a:buNone/>
              <a:defRPr>
                <a:solidFill>
                  <a:schemeClr val="tx1"/>
                </a:solidFill>
              </a:defRPr>
            </a:lvl2pPr>
            <a:lvl3pPr marL="914400" lvl="2" indent="0" algn="ctr">
              <a:buNone/>
              <a:defRPr>
                <a:solidFill>
                  <a:schemeClr val="tx1"/>
                </a:solidFill>
              </a:defRPr>
            </a:lvl3pPr>
            <a:lvl4pPr marL="1371600" lvl="3" indent="0" algn="ctr">
              <a:buNone/>
              <a:defRPr>
                <a:solidFill>
                  <a:schemeClr val="tx1"/>
                </a:solidFill>
              </a:defRPr>
            </a:lvl4pPr>
            <a:lvl5pPr marL="1828800" lvl="4" indent="0" algn="ctr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2053" name="Date Placeholder 205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Footer Placeholder 205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5" name="Slide Number Placeholder 205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5293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9155113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174750"/>
            <a:ext cx="4032504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376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Title 1026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28" name="Text Placeholder 1027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Date Placeholder 1028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Footer Placeholder 1029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Slide Number Placeholder 1030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Title 4097"/>
          <p:cNvSpPr>
            <a:spLocks noGrp="1"/>
          </p:cNvSpPr>
          <p:nvPr>
            <p:ph type="ctrTitle"/>
          </p:nvPr>
        </p:nvSpPr>
        <p:spPr/>
        <p:txBody>
          <a:bodyPr anchor="ctr"/>
          <a:p>
            <a:pPr defTabSz="914400">
              <a:buSzPct val="100000"/>
            </a:pPr>
            <a:r>
              <a:rPr lang="en-US" altLang="en-IN" kern="1200" baseline="0">
                <a:latin typeface="Arial" panose="020B0604020202020204" pitchFamily="34" charset="0"/>
                <a:ea typeface="SimSun" panose="02010600030101010101" pitchFamily="2" charset="-122"/>
              </a:rPr>
              <a:t>Android Debug Bridge</a:t>
            </a:r>
            <a:endParaRPr lang="en-US" altLang="en-IN" kern="1200" baseline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Commands.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Shell</a:t>
            </a:r>
            <a:endParaRPr lang="en-US" altLang="en-US"/>
          </a:p>
          <a:p>
            <a:r>
              <a:rPr lang="en-US" altLang="en-US"/>
              <a:t>adb shell    // </a:t>
            </a:r>
            <a:r>
              <a:rPr lang="en-US" altLang="en-US" sz="2400"/>
              <a:t>Open or run commands in a terminal on the host Android device.</a:t>
            </a:r>
            <a:endParaRPr lang="en-US" altLang="en-US" sz="2400"/>
          </a:p>
          <a:p>
            <a:endParaRPr lang="en-US" altLang="en-US" sz="2400"/>
          </a:p>
          <a:p>
            <a:pPr marL="0" indent="0">
              <a:buNone/>
            </a:pPr>
            <a:r>
              <a:rPr lang="en-US" altLang="en-US"/>
              <a:t>Devices</a:t>
            </a:r>
            <a:endParaRPr lang="en-US" altLang="en-US"/>
          </a:p>
          <a:p>
            <a:r>
              <a:rPr lang="en-US" altLang="en-US" sz="2800"/>
              <a:t>adb usb</a:t>
            </a:r>
            <a:endParaRPr lang="en-US" altLang="en-US" sz="2800"/>
          </a:p>
          <a:p>
            <a:r>
              <a:rPr lang="en-US" altLang="en-US" sz="2800"/>
              <a:t>adb devices   </a:t>
            </a:r>
            <a:r>
              <a:rPr lang="en-US" altLang="en-US" sz="2400"/>
              <a:t>//show devices attached</a:t>
            </a:r>
            <a:endParaRPr lang="en-US" altLang="en-US" sz="2400"/>
          </a:p>
          <a:p>
            <a:r>
              <a:rPr lang="en-US" altLang="en-US" sz="2800"/>
              <a:t>adb devices -l </a:t>
            </a:r>
            <a:r>
              <a:rPr lang="en-US" altLang="en-US" sz="2400"/>
              <a:t>//devices (product/model)</a:t>
            </a:r>
            <a:endParaRPr lang="en-US" altLang="en-US" sz="2400"/>
          </a:p>
          <a:p>
            <a:r>
              <a:rPr lang="en-US" altLang="en-US" sz="2800"/>
              <a:t>adb connect ip_address_of_device</a:t>
            </a:r>
            <a:endParaRPr lang="en-US" altLang="en-US" sz="2800"/>
          </a:p>
          <a:p>
            <a:pPr marL="0" indent="0"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Commands.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Get device android version</a:t>
            </a:r>
            <a:endParaRPr lang="en-US" altLang="en-US"/>
          </a:p>
          <a:p>
            <a:r>
              <a:rPr lang="en-US" altLang="en-US" sz="2800"/>
              <a:t>adb shell getprop ro.build.version.release </a:t>
            </a:r>
            <a:endParaRPr lang="en-US" altLang="en-US" sz="2800"/>
          </a:p>
          <a:p>
            <a:endParaRPr lang="en-US" altLang="en-US" sz="2800"/>
          </a:p>
          <a:p>
            <a:pPr marL="0" indent="0">
              <a:buNone/>
            </a:pPr>
            <a:r>
              <a:rPr lang="en-US" altLang="en-US" sz="2800"/>
              <a:t>Files</a:t>
            </a:r>
            <a:endParaRPr lang="en-US" altLang="en-US" sz="2800"/>
          </a:p>
          <a:p>
            <a:r>
              <a:rPr lang="en-US" altLang="en-US" sz="2800"/>
              <a:t>adb push [source] [destination]    // </a:t>
            </a:r>
            <a:r>
              <a:rPr lang="en-US" altLang="en-US" sz="2400"/>
              <a:t>Copy files from your computer to your phone.</a:t>
            </a:r>
            <a:endParaRPr lang="en-US" altLang="en-US" sz="2400"/>
          </a:p>
          <a:p>
            <a:r>
              <a:rPr lang="en-US" altLang="en-US" sz="2800"/>
              <a:t>adb pull [device file location] [local file location] </a:t>
            </a:r>
            <a:endParaRPr lang="en-US" altLang="en-US" sz="2800"/>
          </a:p>
          <a:p>
            <a:pPr marL="0" indent="0">
              <a:buNone/>
            </a:pPr>
            <a:r>
              <a:rPr lang="en-US" altLang="en-US" sz="2400"/>
              <a:t>                  // Copy files from your phone to your computer.</a:t>
            </a:r>
            <a:endParaRPr lang="en-US" altLang="en-US" sz="2400"/>
          </a:p>
          <a:p>
            <a:endParaRPr lang="en-US" altLang="en-US" sz="2800"/>
          </a:p>
          <a:p>
            <a:pPr marL="0" indent="0"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Commands. </a:t>
            </a:r>
            <a:endParaRPr lang="en-US" altLang="en-US"/>
          </a:p>
          <a:p>
            <a:pPr marL="0" indent="0">
              <a:buNone/>
            </a:pPr>
            <a:r>
              <a:rPr lang="en-US" altLang="en-US" sz="2800"/>
              <a:t> App install</a:t>
            </a:r>
            <a:endParaRPr lang="en-US" altLang="en-US" sz="2800"/>
          </a:p>
          <a:p>
            <a:r>
              <a:rPr lang="en-US" altLang="en-US" sz="2800"/>
              <a:t>adb -e install path/to/app.apk</a:t>
            </a:r>
            <a:endParaRPr lang="en-US" altLang="en-US" sz="2800"/>
          </a:p>
          <a:p>
            <a:r>
              <a:rPr lang="en-US" altLang="en-US" sz="2800"/>
              <a:t>-d                        - directs command to the only connected USB device...</a:t>
            </a:r>
            <a:endParaRPr lang="en-US" altLang="en-US" sz="2800"/>
          </a:p>
          <a:p>
            <a:r>
              <a:rPr lang="en-US" altLang="en-US" sz="2800"/>
              <a:t>-e                        - directs command to the only running emulator...</a:t>
            </a:r>
            <a:endParaRPr lang="en-US" altLang="en-US" sz="2800"/>
          </a:p>
          <a:p>
            <a:r>
              <a:rPr lang="en-US" altLang="en-US" sz="2800"/>
              <a:t>-s &lt;serial number&gt;        ...</a:t>
            </a:r>
            <a:endParaRPr lang="en-US" altLang="en-US" sz="2800"/>
          </a:p>
          <a:p>
            <a:r>
              <a:rPr lang="en-US" altLang="en-US" sz="2800"/>
              <a:t>-p &lt;product name or path&gt; ...</a:t>
            </a:r>
            <a:endParaRPr lang="en-US" altLang="en-US" sz="2800"/>
          </a:p>
          <a:p>
            <a:r>
              <a:rPr lang="en-US" altLang="en-US" sz="2800"/>
              <a:t>The flag you decide to use has to come before the actual adb command:</a:t>
            </a: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422005" cy="4953000"/>
          </a:xfrm>
        </p:spPr>
        <p:txBody>
          <a:bodyPr/>
          <a:p>
            <a:pPr marL="0" indent="0">
              <a:buNone/>
            </a:pPr>
            <a:r>
              <a:rPr lang="en-US" altLang="en-US"/>
              <a:t>Uninstalling app from device</a:t>
            </a:r>
            <a:endParaRPr lang="en-US" altLang="en-US"/>
          </a:p>
          <a:p>
            <a:r>
              <a:rPr lang="en-US" altLang="en-US"/>
              <a:t>adb uninstall com.myAppPackage</a:t>
            </a:r>
            <a:endParaRPr lang="en-US" altLang="en-US"/>
          </a:p>
          <a:p>
            <a:r>
              <a:rPr lang="en-US" altLang="en-US"/>
              <a:t>adb uninstall &lt;app .apk name&gt;</a:t>
            </a:r>
            <a:endParaRPr lang="en-US" altLang="en-US"/>
          </a:p>
          <a:p>
            <a:r>
              <a:rPr lang="en-US" altLang="en-US"/>
              <a:t>adb uninstall -k &lt;app .apk name&gt; -&gt; "Uninstall .apk withour deleting data"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Open send sms screen with phone number and the message:</a:t>
            </a:r>
            <a:endParaRPr lang="en-US" altLang="en-US"/>
          </a:p>
          <a:p>
            <a:r>
              <a:rPr lang="en-US" altLang="en-US" sz="2800"/>
              <a:t>adb shell am start -a android.intent.action.SENDTO -d sms:+972527300294   --es  sms_body "Test --ez exit_on_sent false</a:t>
            </a:r>
            <a:endParaRPr lang="en-US" altLang="en-US" sz="2800"/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itle 15361"/>
          <p:cNvSpPr>
            <a:spLocks noGrp="1"/>
          </p:cNvSpPr>
          <p:nvPr>
            <p:ph type="ctrTitle"/>
          </p:nvPr>
        </p:nvSpPr>
        <p:spPr>
          <a:xfrm>
            <a:off x="684213" y="1844675"/>
            <a:ext cx="7772400" cy="1082675"/>
          </a:xfrm>
        </p:spPr>
        <p:txBody>
          <a:bodyPr anchor="ctr"/>
          <a:p>
            <a:pPr defTabSz="914400">
              <a:buSzPct val="100000"/>
            </a:pPr>
            <a:r>
              <a:rPr lang="en-US" altLang="x-none" sz="4800" b="1" kern="1200" baseline="0" dirty="0">
                <a:latin typeface="Arial" panose="020B0604020202020204" pitchFamily="34" charset="0"/>
                <a:ea typeface="SimSun" panose="02010600030101010101" pitchFamily="2" charset="-122"/>
              </a:rPr>
              <a:t>Thank you!</a:t>
            </a:r>
            <a:endParaRPr lang="en-US" altLang="x-none" sz="4800" b="1" kern="1200" baseline="0" dirty="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Android Debug Bridge (adb) is a versatile command-line tool that lets you communicate with a device. </a:t>
            </a:r>
            <a:endParaRPr lang="en-US" altLang="en-US"/>
          </a:p>
          <a:p>
            <a:r>
              <a:rPr lang="en-US" altLang="en-US"/>
              <a:t>The adb command facilitates a variety of device actions, such as installing and debugging apps. </a:t>
            </a:r>
            <a:endParaRPr lang="en-US" altLang="en-US"/>
          </a:p>
          <a:p>
            <a:r>
              <a:rPr lang="en-US" altLang="en-US"/>
              <a:t>adb provides access to a Unix shell that you can use to run a variety of commands on a device.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It is a client-server program that includes three components:</a:t>
            </a:r>
            <a:endParaRPr lang="en-US" altLang="en-US"/>
          </a:p>
          <a:p>
            <a:r>
              <a:rPr lang="en-US" altLang="en-US" sz="2600"/>
              <a:t>A </a:t>
            </a:r>
            <a:r>
              <a:rPr lang="en-US" altLang="en-US" sz="2600" b="1"/>
              <a:t>client</a:t>
            </a:r>
            <a:r>
              <a:rPr lang="en-US" altLang="en-US" sz="2600"/>
              <a:t>, which sends commands. The client runs on your development machine. You can invoke a client from a command-line terminal by issuing an adb command.</a:t>
            </a:r>
            <a:endParaRPr lang="en-US" altLang="en-US" sz="2600"/>
          </a:p>
          <a:p>
            <a:r>
              <a:rPr lang="en-US" altLang="en-US" sz="2600"/>
              <a:t>A </a:t>
            </a:r>
            <a:r>
              <a:rPr lang="en-US" altLang="en-US" sz="2600" b="1"/>
              <a:t>daemon</a:t>
            </a:r>
            <a:r>
              <a:rPr lang="en-US" altLang="en-US" sz="2600"/>
              <a:t> (adbd), which runs commands on a device. The daemon runs as a background process on each device.</a:t>
            </a:r>
            <a:endParaRPr lang="en-US" altLang="en-US" sz="2600"/>
          </a:p>
          <a:p>
            <a:r>
              <a:rPr lang="en-US" altLang="en-US" sz="2600"/>
              <a:t>A </a:t>
            </a:r>
            <a:r>
              <a:rPr lang="en-US" altLang="en-US" sz="2600" b="1"/>
              <a:t>server</a:t>
            </a:r>
            <a:r>
              <a:rPr lang="en-US" altLang="en-US" sz="2600"/>
              <a:t>, which manages communication between the client and the daemon. The server runs as a background process on your development machine.</a:t>
            </a:r>
            <a:r>
              <a:rPr lang="en-US" altLang="en-US"/>
              <a:t>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When you start an adb client, the client first checks whether there is an adb server process already running.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If there isn't, it starts the server process. When the server starts, it binds to local TCP port 5037 and listens for commands sent from adb clients.</a:t>
            </a:r>
            <a:endParaRPr lang="en-US" altLang="en-US"/>
          </a:p>
          <a:p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en-US"/>
          </a:p>
          <a:p>
            <a:r>
              <a:rPr lang="en-US" altLang="en-US"/>
              <a:t>The server then sets up connections to all running devices. It locates emulators by scanning odd-numbered ports in the range 5555 to 5585, which is the range used by the first 16 emulators.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Where the server finds an adb daemon (adbd), it sets up a connection to that port.</a:t>
            </a:r>
            <a:endParaRPr lang="en-US" altLang="en-US"/>
          </a:p>
          <a:p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Each emulator uses a pair of sequential ports — an even-numbered port for console connections and an odd-numbered port for adb connections. For example:</a:t>
            </a:r>
            <a:endParaRPr lang="en-US" altLang="en-US"/>
          </a:p>
          <a:p>
            <a:r>
              <a:rPr lang="en-US" altLang="en-US"/>
              <a:t>Emulator 1, console: 5554</a:t>
            </a:r>
            <a:endParaRPr lang="en-US" altLang="en-US"/>
          </a:p>
          <a:p>
            <a:r>
              <a:rPr lang="en-US" altLang="en-US"/>
              <a:t>Emulator 1, adb: 5555</a:t>
            </a:r>
            <a:endParaRPr lang="en-US" altLang="en-US"/>
          </a:p>
          <a:p>
            <a:r>
              <a:rPr lang="en-US" altLang="en-US"/>
              <a:t>Emulator 2, console: 5556</a:t>
            </a:r>
            <a:endParaRPr lang="en-US" altLang="en-US"/>
          </a:p>
          <a:p>
            <a:r>
              <a:rPr lang="en-US" altLang="en-US"/>
              <a:t>Emulator 2, adb: 5557</a:t>
            </a:r>
            <a:endParaRPr lang="en-US" altLang="en-US"/>
          </a:p>
          <a:p>
            <a:r>
              <a:rPr lang="en-US" altLang="en-US"/>
              <a:t>and so on..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Once the server has set up connections to all devices, you can use adb commands to access those devices.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Because the server manages connections to devices and handles commands from multiple adb clients, you can control any device from any client or from a script. 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To use adb with a device connected over USB, you must enable USB debugging in the device system settings, under Developer options. </a:t>
            </a:r>
            <a:endParaRPr lang="en-US" altLang="en-US"/>
          </a:p>
          <a:p>
            <a:r>
              <a:rPr lang="en-US" altLang="en-US"/>
              <a:t>On Android 4.2 (API level 17) and higher, the Developer options screen is hidden by default. To make it visible, enable Developer options. </a:t>
            </a:r>
            <a:endParaRPr lang="en-US" altLang="en-US"/>
          </a:p>
          <a:p>
            <a:r>
              <a:rPr lang="en-US" altLang="en-US"/>
              <a:t>On your device, find the Build number option. Mostly it is in settings-&gt;about phone</a:t>
            </a:r>
            <a:endParaRPr lang="en-US" altLang="en-US"/>
          </a:p>
          <a:p>
            <a:endParaRPr lang="en-I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IN"/>
              <a:t>Android Debug Bridge</a:t>
            </a:r>
            <a:endParaRPr lang="en-US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Commands.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Adb Server</a:t>
            </a:r>
            <a:endParaRPr lang="en-US" altLang="en-US"/>
          </a:p>
          <a:p>
            <a:r>
              <a:rPr lang="en-US" altLang="en-US" sz="2800"/>
              <a:t>adb kill-server</a:t>
            </a:r>
            <a:endParaRPr lang="en-US" altLang="en-US" sz="2800"/>
          </a:p>
          <a:p>
            <a:r>
              <a:rPr lang="en-US" altLang="en-US" sz="2800"/>
              <a:t>adb start-server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Adb Reboot</a:t>
            </a:r>
            <a:endParaRPr lang="en-US" altLang="en-US"/>
          </a:p>
          <a:p>
            <a:r>
              <a:rPr lang="en-US" altLang="en-US" sz="2800"/>
              <a:t>adb reboot</a:t>
            </a:r>
            <a:endParaRPr lang="en-US" altLang="en-US" sz="2800"/>
          </a:p>
          <a:p>
            <a:r>
              <a:rPr lang="en-US" altLang="en-US" sz="2800"/>
              <a:t>adb reboot recovery </a:t>
            </a:r>
            <a:endParaRPr lang="en-US" altLang="en-US" sz="2800"/>
          </a:p>
          <a:p>
            <a:r>
              <a:rPr lang="en-US" altLang="en-US" sz="2800"/>
              <a:t>adb reboot-bootloader</a:t>
            </a:r>
            <a:endParaRPr lang="en-US" altLang="en-US" sz="2800"/>
          </a:p>
          <a:p>
            <a:r>
              <a:rPr lang="en-US" altLang="en-US" sz="2800"/>
              <a:t>adb root   </a:t>
            </a:r>
            <a:r>
              <a:rPr lang="en-US" altLang="en-US"/>
              <a:t>       //</a:t>
            </a:r>
            <a:r>
              <a:rPr lang="en-US" altLang="en-US" sz="2400"/>
              <a:t>restarts adb with root permissions</a:t>
            </a:r>
            <a:endParaRPr lang="en-US" altLang="en-US" sz="2400"/>
          </a:p>
          <a:p>
            <a:endParaRPr lang="en-US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Small Blackbord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4341A"/>
      </a:accent1>
      <a:accent2>
        <a:srgbClr val="666633"/>
      </a:accent2>
      <a:accent3>
        <a:srgbClr val="FFFFFF"/>
      </a:accent3>
      <a:accent4>
        <a:srgbClr val="000000"/>
      </a:accent4>
      <a:accent5>
        <a:srgbClr val="ADADAA"/>
      </a:accent5>
      <a:accent6>
        <a:srgbClr val="5B5B2D"/>
      </a:accent6>
      <a:hlink>
        <a:srgbClr val="CC0000"/>
      </a:hlink>
      <a:folHlink>
        <a:srgbClr val="FF9900"/>
      </a:folHlink>
    </a:clrScheme>
    <a:fontScheme name="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4341A"/>
        </a:accent1>
        <a:accent2>
          <a:srgbClr val="666633"/>
        </a:accent2>
        <a:accent3>
          <a:srgbClr val="FFFFFF"/>
        </a:accent3>
        <a:accent4>
          <a:srgbClr val="000000"/>
        </a:accent4>
        <a:accent5>
          <a:srgbClr val="ADADAA"/>
        </a:accent5>
        <a:accent6>
          <a:srgbClr val="5B5B2D"/>
        </a:accent6>
        <a:hlink>
          <a:srgbClr val="CC00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3766</Words>
  <Application>WPS Presentation</Application>
  <PresentationFormat/>
  <Paragraphs>119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Monaspace Neon</vt:lpstr>
      <vt:lpstr>Segoe Print</vt:lpstr>
      <vt:lpstr>Small Blackbord</vt:lpstr>
      <vt:lpstr>Communications and Dialogues</vt:lpstr>
      <vt:lpstr>Buffer Overflow</vt:lpstr>
      <vt:lpstr>Buffer Overflow</vt:lpstr>
      <vt:lpstr>Android Debug Bridge</vt:lpstr>
      <vt:lpstr>Android Debug Bridge</vt:lpstr>
      <vt:lpstr>Android Debug Bridge</vt:lpstr>
      <vt:lpstr>Android Debug Bridge</vt:lpstr>
      <vt:lpstr>Android Debug Bridge</vt:lpstr>
      <vt:lpstr>Android Debug Bridge</vt:lpstr>
      <vt:lpstr>Android Debug Bridge</vt:lpstr>
      <vt:lpstr>Android Debug Bridge</vt:lpstr>
      <vt:lpstr>Android Debug Bridge</vt:lpstr>
      <vt:lpstr>Android Debug Bridge</vt:lpstr>
      <vt:lpstr>Android Debug Bridge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iuser</cp:lastModifiedBy>
  <cp:revision>12</cp:revision>
  <dcterms:created xsi:type="dcterms:W3CDTF">2011-09-23T15:07:00Z</dcterms:created>
  <dcterms:modified xsi:type="dcterms:W3CDTF">2025-07-02T09:11:57Z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1033-12.2.0.21546</vt:lpwstr>
  </property>
  <property fmtid="{D5CDD505-2E9C-101B-9397-08002B2CF9AE}" pid="3" name="ICV">
    <vt:lpwstr>D5664A2EEFAF489A82756BE0233B5313_13</vt:lpwstr>
  </property>
</Properties>
</file>