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19"/>
  </p:handoutMasterIdLst>
  <p:sldIdLst>
    <p:sldId id="340" r:id="rId4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423" r:id="rId16"/>
    <p:sldId id="424" r:id="rId17"/>
    <p:sldId id="393" r:id="rId18"/>
  </p:sldIdLst>
  <p:sldSz cx="12192000" cy="6858000"/>
  <p:notesSz cx="6858000" cy="9144000"/>
  <p:embeddedFontLst>
    <p:embeddedFont>
      <p:font typeface="Inter" panose="02000503000000020004" charset="0"/>
      <p:regular r:id="rId23"/>
      <p:bold r:id="rId24"/>
    </p:embeddedFont>
    <p:embeddedFont>
      <p:font typeface="Inter Black" panose="02000503000000020004" charset="0"/>
      <p:bold r:id="rId25"/>
    </p:embeddedFont>
  </p:embeddedFontLst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DBF8"/>
    <a:srgbClr val="4AC7F9"/>
    <a:srgbClr val="47B2FA"/>
    <a:srgbClr val="54A6FB"/>
    <a:srgbClr val="4589FB"/>
    <a:srgbClr val="4675FC"/>
    <a:srgbClr val="54FDED"/>
    <a:srgbClr val="4EE4F0"/>
    <a:srgbClr val="49CCF3"/>
    <a:srgbClr val="44B3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gs" Target="tags/tag197.xml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</a:fld>
            <a:endParaRPr lang="zh-CN" altLang="en-US"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</a:fld>
            <a:endParaRPr lang="zh-CN" altLang="en-US"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Inter Black" panose="02000503000000020004" charset="0"/>
        <a:ea typeface="Inter Black" panose="02000503000000020004" charset="0"/>
        <a:cs typeface="Inter" panose="020005030000000200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Inter Black" panose="02000503000000020004" charset="0"/>
        <a:ea typeface="Inter Black" panose="02000503000000020004" charset="0"/>
        <a:cs typeface="Inter" panose="020005030000000200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Inter Black" panose="02000503000000020004" charset="0"/>
        <a:ea typeface="Inter Black" panose="02000503000000020004" charset="0"/>
        <a:cs typeface="Inter" panose="020005030000000200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Inter Black" panose="02000503000000020004" charset="0"/>
        <a:ea typeface="Inter Black" panose="02000503000000020004" charset="0"/>
        <a:cs typeface="Inter" panose="020005030000000200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Inter Black" panose="02000503000000020004" charset="0"/>
        <a:ea typeface="Inter Black" panose="02000503000000020004" charset="0"/>
        <a:cs typeface="Inter" panose="020005030000000200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7" Type="http://schemas.openxmlformats.org/officeDocument/2006/relationships/notesSlide" Target="../notesSlides/notesSlide1.xml"/><Relationship Id="rId26" Type="http://schemas.openxmlformats.org/officeDocument/2006/relationships/slideLayout" Target="../slideLayouts/slideLayout12.xml"/><Relationship Id="rId25" Type="http://schemas.openxmlformats.org/officeDocument/2006/relationships/tags" Target="../tags/tag148.xml"/><Relationship Id="rId24" Type="http://schemas.openxmlformats.org/officeDocument/2006/relationships/tags" Target="../tags/tag147.xml"/><Relationship Id="rId23" Type="http://schemas.openxmlformats.org/officeDocument/2006/relationships/tags" Target="../tags/tag146.xml"/><Relationship Id="rId22" Type="http://schemas.openxmlformats.org/officeDocument/2006/relationships/tags" Target="../tags/tag145.xml"/><Relationship Id="rId21" Type="http://schemas.openxmlformats.org/officeDocument/2006/relationships/tags" Target="../tags/tag144.xml"/><Relationship Id="rId20" Type="http://schemas.openxmlformats.org/officeDocument/2006/relationships/tags" Target="../tags/tag143.xml"/><Relationship Id="rId2" Type="http://schemas.openxmlformats.org/officeDocument/2006/relationships/tags" Target="../tags/tag125.xml"/><Relationship Id="rId19" Type="http://schemas.openxmlformats.org/officeDocument/2006/relationships/tags" Target="../tags/tag142.xml"/><Relationship Id="rId18" Type="http://schemas.openxmlformats.org/officeDocument/2006/relationships/tags" Target="../tags/tag141.xml"/><Relationship Id="rId17" Type="http://schemas.openxmlformats.org/officeDocument/2006/relationships/tags" Target="../tags/tag140.xml"/><Relationship Id="rId16" Type="http://schemas.openxmlformats.org/officeDocument/2006/relationships/tags" Target="../tags/tag139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65.xml"/><Relationship Id="rId3" Type="http://schemas.openxmlformats.org/officeDocument/2006/relationships/image" Target="../media/image11.png"/><Relationship Id="rId2" Type="http://schemas.openxmlformats.org/officeDocument/2006/relationships/tags" Target="../tags/tag164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67.xml"/><Relationship Id="rId3" Type="http://schemas.openxmlformats.org/officeDocument/2006/relationships/image" Target="../media/image12.png"/><Relationship Id="rId2" Type="http://schemas.openxmlformats.org/officeDocument/2006/relationships/tags" Target="../tags/tag166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69.xml"/><Relationship Id="rId3" Type="http://schemas.openxmlformats.org/officeDocument/2006/relationships/image" Target="../media/image13.png"/><Relationship Id="rId2" Type="http://schemas.openxmlformats.org/officeDocument/2006/relationships/tags" Target="../tags/tag168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71.xml"/><Relationship Id="rId3" Type="http://schemas.openxmlformats.org/officeDocument/2006/relationships/image" Target="../media/image14.png"/><Relationship Id="rId2" Type="http://schemas.openxmlformats.org/officeDocument/2006/relationships/tags" Target="../tags/tag170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79.xml"/><Relationship Id="rId8" Type="http://schemas.openxmlformats.org/officeDocument/2006/relationships/tags" Target="../tags/tag178.xml"/><Relationship Id="rId7" Type="http://schemas.openxmlformats.org/officeDocument/2006/relationships/tags" Target="../tags/tag177.xml"/><Relationship Id="rId6" Type="http://schemas.openxmlformats.org/officeDocument/2006/relationships/tags" Target="../tags/tag176.xml"/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8" Type="http://schemas.openxmlformats.org/officeDocument/2006/relationships/notesSlide" Target="../notesSlides/notesSlide14.xml"/><Relationship Id="rId27" Type="http://schemas.openxmlformats.org/officeDocument/2006/relationships/slideLayout" Target="../slideLayouts/slideLayout12.xml"/><Relationship Id="rId26" Type="http://schemas.openxmlformats.org/officeDocument/2006/relationships/tags" Target="../tags/tag196.xml"/><Relationship Id="rId25" Type="http://schemas.openxmlformats.org/officeDocument/2006/relationships/tags" Target="../tags/tag195.xml"/><Relationship Id="rId24" Type="http://schemas.openxmlformats.org/officeDocument/2006/relationships/tags" Target="../tags/tag194.xml"/><Relationship Id="rId23" Type="http://schemas.openxmlformats.org/officeDocument/2006/relationships/tags" Target="../tags/tag193.xml"/><Relationship Id="rId22" Type="http://schemas.openxmlformats.org/officeDocument/2006/relationships/tags" Target="../tags/tag192.xml"/><Relationship Id="rId21" Type="http://schemas.openxmlformats.org/officeDocument/2006/relationships/tags" Target="../tags/tag191.xml"/><Relationship Id="rId20" Type="http://schemas.openxmlformats.org/officeDocument/2006/relationships/tags" Target="../tags/tag190.xml"/><Relationship Id="rId2" Type="http://schemas.openxmlformats.org/officeDocument/2006/relationships/tags" Target="../tags/tag172.xml"/><Relationship Id="rId19" Type="http://schemas.openxmlformats.org/officeDocument/2006/relationships/tags" Target="../tags/tag189.xml"/><Relationship Id="rId18" Type="http://schemas.openxmlformats.org/officeDocument/2006/relationships/tags" Target="../tags/tag188.xml"/><Relationship Id="rId17" Type="http://schemas.openxmlformats.org/officeDocument/2006/relationships/tags" Target="../tags/tag187.xml"/><Relationship Id="rId16" Type="http://schemas.openxmlformats.org/officeDocument/2006/relationships/tags" Target="../tags/tag186.xml"/><Relationship Id="rId15" Type="http://schemas.openxmlformats.org/officeDocument/2006/relationships/tags" Target="../tags/tag185.xml"/><Relationship Id="rId14" Type="http://schemas.openxmlformats.org/officeDocument/2006/relationships/tags" Target="../tags/tag184.xml"/><Relationship Id="rId13" Type="http://schemas.openxmlformats.org/officeDocument/2006/relationships/tags" Target="../tags/tag183.xml"/><Relationship Id="rId12" Type="http://schemas.openxmlformats.org/officeDocument/2006/relationships/tags" Target="../tags/tag182.xml"/><Relationship Id="rId11" Type="http://schemas.openxmlformats.org/officeDocument/2006/relationships/tags" Target="../tags/tag181.xml"/><Relationship Id="rId10" Type="http://schemas.openxmlformats.org/officeDocument/2006/relationships/tags" Target="../tags/tag180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50.xml"/><Relationship Id="rId3" Type="http://schemas.openxmlformats.org/officeDocument/2006/relationships/image" Target="../media/image3.png"/><Relationship Id="rId2" Type="http://schemas.openxmlformats.org/officeDocument/2006/relationships/tags" Target="../tags/tag149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51.xml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53.xml"/><Relationship Id="rId3" Type="http://schemas.openxmlformats.org/officeDocument/2006/relationships/image" Target="../media/image5.png"/><Relationship Id="rId2" Type="http://schemas.openxmlformats.org/officeDocument/2006/relationships/tags" Target="../tags/tag15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55.xml"/><Relationship Id="rId3" Type="http://schemas.openxmlformats.org/officeDocument/2006/relationships/image" Target="../media/image6.png"/><Relationship Id="rId2" Type="http://schemas.openxmlformats.org/officeDocument/2006/relationships/tags" Target="../tags/tag154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57.xml"/><Relationship Id="rId3" Type="http://schemas.openxmlformats.org/officeDocument/2006/relationships/image" Target="../media/image7.png"/><Relationship Id="rId2" Type="http://schemas.openxmlformats.org/officeDocument/2006/relationships/tags" Target="../tags/tag156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59.xml"/><Relationship Id="rId3" Type="http://schemas.openxmlformats.org/officeDocument/2006/relationships/image" Target="../media/image8.png"/><Relationship Id="rId2" Type="http://schemas.openxmlformats.org/officeDocument/2006/relationships/tags" Target="../tags/tag158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61.xml"/><Relationship Id="rId3" Type="http://schemas.openxmlformats.org/officeDocument/2006/relationships/image" Target="../media/image9.png"/><Relationship Id="rId2" Type="http://schemas.openxmlformats.org/officeDocument/2006/relationships/tags" Target="../tags/tag160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63.xml"/><Relationship Id="rId3" Type="http://schemas.openxmlformats.org/officeDocument/2006/relationships/image" Target="../media/image10.png"/><Relationship Id="rId2" Type="http://schemas.openxmlformats.org/officeDocument/2006/relationships/tags" Target="../tags/tag16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 descr="VCG21128005867512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4445" y="0"/>
            <a:ext cx="12160885" cy="6857365"/>
          </a:xfrm>
          <a:prstGeom prst="rect">
            <a:avLst/>
          </a:prstGeom>
        </p:spPr>
      </p:pic>
      <p:sp>
        <p:nvSpPr>
          <p:cNvPr id="19" name="文本框 18"/>
          <p:cNvSpPr txBox="1"/>
          <p:nvPr>
            <p:custDataLst>
              <p:tags r:id="rId2"/>
            </p:custDataLst>
          </p:nvPr>
        </p:nvSpPr>
        <p:spPr>
          <a:xfrm>
            <a:off x="2413318" y="3166110"/>
            <a:ext cx="736536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6000">
                <a:solidFill>
                  <a:schemeClr val="accent6"/>
                </a:solidFill>
                <a:effectLst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</a:rPr>
              <a:t>SQL Injection</a:t>
            </a:r>
            <a:endParaRPr lang="en-US" altLang="zh-CN" sz="6000">
              <a:solidFill>
                <a:schemeClr val="accent6"/>
              </a:solidFill>
              <a:effectLst/>
              <a:latin typeface="Inter Black" panose="02000503000000020004" charset="0"/>
              <a:ea typeface="Inter Black" panose="02000503000000020004" charset="0"/>
              <a:cs typeface="Inter Black" panose="02000503000000020004" charset="0"/>
            </a:endParaRPr>
          </a:p>
        </p:txBody>
      </p:sp>
      <p:sp>
        <p:nvSpPr>
          <p:cNvPr id="22" name="任意多边形: 形状 14"/>
          <p:cNvSpPr/>
          <p:nvPr>
            <p:custDataLst>
              <p:tags r:id="rId3"/>
            </p:custDataLst>
          </p:nvPr>
        </p:nvSpPr>
        <p:spPr>
          <a:xfrm>
            <a:off x="2377516" y="4206476"/>
            <a:ext cx="7438409" cy="110315"/>
          </a:xfrm>
          <a:custGeom>
            <a:avLst/>
            <a:gdLst>
              <a:gd name="connsiteX0" fmla="*/ 0 w 10926501"/>
              <a:gd name="connsiteY0" fmla="*/ 0 h 162045"/>
              <a:gd name="connsiteX1" fmla="*/ 3761772 w 10926501"/>
              <a:gd name="connsiteY1" fmla="*/ 0 h 162045"/>
              <a:gd name="connsiteX2" fmla="*/ 3923817 w 10926501"/>
              <a:gd name="connsiteY2" fmla="*/ 162045 h 162045"/>
              <a:gd name="connsiteX3" fmla="*/ 6979534 w 10926501"/>
              <a:gd name="connsiteY3" fmla="*/ 162045 h 162045"/>
              <a:gd name="connsiteX4" fmla="*/ 7141579 w 10926501"/>
              <a:gd name="connsiteY4" fmla="*/ 0 h 162045"/>
              <a:gd name="connsiteX5" fmla="*/ 10926501 w 10926501"/>
              <a:gd name="connsiteY5" fmla="*/ 0 h 16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6501" h="162045">
                <a:moveTo>
                  <a:pt x="0" y="0"/>
                </a:moveTo>
                <a:lnTo>
                  <a:pt x="3761772" y="0"/>
                </a:lnTo>
                <a:lnTo>
                  <a:pt x="3923817" y="162045"/>
                </a:lnTo>
                <a:lnTo>
                  <a:pt x="6979534" y="162045"/>
                </a:lnTo>
                <a:lnTo>
                  <a:pt x="7141579" y="0"/>
                </a:lnTo>
                <a:lnTo>
                  <a:pt x="10926501" y="0"/>
                </a:lnTo>
              </a:path>
            </a:pathLst>
          </a:custGeom>
          <a:noFill/>
          <a:ln w="38100">
            <a:gradFill>
              <a:gsLst>
                <a:gs pos="200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59" name="任意多边形: 形状 158"/>
          <p:cNvSpPr/>
          <p:nvPr/>
        </p:nvSpPr>
        <p:spPr>
          <a:xfrm>
            <a:off x="4629150" y="4827270"/>
            <a:ext cx="2934335" cy="559435"/>
          </a:xfrm>
          <a:custGeom>
            <a:avLst/>
            <a:gdLst>
              <a:gd name="connsiteX0" fmla="*/ 0 w 2880000"/>
              <a:gd name="connsiteY0" fmla="*/ 0 h 3600000"/>
              <a:gd name="connsiteX1" fmla="*/ 882815 w 2880000"/>
              <a:gd name="connsiteY1" fmla="*/ 0 h 3600000"/>
              <a:gd name="connsiteX2" fmla="*/ 942863 w 2880000"/>
              <a:gd name="connsiteY2" fmla="*/ 60048 h 3600000"/>
              <a:gd name="connsiteX3" fmla="*/ 1902766 w 2880000"/>
              <a:gd name="connsiteY3" fmla="*/ 60048 h 3600000"/>
              <a:gd name="connsiteX4" fmla="*/ 1962813 w 2880000"/>
              <a:gd name="connsiteY4" fmla="*/ 0 h 3600000"/>
              <a:gd name="connsiteX5" fmla="*/ 2880000 w 2880000"/>
              <a:gd name="connsiteY5" fmla="*/ 0 h 3600000"/>
              <a:gd name="connsiteX6" fmla="*/ 2880000 w 2880000"/>
              <a:gd name="connsiteY6" fmla="*/ 3600000 h 3600000"/>
              <a:gd name="connsiteX7" fmla="*/ 1957099 w 2880000"/>
              <a:gd name="connsiteY7" fmla="*/ 3600000 h 3600000"/>
              <a:gd name="connsiteX8" fmla="*/ 1902766 w 2880000"/>
              <a:gd name="connsiteY8" fmla="*/ 3545666 h 3600000"/>
              <a:gd name="connsiteX9" fmla="*/ 942863 w 2880000"/>
              <a:gd name="connsiteY9" fmla="*/ 3545666 h 3600000"/>
              <a:gd name="connsiteX10" fmla="*/ 888529 w 2880000"/>
              <a:gd name="connsiteY10" fmla="*/ 3600000 h 3600000"/>
              <a:gd name="connsiteX11" fmla="*/ 0 w 2880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80000" h="3600000">
                <a:moveTo>
                  <a:pt x="0" y="0"/>
                </a:moveTo>
                <a:lnTo>
                  <a:pt x="882815" y="0"/>
                </a:lnTo>
                <a:lnTo>
                  <a:pt x="942863" y="60048"/>
                </a:lnTo>
                <a:lnTo>
                  <a:pt x="1902766" y="60048"/>
                </a:lnTo>
                <a:lnTo>
                  <a:pt x="1962813" y="0"/>
                </a:lnTo>
                <a:lnTo>
                  <a:pt x="2880000" y="0"/>
                </a:lnTo>
                <a:lnTo>
                  <a:pt x="2880000" y="3600000"/>
                </a:lnTo>
                <a:lnTo>
                  <a:pt x="1957099" y="3600000"/>
                </a:lnTo>
                <a:lnTo>
                  <a:pt x="1902766" y="3545666"/>
                </a:lnTo>
                <a:lnTo>
                  <a:pt x="942863" y="3545666"/>
                </a:lnTo>
                <a:lnTo>
                  <a:pt x="888529" y="3600000"/>
                </a:lnTo>
                <a:lnTo>
                  <a:pt x="0" y="36000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75000">
                <a:schemeClr val="accent1">
                  <a:alpha val="0"/>
                </a:schemeClr>
              </a:gs>
              <a:gs pos="94000">
                <a:schemeClr val="accent1"/>
              </a:gs>
              <a:gs pos="25000">
                <a:schemeClr val="accent1">
                  <a:alpha val="0"/>
                </a:schemeClr>
              </a:gs>
            </a:gsLst>
            <a:lin ang="0" scaled="0"/>
          </a:gradFill>
          <a:ln w="19050">
            <a:gradFill>
              <a:gsLst>
                <a:gs pos="0">
                  <a:schemeClr val="accent6"/>
                </a:gs>
                <a:gs pos="100000">
                  <a:schemeClr val="accent1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cs typeface="Inter" panose="02000503000000020004" charset="0"/>
            </a:endParaRPr>
          </a:p>
        </p:txBody>
      </p:sp>
      <p:sp>
        <p:nvSpPr>
          <p:cNvPr id="41" name="任意多边形: 形状 138"/>
          <p:cNvSpPr/>
          <p:nvPr>
            <p:custDataLst>
              <p:tags r:id="rId4"/>
            </p:custDataLst>
          </p:nvPr>
        </p:nvSpPr>
        <p:spPr>
          <a:xfrm>
            <a:off x="308610" y="503873"/>
            <a:ext cx="11576685" cy="585025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19455" y="680720"/>
            <a:ext cx="2407920" cy="501650"/>
            <a:chOff x="1133" y="1072"/>
            <a:chExt cx="3792" cy="910"/>
          </a:xfrm>
        </p:grpSpPr>
        <p:sp>
          <p:nvSpPr>
            <p:cNvPr id="16" name="平行四边形 15"/>
            <p:cNvSpPr/>
            <p:nvPr>
              <p:custDataLst>
                <p:tags r:id="rId5"/>
              </p:custDataLst>
            </p:nvPr>
          </p:nvSpPr>
          <p:spPr>
            <a:xfrm>
              <a:off x="1403" y="1216"/>
              <a:ext cx="3361" cy="640"/>
            </a:xfrm>
            <a:prstGeom prst="parallelogram">
              <a:avLst>
                <a:gd name="adj" fmla="val 82143"/>
              </a:avLst>
            </a:prstGeom>
            <a:gradFill>
              <a:gsLst>
                <a:gs pos="0">
                  <a:srgbClr val="4675FC"/>
                </a:gs>
                <a:gs pos="100000">
                  <a:srgbClr val="4675FC">
                    <a:alpha val="0"/>
                  </a:srgbClr>
                </a:gs>
              </a:gsLst>
              <a:lin ang="1800000" scaled="0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  <p:sp>
          <p:nvSpPr>
            <p:cNvPr id="2" name="平行四边形 1"/>
            <p:cNvSpPr/>
            <p:nvPr>
              <p:custDataLst>
                <p:tags r:id="rId6"/>
              </p:custDataLst>
            </p:nvPr>
          </p:nvSpPr>
          <p:spPr>
            <a:xfrm>
              <a:off x="1133" y="1072"/>
              <a:ext cx="3792" cy="910"/>
            </a:xfrm>
            <a:prstGeom prst="parallelogram">
              <a:avLst>
                <a:gd name="adj" fmla="val 82143"/>
              </a:avLst>
            </a:prstGeom>
            <a:noFill/>
            <a:ln w="12700">
              <a:gradFill flip="none" rotWithShape="1">
                <a:gsLst>
                  <a:gs pos="36000">
                    <a:schemeClr val="accent1"/>
                  </a:gs>
                  <a:gs pos="75000">
                    <a:schemeClr val="accent1">
                      <a:alpha val="0"/>
                    </a:schemeClr>
                  </a:gs>
                </a:gsLst>
                <a:lin ang="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</p:grpSp>
      <p:sp>
        <p:nvSpPr>
          <p:cNvPr id="5" name="任意多边形: 形状 21"/>
          <p:cNvSpPr/>
          <p:nvPr>
            <p:custDataLst>
              <p:tags r:id="rId7"/>
            </p:custDataLst>
          </p:nvPr>
        </p:nvSpPr>
        <p:spPr>
          <a:xfrm rot="16200000" flipV="1">
            <a:off x="-2199640" y="3370898"/>
            <a:ext cx="4707890" cy="116205"/>
          </a:xfrm>
          <a:custGeom>
            <a:avLst/>
            <a:gdLst>
              <a:gd name="connsiteX0" fmla="*/ 0 w 3238500"/>
              <a:gd name="connsiteY0" fmla="*/ 118110 h 118110"/>
              <a:gd name="connsiteX1" fmla="*/ 118110 w 3238500"/>
              <a:gd name="connsiteY1" fmla="*/ 0 h 118110"/>
              <a:gd name="connsiteX2" fmla="*/ 3124200 w 3238500"/>
              <a:gd name="connsiteY2" fmla="*/ 0 h 118110"/>
              <a:gd name="connsiteX3" fmla="*/ 3238500 w 3238500"/>
              <a:gd name="connsiteY3" fmla="*/ 114300 h 11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0" h="118110">
                <a:moveTo>
                  <a:pt x="0" y="118110"/>
                </a:moveTo>
                <a:lnTo>
                  <a:pt x="118110" y="0"/>
                </a:lnTo>
                <a:lnTo>
                  <a:pt x="3124200" y="0"/>
                </a:lnTo>
                <a:lnTo>
                  <a:pt x="3238500" y="114300"/>
                </a:lnTo>
              </a:path>
            </a:pathLst>
          </a:custGeom>
          <a:noFill/>
          <a:ln w="9525">
            <a:solidFill>
              <a:schemeClr val="accent1">
                <a:alpha val="70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17818" y="176530"/>
            <a:ext cx="11556365" cy="135890"/>
            <a:chOff x="625" y="278"/>
            <a:chExt cx="18199" cy="214"/>
          </a:xfrm>
        </p:grpSpPr>
        <p:sp>
          <p:nvSpPr>
            <p:cNvPr id="24" name="任意多边形: 形状 21"/>
            <p:cNvSpPr/>
            <p:nvPr>
              <p:custDataLst>
                <p:tags r:id="rId8"/>
              </p:custDataLst>
            </p:nvPr>
          </p:nvSpPr>
          <p:spPr>
            <a:xfrm flipV="1">
              <a:off x="7028" y="278"/>
              <a:ext cx="5889" cy="215"/>
            </a:xfrm>
            <a:custGeom>
              <a:avLst/>
              <a:gdLst>
                <a:gd name="connsiteX0" fmla="*/ 0 w 3238500"/>
                <a:gd name="connsiteY0" fmla="*/ 118110 h 118110"/>
                <a:gd name="connsiteX1" fmla="*/ 118110 w 3238500"/>
                <a:gd name="connsiteY1" fmla="*/ 0 h 118110"/>
                <a:gd name="connsiteX2" fmla="*/ 3124200 w 3238500"/>
                <a:gd name="connsiteY2" fmla="*/ 0 h 118110"/>
                <a:gd name="connsiteX3" fmla="*/ 3238500 w 3238500"/>
                <a:gd name="connsiteY3" fmla="*/ 114300 h 118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0" h="118110">
                  <a:moveTo>
                    <a:pt x="0" y="118110"/>
                  </a:moveTo>
                  <a:lnTo>
                    <a:pt x="118110" y="0"/>
                  </a:lnTo>
                  <a:lnTo>
                    <a:pt x="3124200" y="0"/>
                  </a:lnTo>
                  <a:lnTo>
                    <a:pt x="3238500" y="11430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  <p:cxnSp>
          <p:nvCxnSpPr>
            <p:cNvPr id="9" name="直接连接符 8"/>
            <p:cNvCxnSpPr/>
            <p:nvPr>
              <p:custDataLst>
                <p:tags r:id="rId9"/>
              </p:custDataLst>
            </p:nvPr>
          </p:nvCxnSpPr>
          <p:spPr>
            <a:xfrm flipH="1" flipV="1">
              <a:off x="625" y="278"/>
              <a:ext cx="6402" cy="4"/>
            </a:xfrm>
            <a:prstGeom prst="line">
              <a:avLst/>
            </a:prstGeom>
            <a:ln>
              <a:gradFill>
                <a:gsLst>
                  <a:gs pos="0">
                    <a:srgbClr val="4675FC"/>
                  </a:gs>
                  <a:gs pos="49000">
                    <a:srgbClr val="4675FC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10"/>
              </p:custDataLst>
            </p:nvPr>
          </p:nvCxnSpPr>
          <p:spPr>
            <a:xfrm flipH="1" flipV="1">
              <a:off x="12954" y="278"/>
              <a:ext cx="5871" cy="68"/>
            </a:xfrm>
            <a:prstGeom prst="line">
              <a:avLst/>
            </a:prstGeom>
            <a:ln>
              <a:gradFill>
                <a:gsLst>
                  <a:gs pos="39000">
                    <a:srgbClr val="4675FC">
                      <a:alpha val="0"/>
                    </a:srgbClr>
                  </a:gs>
                  <a:gs pos="55000">
                    <a:srgbClr val="4675FC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 rot="16200000">
            <a:off x="11279505" y="749082"/>
            <a:ext cx="252730" cy="375920"/>
            <a:chOff x="17336" y="1136"/>
            <a:chExt cx="466" cy="911"/>
          </a:xfrm>
          <a:solidFill>
            <a:srgbClr val="2CF5FC"/>
          </a:solidFill>
        </p:grpSpPr>
        <p:sp>
          <p:nvSpPr>
            <p:cNvPr id="14" name="矩形 13"/>
            <p:cNvSpPr/>
            <p:nvPr>
              <p:custDataLst>
                <p:tags r:id="rId11"/>
              </p:custDataLst>
            </p:nvPr>
          </p:nvSpPr>
          <p:spPr>
            <a:xfrm>
              <a:off x="17448" y="1136"/>
              <a:ext cx="241" cy="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40" name="矩形 39"/>
            <p:cNvSpPr/>
            <p:nvPr>
              <p:custDataLst>
                <p:tags r:id="rId12"/>
              </p:custDataLst>
            </p:nvPr>
          </p:nvSpPr>
          <p:spPr>
            <a:xfrm>
              <a:off x="17448" y="1532"/>
              <a:ext cx="241" cy="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42" name="矩形 41"/>
            <p:cNvSpPr/>
            <p:nvPr>
              <p:custDataLst>
                <p:tags r:id="rId13"/>
              </p:custDataLst>
            </p:nvPr>
          </p:nvSpPr>
          <p:spPr>
            <a:xfrm>
              <a:off x="17336" y="1334"/>
              <a:ext cx="466" cy="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43" name="矩形 42"/>
            <p:cNvSpPr/>
            <p:nvPr>
              <p:custDataLst>
                <p:tags r:id="rId14"/>
              </p:custDataLst>
            </p:nvPr>
          </p:nvSpPr>
          <p:spPr>
            <a:xfrm>
              <a:off x="17336" y="1729"/>
              <a:ext cx="466" cy="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44" name="矩形 43"/>
            <p:cNvSpPr/>
            <p:nvPr>
              <p:custDataLst>
                <p:tags r:id="rId15"/>
              </p:custDataLst>
            </p:nvPr>
          </p:nvSpPr>
          <p:spPr>
            <a:xfrm>
              <a:off x="17448" y="1927"/>
              <a:ext cx="241" cy="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</p:grpSp>
      <p:sp>
        <p:nvSpPr>
          <p:cNvPr id="29" name="矩形 28"/>
          <p:cNvSpPr/>
          <p:nvPr>
            <p:custDataLst>
              <p:tags r:id="rId16"/>
            </p:custDataLst>
          </p:nvPr>
        </p:nvSpPr>
        <p:spPr>
          <a:xfrm>
            <a:off x="760730" y="5462270"/>
            <a:ext cx="187960" cy="439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 rot="10800000">
            <a:off x="317818" y="6526530"/>
            <a:ext cx="11556365" cy="135890"/>
            <a:chOff x="625" y="278"/>
            <a:chExt cx="18199" cy="214"/>
          </a:xfrm>
        </p:grpSpPr>
        <p:sp>
          <p:nvSpPr>
            <p:cNvPr id="32" name="任意多边形: 形状 21"/>
            <p:cNvSpPr/>
            <p:nvPr>
              <p:custDataLst>
                <p:tags r:id="rId17"/>
              </p:custDataLst>
            </p:nvPr>
          </p:nvSpPr>
          <p:spPr>
            <a:xfrm flipV="1">
              <a:off x="7028" y="278"/>
              <a:ext cx="5889" cy="215"/>
            </a:xfrm>
            <a:custGeom>
              <a:avLst/>
              <a:gdLst>
                <a:gd name="connsiteX0" fmla="*/ 0 w 3238500"/>
                <a:gd name="connsiteY0" fmla="*/ 118110 h 118110"/>
                <a:gd name="connsiteX1" fmla="*/ 118110 w 3238500"/>
                <a:gd name="connsiteY1" fmla="*/ 0 h 118110"/>
                <a:gd name="connsiteX2" fmla="*/ 3124200 w 3238500"/>
                <a:gd name="connsiteY2" fmla="*/ 0 h 118110"/>
                <a:gd name="connsiteX3" fmla="*/ 3238500 w 3238500"/>
                <a:gd name="connsiteY3" fmla="*/ 114300 h 118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0" h="118110">
                  <a:moveTo>
                    <a:pt x="0" y="118110"/>
                  </a:moveTo>
                  <a:lnTo>
                    <a:pt x="118110" y="0"/>
                  </a:lnTo>
                  <a:lnTo>
                    <a:pt x="3124200" y="0"/>
                  </a:lnTo>
                  <a:lnTo>
                    <a:pt x="3238500" y="11430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  <p:cxnSp>
          <p:nvCxnSpPr>
            <p:cNvPr id="34" name="直接连接符 33"/>
            <p:cNvCxnSpPr/>
            <p:nvPr>
              <p:custDataLst>
                <p:tags r:id="rId18"/>
              </p:custDataLst>
            </p:nvPr>
          </p:nvCxnSpPr>
          <p:spPr>
            <a:xfrm flipH="1" flipV="1">
              <a:off x="625" y="278"/>
              <a:ext cx="6402" cy="4"/>
            </a:xfrm>
            <a:prstGeom prst="line">
              <a:avLst/>
            </a:prstGeom>
            <a:ln>
              <a:gradFill>
                <a:gsLst>
                  <a:gs pos="0">
                    <a:srgbClr val="4675FC"/>
                  </a:gs>
                  <a:gs pos="49000">
                    <a:srgbClr val="4675FC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>
              <p:custDataLst>
                <p:tags r:id="rId19"/>
              </p:custDataLst>
            </p:nvPr>
          </p:nvCxnSpPr>
          <p:spPr>
            <a:xfrm flipH="1" flipV="1">
              <a:off x="12954" y="278"/>
              <a:ext cx="5871" cy="68"/>
            </a:xfrm>
            <a:prstGeom prst="line">
              <a:avLst/>
            </a:prstGeom>
            <a:ln>
              <a:gradFill>
                <a:gsLst>
                  <a:gs pos="39000">
                    <a:srgbClr val="4675FC">
                      <a:alpha val="0"/>
                    </a:srgbClr>
                  </a:gs>
                  <a:gs pos="55000">
                    <a:srgbClr val="4675FC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任意多边形: 形状 21"/>
          <p:cNvSpPr/>
          <p:nvPr>
            <p:custDataLst>
              <p:tags r:id="rId20"/>
            </p:custDataLst>
          </p:nvPr>
        </p:nvSpPr>
        <p:spPr>
          <a:xfrm rot="5400000" flipH="1" flipV="1">
            <a:off x="9685655" y="3370898"/>
            <a:ext cx="4707890" cy="116205"/>
          </a:xfrm>
          <a:custGeom>
            <a:avLst/>
            <a:gdLst>
              <a:gd name="connsiteX0" fmla="*/ 0 w 3238500"/>
              <a:gd name="connsiteY0" fmla="*/ 118110 h 118110"/>
              <a:gd name="connsiteX1" fmla="*/ 118110 w 3238500"/>
              <a:gd name="connsiteY1" fmla="*/ 0 h 118110"/>
              <a:gd name="connsiteX2" fmla="*/ 3124200 w 3238500"/>
              <a:gd name="connsiteY2" fmla="*/ 0 h 118110"/>
              <a:gd name="connsiteX3" fmla="*/ 3238500 w 3238500"/>
              <a:gd name="connsiteY3" fmla="*/ 114300 h 11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0" h="118110">
                <a:moveTo>
                  <a:pt x="0" y="118110"/>
                </a:moveTo>
                <a:lnTo>
                  <a:pt x="118110" y="0"/>
                </a:lnTo>
                <a:lnTo>
                  <a:pt x="3124200" y="0"/>
                </a:lnTo>
                <a:lnTo>
                  <a:pt x="3238500" y="114300"/>
                </a:lnTo>
              </a:path>
            </a:pathLst>
          </a:custGeom>
          <a:noFill/>
          <a:ln w="9525">
            <a:solidFill>
              <a:schemeClr val="accent1">
                <a:alpha val="70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55" name="半闭框 54"/>
          <p:cNvSpPr/>
          <p:nvPr/>
        </p:nvSpPr>
        <p:spPr>
          <a:xfrm rot="10800000" flipH="1" flipV="1">
            <a:off x="4577154" y="4776981"/>
            <a:ext cx="336092" cy="336092"/>
          </a:xfrm>
          <a:prstGeom prst="halfFrame">
            <a:avLst>
              <a:gd name="adj1" fmla="val 11939"/>
              <a:gd name="adj2" fmla="val 1339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39" name="半闭框 38"/>
          <p:cNvSpPr/>
          <p:nvPr/>
        </p:nvSpPr>
        <p:spPr>
          <a:xfrm flipH="1" flipV="1">
            <a:off x="7279714" y="5099561"/>
            <a:ext cx="336092" cy="336092"/>
          </a:xfrm>
          <a:prstGeom prst="halfFrame">
            <a:avLst>
              <a:gd name="adj1" fmla="val 11939"/>
              <a:gd name="adj2" fmla="val 1339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46" name="矩形 45"/>
          <p:cNvSpPr/>
          <p:nvPr>
            <p:custDataLst>
              <p:tags r:id="rId21"/>
            </p:custDataLst>
          </p:nvPr>
        </p:nvSpPr>
        <p:spPr>
          <a:xfrm>
            <a:off x="890905" y="5485765"/>
            <a:ext cx="187960" cy="1993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47" name="矩形 46"/>
          <p:cNvSpPr/>
          <p:nvPr>
            <p:custDataLst>
              <p:tags r:id="rId22"/>
            </p:custDataLst>
          </p:nvPr>
        </p:nvSpPr>
        <p:spPr>
          <a:xfrm>
            <a:off x="11586845" y="5439410"/>
            <a:ext cx="76200" cy="4394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48" name="矩形 47"/>
          <p:cNvSpPr/>
          <p:nvPr>
            <p:custDataLst>
              <p:tags r:id="rId23"/>
            </p:custDataLst>
          </p:nvPr>
        </p:nvSpPr>
        <p:spPr>
          <a:xfrm flipH="1">
            <a:off x="11461750" y="5718175"/>
            <a:ext cx="150495" cy="160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49" name="矩形 48"/>
          <p:cNvSpPr/>
          <p:nvPr>
            <p:custDataLst>
              <p:tags r:id="rId24"/>
            </p:custDataLst>
          </p:nvPr>
        </p:nvSpPr>
        <p:spPr>
          <a:xfrm flipH="1">
            <a:off x="11430635" y="5520690"/>
            <a:ext cx="85725" cy="914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</p:spTree>
    <p:custDataLst>
      <p:tags r:id="rId2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139" name="任意多边形: 形状 138"/>
          <p:cNvSpPr/>
          <p:nvPr>
            <p:custDataLst>
              <p:tags r:id="rId2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2210" y="305435"/>
            <a:ext cx="4768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SQL Injection</a:t>
            </a:r>
            <a:endParaRPr lang="en-US" altLang="zh-CN" sz="24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3374390" y="46545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7940040" y="46545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55" y="1943100"/>
            <a:ext cx="11391265" cy="37128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139" name="任意多边形: 形状 138"/>
          <p:cNvSpPr/>
          <p:nvPr>
            <p:custDataLst>
              <p:tags r:id="rId2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2210" y="305435"/>
            <a:ext cx="4768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SQL Injection</a:t>
            </a:r>
            <a:endParaRPr lang="en-US" altLang="zh-CN" sz="24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3374390" y="46545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7940040" y="46545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5" y="1226185"/>
            <a:ext cx="10631805" cy="48990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139" name="任意多边形: 形状 138"/>
          <p:cNvSpPr/>
          <p:nvPr>
            <p:custDataLst>
              <p:tags r:id="rId2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2210" y="305435"/>
            <a:ext cx="4768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SQL Injection</a:t>
            </a:r>
            <a:endParaRPr lang="en-US" altLang="zh-CN" sz="24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3374390" y="46545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7940040" y="46545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1497330"/>
            <a:ext cx="10254615" cy="461137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139" name="任意多边形: 形状 138"/>
          <p:cNvSpPr/>
          <p:nvPr>
            <p:custDataLst>
              <p:tags r:id="rId2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2210" y="305435"/>
            <a:ext cx="4768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SQL Injection</a:t>
            </a:r>
            <a:endParaRPr lang="en-US" altLang="zh-CN" sz="24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3374390" y="46545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7940040" y="46545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720" y="1315085"/>
            <a:ext cx="10410825" cy="47212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 descr="VCG21128005867512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4445" y="0"/>
            <a:ext cx="12160885" cy="6857365"/>
          </a:xfrm>
          <a:prstGeom prst="rect">
            <a:avLst/>
          </a:prstGeom>
        </p:spPr>
      </p:pic>
      <p:sp>
        <p:nvSpPr>
          <p:cNvPr id="19" name="文本框 18"/>
          <p:cNvSpPr txBox="1"/>
          <p:nvPr>
            <p:custDataLst>
              <p:tags r:id="rId2"/>
            </p:custDataLst>
          </p:nvPr>
        </p:nvSpPr>
        <p:spPr>
          <a:xfrm>
            <a:off x="2413318" y="3166110"/>
            <a:ext cx="736536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6000">
                <a:solidFill>
                  <a:schemeClr val="accent6"/>
                </a:solidFill>
                <a:effectLst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</a:rPr>
              <a:t>THANK YOU</a:t>
            </a:r>
            <a:endParaRPr lang="zh-CN" altLang="en-US" sz="6000">
              <a:solidFill>
                <a:schemeClr val="accent6"/>
              </a:solidFill>
              <a:effectLst/>
              <a:latin typeface="Inter Black" panose="02000503000000020004" charset="0"/>
              <a:ea typeface="Inter Black" panose="02000503000000020004" charset="0"/>
              <a:cs typeface="Inter Black" panose="02000503000000020004" charset="0"/>
            </a:endParaRPr>
          </a:p>
        </p:txBody>
      </p:sp>
      <p:sp>
        <p:nvSpPr>
          <p:cNvPr id="22" name="任意多边形: 形状 14"/>
          <p:cNvSpPr/>
          <p:nvPr>
            <p:custDataLst>
              <p:tags r:id="rId3"/>
            </p:custDataLst>
          </p:nvPr>
        </p:nvSpPr>
        <p:spPr>
          <a:xfrm>
            <a:off x="2377516" y="4206476"/>
            <a:ext cx="7438409" cy="110315"/>
          </a:xfrm>
          <a:custGeom>
            <a:avLst/>
            <a:gdLst>
              <a:gd name="connsiteX0" fmla="*/ 0 w 10926501"/>
              <a:gd name="connsiteY0" fmla="*/ 0 h 162045"/>
              <a:gd name="connsiteX1" fmla="*/ 3761772 w 10926501"/>
              <a:gd name="connsiteY1" fmla="*/ 0 h 162045"/>
              <a:gd name="connsiteX2" fmla="*/ 3923817 w 10926501"/>
              <a:gd name="connsiteY2" fmla="*/ 162045 h 162045"/>
              <a:gd name="connsiteX3" fmla="*/ 6979534 w 10926501"/>
              <a:gd name="connsiteY3" fmla="*/ 162045 h 162045"/>
              <a:gd name="connsiteX4" fmla="*/ 7141579 w 10926501"/>
              <a:gd name="connsiteY4" fmla="*/ 0 h 162045"/>
              <a:gd name="connsiteX5" fmla="*/ 10926501 w 10926501"/>
              <a:gd name="connsiteY5" fmla="*/ 0 h 16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6501" h="162045">
                <a:moveTo>
                  <a:pt x="0" y="0"/>
                </a:moveTo>
                <a:lnTo>
                  <a:pt x="3761772" y="0"/>
                </a:lnTo>
                <a:lnTo>
                  <a:pt x="3923817" y="162045"/>
                </a:lnTo>
                <a:lnTo>
                  <a:pt x="6979534" y="162045"/>
                </a:lnTo>
                <a:lnTo>
                  <a:pt x="7141579" y="0"/>
                </a:lnTo>
                <a:lnTo>
                  <a:pt x="10926501" y="0"/>
                </a:lnTo>
              </a:path>
            </a:pathLst>
          </a:custGeom>
          <a:noFill/>
          <a:ln w="38100">
            <a:gradFill>
              <a:gsLst>
                <a:gs pos="200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59" name="任意多边形: 形状 158"/>
          <p:cNvSpPr/>
          <p:nvPr/>
        </p:nvSpPr>
        <p:spPr>
          <a:xfrm>
            <a:off x="4629150" y="4827270"/>
            <a:ext cx="2934335" cy="559435"/>
          </a:xfrm>
          <a:custGeom>
            <a:avLst/>
            <a:gdLst>
              <a:gd name="connsiteX0" fmla="*/ 0 w 2880000"/>
              <a:gd name="connsiteY0" fmla="*/ 0 h 3600000"/>
              <a:gd name="connsiteX1" fmla="*/ 882815 w 2880000"/>
              <a:gd name="connsiteY1" fmla="*/ 0 h 3600000"/>
              <a:gd name="connsiteX2" fmla="*/ 942863 w 2880000"/>
              <a:gd name="connsiteY2" fmla="*/ 60048 h 3600000"/>
              <a:gd name="connsiteX3" fmla="*/ 1902766 w 2880000"/>
              <a:gd name="connsiteY3" fmla="*/ 60048 h 3600000"/>
              <a:gd name="connsiteX4" fmla="*/ 1962813 w 2880000"/>
              <a:gd name="connsiteY4" fmla="*/ 0 h 3600000"/>
              <a:gd name="connsiteX5" fmla="*/ 2880000 w 2880000"/>
              <a:gd name="connsiteY5" fmla="*/ 0 h 3600000"/>
              <a:gd name="connsiteX6" fmla="*/ 2880000 w 2880000"/>
              <a:gd name="connsiteY6" fmla="*/ 3600000 h 3600000"/>
              <a:gd name="connsiteX7" fmla="*/ 1957099 w 2880000"/>
              <a:gd name="connsiteY7" fmla="*/ 3600000 h 3600000"/>
              <a:gd name="connsiteX8" fmla="*/ 1902766 w 2880000"/>
              <a:gd name="connsiteY8" fmla="*/ 3545666 h 3600000"/>
              <a:gd name="connsiteX9" fmla="*/ 942863 w 2880000"/>
              <a:gd name="connsiteY9" fmla="*/ 3545666 h 3600000"/>
              <a:gd name="connsiteX10" fmla="*/ 888529 w 2880000"/>
              <a:gd name="connsiteY10" fmla="*/ 3600000 h 3600000"/>
              <a:gd name="connsiteX11" fmla="*/ 0 w 2880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80000" h="3600000">
                <a:moveTo>
                  <a:pt x="0" y="0"/>
                </a:moveTo>
                <a:lnTo>
                  <a:pt x="882815" y="0"/>
                </a:lnTo>
                <a:lnTo>
                  <a:pt x="942863" y="60048"/>
                </a:lnTo>
                <a:lnTo>
                  <a:pt x="1902766" y="60048"/>
                </a:lnTo>
                <a:lnTo>
                  <a:pt x="1962813" y="0"/>
                </a:lnTo>
                <a:lnTo>
                  <a:pt x="2880000" y="0"/>
                </a:lnTo>
                <a:lnTo>
                  <a:pt x="2880000" y="3600000"/>
                </a:lnTo>
                <a:lnTo>
                  <a:pt x="1957099" y="3600000"/>
                </a:lnTo>
                <a:lnTo>
                  <a:pt x="1902766" y="3545666"/>
                </a:lnTo>
                <a:lnTo>
                  <a:pt x="942863" y="3545666"/>
                </a:lnTo>
                <a:lnTo>
                  <a:pt x="888529" y="3600000"/>
                </a:lnTo>
                <a:lnTo>
                  <a:pt x="0" y="36000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75000">
                <a:schemeClr val="accent1">
                  <a:alpha val="0"/>
                </a:schemeClr>
              </a:gs>
              <a:gs pos="94000">
                <a:schemeClr val="accent1"/>
              </a:gs>
              <a:gs pos="25000">
                <a:schemeClr val="accent1">
                  <a:alpha val="0"/>
                </a:schemeClr>
              </a:gs>
            </a:gsLst>
            <a:lin ang="0" scaled="0"/>
          </a:gradFill>
          <a:ln w="19050">
            <a:gradFill>
              <a:gsLst>
                <a:gs pos="0">
                  <a:schemeClr val="accent6"/>
                </a:gs>
                <a:gs pos="100000">
                  <a:schemeClr val="accent1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cs typeface="Inter" panose="02000503000000020004" charset="0"/>
            </a:endParaRPr>
          </a:p>
        </p:txBody>
      </p:sp>
      <p:sp>
        <p:nvSpPr>
          <p:cNvPr id="41" name="任意多边形: 形状 138"/>
          <p:cNvSpPr/>
          <p:nvPr>
            <p:custDataLst>
              <p:tags r:id="rId4"/>
            </p:custDataLst>
          </p:nvPr>
        </p:nvSpPr>
        <p:spPr>
          <a:xfrm>
            <a:off x="308610" y="503873"/>
            <a:ext cx="11576685" cy="585025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19455" y="680720"/>
            <a:ext cx="2407920" cy="501650"/>
            <a:chOff x="1133" y="1072"/>
            <a:chExt cx="3792" cy="910"/>
          </a:xfrm>
        </p:grpSpPr>
        <p:sp>
          <p:nvSpPr>
            <p:cNvPr id="16" name="平行四边形 15"/>
            <p:cNvSpPr/>
            <p:nvPr>
              <p:custDataLst>
                <p:tags r:id="rId5"/>
              </p:custDataLst>
            </p:nvPr>
          </p:nvSpPr>
          <p:spPr>
            <a:xfrm>
              <a:off x="1403" y="1216"/>
              <a:ext cx="3361" cy="640"/>
            </a:xfrm>
            <a:prstGeom prst="parallelogram">
              <a:avLst>
                <a:gd name="adj" fmla="val 82143"/>
              </a:avLst>
            </a:prstGeom>
            <a:gradFill>
              <a:gsLst>
                <a:gs pos="0">
                  <a:srgbClr val="4675FC"/>
                </a:gs>
                <a:gs pos="100000">
                  <a:srgbClr val="4675FC">
                    <a:alpha val="0"/>
                  </a:srgbClr>
                </a:gs>
              </a:gsLst>
              <a:lin ang="1800000" scaled="0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  <p:sp>
          <p:nvSpPr>
            <p:cNvPr id="2" name="平行四边形 1"/>
            <p:cNvSpPr/>
            <p:nvPr>
              <p:custDataLst>
                <p:tags r:id="rId6"/>
              </p:custDataLst>
            </p:nvPr>
          </p:nvSpPr>
          <p:spPr>
            <a:xfrm>
              <a:off x="1133" y="1072"/>
              <a:ext cx="3792" cy="910"/>
            </a:xfrm>
            <a:prstGeom prst="parallelogram">
              <a:avLst>
                <a:gd name="adj" fmla="val 82143"/>
              </a:avLst>
            </a:prstGeom>
            <a:noFill/>
            <a:ln w="12700">
              <a:gradFill flip="none" rotWithShape="1">
                <a:gsLst>
                  <a:gs pos="36000">
                    <a:schemeClr val="accent1"/>
                  </a:gs>
                  <a:gs pos="75000">
                    <a:schemeClr val="accent1">
                      <a:alpha val="0"/>
                    </a:schemeClr>
                  </a:gs>
                </a:gsLst>
                <a:lin ang="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</p:grpSp>
      <p:sp>
        <p:nvSpPr>
          <p:cNvPr id="5" name="任意多边形: 形状 21"/>
          <p:cNvSpPr/>
          <p:nvPr>
            <p:custDataLst>
              <p:tags r:id="rId7"/>
            </p:custDataLst>
          </p:nvPr>
        </p:nvSpPr>
        <p:spPr>
          <a:xfrm rot="16200000" flipV="1">
            <a:off x="-2199640" y="3370898"/>
            <a:ext cx="4707890" cy="116205"/>
          </a:xfrm>
          <a:custGeom>
            <a:avLst/>
            <a:gdLst>
              <a:gd name="connsiteX0" fmla="*/ 0 w 3238500"/>
              <a:gd name="connsiteY0" fmla="*/ 118110 h 118110"/>
              <a:gd name="connsiteX1" fmla="*/ 118110 w 3238500"/>
              <a:gd name="connsiteY1" fmla="*/ 0 h 118110"/>
              <a:gd name="connsiteX2" fmla="*/ 3124200 w 3238500"/>
              <a:gd name="connsiteY2" fmla="*/ 0 h 118110"/>
              <a:gd name="connsiteX3" fmla="*/ 3238500 w 3238500"/>
              <a:gd name="connsiteY3" fmla="*/ 114300 h 11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0" h="118110">
                <a:moveTo>
                  <a:pt x="0" y="118110"/>
                </a:moveTo>
                <a:lnTo>
                  <a:pt x="118110" y="0"/>
                </a:lnTo>
                <a:lnTo>
                  <a:pt x="3124200" y="0"/>
                </a:lnTo>
                <a:lnTo>
                  <a:pt x="3238500" y="114300"/>
                </a:lnTo>
              </a:path>
            </a:pathLst>
          </a:custGeom>
          <a:noFill/>
          <a:ln w="9525">
            <a:solidFill>
              <a:schemeClr val="accent1">
                <a:alpha val="70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17818" y="176530"/>
            <a:ext cx="11556365" cy="135890"/>
            <a:chOff x="625" y="278"/>
            <a:chExt cx="18199" cy="214"/>
          </a:xfrm>
        </p:grpSpPr>
        <p:sp>
          <p:nvSpPr>
            <p:cNvPr id="24" name="任意多边形: 形状 21"/>
            <p:cNvSpPr/>
            <p:nvPr>
              <p:custDataLst>
                <p:tags r:id="rId8"/>
              </p:custDataLst>
            </p:nvPr>
          </p:nvSpPr>
          <p:spPr>
            <a:xfrm flipV="1">
              <a:off x="7028" y="278"/>
              <a:ext cx="5889" cy="215"/>
            </a:xfrm>
            <a:custGeom>
              <a:avLst/>
              <a:gdLst>
                <a:gd name="connsiteX0" fmla="*/ 0 w 3238500"/>
                <a:gd name="connsiteY0" fmla="*/ 118110 h 118110"/>
                <a:gd name="connsiteX1" fmla="*/ 118110 w 3238500"/>
                <a:gd name="connsiteY1" fmla="*/ 0 h 118110"/>
                <a:gd name="connsiteX2" fmla="*/ 3124200 w 3238500"/>
                <a:gd name="connsiteY2" fmla="*/ 0 h 118110"/>
                <a:gd name="connsiteX3" fmla="*/ 3238500 w 3238500"/>
                <a:gd name="connsiteY3" fmla="*/ 114300 h 118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0" h="118110">
                  <a:moveTo>
                    <a:pt x="0" y="118110"/>
                  </a:moveTo>
                  <a:lnTo>
                    <a:pt x="118110" y="0"/>
                  </a:lnTo>
                  <a:lnTo>
                    <a:pt x="3124200" y="0"/>
                  </a:lnTo>
                  <a:lnTo>
                    <a:pt x="3238500" y="11430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  <p:cxnSp>
          <p:nvCxnSpPr>
            <p:cNvPr id="9" name="直接连接符 8"/>
            <p:cNvCxnSpPr/>
            <p:nvPr>
              <p:custDataLst>
                <p:tags r:id="rId9"/>
              </p:custDataLst>
            </p:nvPr>
          </p:nvCxnSpPr>
          <p:spPr>
            <a:xfrm flipH="1" flipV="1">
              <a:off x="625" y="278"/>
              <a:ext cx="6402" cy="4"/>
            </a:xfrm>
            <a:prstGeom prst="line">
              <a:avLst/>
            </a:prstGeom>
            <a:ln>
              <a:gradFill>
                <a:gsLst>
                  <a:gs pos="0">
                    <a:srgbClr val="4675FC"/>
                  </a:gs>
                  <a:gs pos="49000">
                    <a:srgbClr val="4675FC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10"/>
              </p:custDataLst>
            </p:nvPr>
          </p:nvCxnSpPr>
          <p:spPr>
            <a:xfrm flipH="1" flipV="1">
              <a:off x="12954" y="278"/>
              <a:ext cx="5871" cy="68"/>
            </a:xfrm>
            <a:prstGeom prst="line">
              <a:avLst/>
            </a:prstGeom>
            <a:ln>
              <a:gradFill>
                <a:gsLst>
                  <a:gs pos="39000">
                    <a:srgbClr val="4675FC">
                      <a:alpha val="0"/>
                    </a:srgbClr>
                  </a:gs>
                  <a:gs pos="55000">
                    <a:srgbClr val="4675FC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>
            <p:custDataLst>
              <p:tags r:id="rId11"/>
            </p:custDataLst>
          </p:nvPr>
        </p:nvSpPr>
        <p:spPr>
          <a:xfrm>
            <a:off x="4153853" y="1996440"/>
            <a:ext cx="3869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 cap="all" dirty="0">
                <a:solidFill>
                  <a:schemeClr val="bg1"/>
                </a:solidFill>
                <a:uFillTx/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03</a:t>
            </a:r>
            <a:endParaRPr lang="zh-CN" altLang="en-US" sz="1200" cap="all" dirty="0">
              <a:solidFill>
                <a:schemeClr val="bg1"/>
              </a:solidFill>
              <a:uFillTx/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 rot="16200000">
            <a:off x="11279505" y="749082"/>
            <a:ext cx="252730" cy="375920"/>
            <a:chOff x="17336" y="1136"/>
            <a:chExt cx="466" cy="911"/>
          </a:xfrm>
          <a:solidFill>
            <a:srgbClr val="2CF5FC"/>
          </a:solidFill>
        </p:grpSpPr>
        <p:sp>
          <p:nvSpPr>
            <p:cNvPr id="14" name="矩形 13"/>
            <p:cNvSpPr/>
            <p:nvPr>
              <p:custDataLst>
                <p:tags r:id="rId12"/>
              </p:custDataLst>
            </p:nvPr>
          </p:nvSpPr>
          <p:spPr>
            <a:xfrm>
              <a:off x="17448" y="1136"/>
              <a:ext cx="241" cy="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40" name="矩形 39"/>
            <p:cNvSpPr/>
            <p:nvPr>
              <p:custDataLst>
                <p:tags r:id="rId13"/>
              </p:custDataLst>
            </p:nvPr>
          </p:nvSpPr>
          <p:spPr>
            <a:xfrm>
              <a:off x="17448" y="1532"/>
              <a:ext cx="241" cy="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42" name="矩形 41"/>
            <p:cNvSpPr/>
            <p:nvPr>
              <p:custDataLst>
                <p:tags r:id="rId14"/>
              </p:custDataLst>
            </p:nvPr>
          </p:nvSpPr>
          <p:spPr>
            <a:xfrm>
              <a:off x="17336" y="1334"/>
              <a:ext cx="466" cy="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43" name="矩形 42"/>
            <p:cNvSpPr/>
            <p:nvPr>
              <p:custDataLst>
                <p:tags r:id="rId15"/>
              </p:custDataLst>
            </p:nvPr>
          </p:nvSpPr>
          <p:spPr>
            <a:xfrm>
              <a:off x="17336" y="1729"/>
              <a:ext cx="466" cy="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44" name="矩形 43"/>
            <p:cNvSpPr/>
            <p:nvPr>
              <p:custDataLst>
                <p:tags r:id="rId16"/>
              </p:custDataLst>
            </p:nvPr>
          </p:nvSpPr>
          <p:spPr>
            <a:xfrm>
              <a:off x="17448" y="1927"/>
              <a:ext cx="241" cy="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</p:grpSp>
      <p:sp>
        <p:nvSpPr>
          <p:cNvPr id="29" name="矩形 28"/>
          <p:cNvSpPr/>
          <p:nvPr>
            <p:custDataLst>
              <p:tags r:id="rId17"/>
            </p:custDataLst>
          </p:nvPr>
        </p:nvSpPr>
        <p:spPr>
          <a:xfrm>
            <a:off x="760730" y="5462270"/>
            <a:ext cx="187960" cy="439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 rot="10800000">
            <a:off x="317818" y="6526530"/>
            <a:ext cx="11556365" cy="135890"/>
            <a:chOff x="625" y="278"/>
            <a:chExt cx="18199" cy="214"/>
          </a:xfrm>
        </p:grpSpPr>
        <p:sp>
          <p:nvSpPr>
            <p:cNvPr id="32" name="任意多边形: 形状 21"/>
            <p:cNvSpPr/>
            <p:nvPr>
              <p:custDataLst>
                <p:tags r:id="rId18"/>
              </p:custDataLst>
            </p:nvPr>
          </p:nvSpPr>
          <p:spPr>
            <a:xfrm flipV="1">
              <a:off x="7028" y="278"/>
              <a:ext cx="5889" cy="215"/>
            </a:xfrm>
            <a:custGeom>
              <a:avLst/>
              <a:gdLst>
                <a:gd name="connsiteX0" fmla="*/ 0 w 3238500"/>
                <a:gd name="connsiteY0" fmla="*/ 118110 h 118110"/>
                <a:gd name="connsiteX1" fmla="*/ 118110 w 3238500"/>
                <a:gd name="connsiteY1" fmla="*/ 0 h 118110"/>
                <a:gd name="connsiteX2" fmla="*/ 3124200 w 3238500"/>
                <a:gd name="connsiteY2" fmla="*/ 0 h 118110"/>
                <a:gd name="connsiteX3" fmla="*/ 3238500 w 3238500"/>
                <a:gd name="connsiteY3" fmla="*/ 114300 h 118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0" h="118110">
                  <a:moveTo>
                    <a:pt x="0" y="118110"/>
                  </a:moveTo>
                  <a:lnTo>
                    <a:pt x="118110" y="0"/>
                  </a:lnTo>
                  <a:lnTo>
                    <a:pt x="3124200" y="0"/>
                  </a:lnTo>
                  <a:lnTo>
                    <a:pt x="3238500" y="11430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  <p:cxnSp>
          <p:nvCxnSpPr>
            <p:cNvPr id="34" name="直接连接符 33"/>
            <p:cNvCxnSpPr/>
            <p:nvPr>
              <p:custDataLst>
                <p:tags r:id="rId19"/>
              </p:custDataLst>
            </p:nvPr>
          </p:nvCxnSpPr>
          <p:spPr>
            <a:xfrm flipH="1" flipV="1">
              <a:off x="625" y="278"/>
              <a:ext cx="6402" cy="4"/>
            </a:xfrm>
            <a:prstGeom prst="line">
              <a:avLst/>
            </a:prstGeom>
            <a:ln>
              <a:gradFill>
                <a:gsLst>
                  <a:gs pos="0">
                    <a:srgbClr val="4675FC"/>
                  </a:gs>
                  <a:gs pos="49000">
                    <a:srgbClr val="4675FC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>
              <p:custDataLst>
                <p:tags r:id="rId20"/>
              </p:custDataLst>
            </p:nvPr>
          </p:nvCxnSpPr>
          <p:spPr>
            <a:xfrm flipH="1" flipV="1">
              <a:off x="12954" y="278"/>
              <a:ext cx="5871" cy="68"/>
            </a:xfrm>
            <a:prstGeom prst="line">
              <a:avLst/>
            </a:prstGeom>
            <a:ln>
              <a:gradFill>
                <a:gsLst>
                  <a:gs pos="39000">
                    <a:srgbClr val="4675FC">
                      <a:alpha val="0"/>
                    </a:srgbClr>
                  </a:gs>
                  <a:gs pos="55000">
                    <a:srgbClr val="4675FC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任意多边形: 形状 21"/>
          <p:cNvSpPr/>
          <p:nvPr>
            <p:custDataLst>
              <p:tags r:id="rId21"/>
            </p:custDataLst>
          </p:nvPr>
        </p:nvSpPr>
        <p:spPr>
          <a:xfrm rot="5400000" flipH="1" flipV="1">
            <a:off x="9685655" y="3370898"/>
            <a:ext cx="4707890" cy="116205"/>
          </a:xfrm>
          <a:custGeom>
            <a:avLst/>
            <a:gdLst>
              <a:gd name="connsiteX0" fmla="*/ 0 w 3238500"/>
              <a:gd name="connsiteY0" fmla="*/ 118110 h 118110"/>
              <a:gd name="connsiteX1" fmla="*/ 118110 w 3238500"/>
              <a:gd name="connsiteY1" fmla="*/ 0 h 118110"/>
              <a:gd name="connsiteX2" fmla="*/ 3124200 w 3238500"/>
              <a:gd name="connsiteY2" fmla="*/ 0 h 118110"/>
              <a:gd name="connsiteX3" fmla="*/ 3238500 w 3238500"/>
              <a:gd name="connsiteY3" fmla="*/ 114300 h 11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0" h="118110">
                <a:moveTo>
                  <a:pt x="0" y="118110"/>
                </a:moveTo>
                <a:lnTo>
                  <a:pt x="118110" y="0"/>
                </a:lnTo>
                <a:lnTo>
                  <a:pt x="3124200" y="0"/>
                </a:lnTo>
                <a:lnTo>
                  <a:pt x="3238500" y="114300"/>
                </a:lnTo>
              </a:path>
            </a:pathLst>
          </a:custGeom>
          <a:noFill/>
          <a:ln w="9525">
            <a:solidFill>
              <a:schemeClr val="accent1">
                <a:alpha val="70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55" name="半闭框 54"/>
          <p:cNvSpPr/>
          <p:nvPr/>
        </p:nvSpPr>
        <p:spPr>
          <a:xfrm rot="10800000" flipH="1" flipV="1">
            <a:off x="4577154" y="4776981"/>
            <a:ext cx="336092" cy="336092"/>
          </a:xfrm>
          <a:prstGeom prst="halfFrame">
            <a:avLst>
              <a:gd name="adj1" fmla="val 11939"/>
              <a:gd name="adj2" fmla="val 1339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39" name="半闭框 38"/>
          <p:cNvSpPr/>
          <p:nvPr/>
        </p:nvSpPr>
        <p:spPr>
          <a:xfrm flipH="1" flipV="1">
            <a:off x="7279714" y="5099561"/>
            <a:ext cx="336092" cy="336092"/>
          </a:xfrm>
          <a:prstGeom prst="halfFrame">
            <a:avLst>
              <a:gd name="adj1" fmla="val 11939"/>
              <a:gd name="adj2" fmla="val 1339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46" name="矩形 45"/>
          <p:cNvSpPr/>
          <p:nvPr>
            <p:custDataLst>
              <p:tags r:id="rId22"/>
            </p:custDataLst>
          </p:nvPr>
        </p:nvSpPr>
        <p:spPr>
          <a:xfrm>
            <a:off x="890905" y="5485765"/>
            <a:ext cx="187960" cy="1993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47" name="矩形 46"/>
          <p:cNvSpPr/>
          <p:nvPr>
            <p:custDataLst>
              <p:tags r:id="rId23"/>
            </p:custDataLst>
          </p:nvPr>
        </p:nvSpPr>
        <p:spPr>
          <a:xfrm>
            <a:off x="11586845" y="5439410"/>
            <a:ext cx="76200" cy="4394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48" name="矩形 47"/>
          <p:cNvSpPr/>
          <p:nvPr>
            <p:custDataLst>
              <p:tags r:id="rId24"/>
            </p:custDataLst>
          </p:nvPr>
        </p:nvSpPr>
        <p:spPr>
          <a:xfrm flipH="1">
            <a:off x="11461750" y="5718175"/>
            <a:ext cx="150495" cy="160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49" name="矩形 48"/>
          <p:cNvSpPr/>
          <p:nvPr>
            <p:custDataLst>
              <p:tags r:id="rId25"/>
            </p:custDataLst>
          </p:nvPr>
        </p:nvSpPr>
        <p:spPr>
          <a:xfrm flipH="1">
            <a:off x="11430635" y="5520690"/>
            <a:ext cx="85725" cy="914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</p:spTree>
    <p:custDataLst>
      <p:tags r:id="rId2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139" name="任意多边形: 形状 138"/>
          <p:cNvSpPr/>
          <p:nvPr>
            <p:custDataLst>
              <p:tags r:id="rId2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2210" y="305435"/>
            <a:ext cx="4768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SQL Injection</a:t>
            </a:r>
            <a:endParaRPr lang="en-US" altLang="zh-CN" sz="24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3374390" y="46545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7940040" y="46545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5" y="1100455"/>
            <a:ext cx="10704195" cy="51504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12210" y="305435"/>
            <a:ext cx="4768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SQL Injection</a:t>
            </a:r>
            <a:endParaRPr lang="en-US" altLang="zh-CN" sz="24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3374390" y="46545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7940040" y="46545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95" y="1155065"/>
            <a:ext cx="10596880" cy="51396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139" name="任意多边形: 形状 138"/>
          <p:cNvSpPr/>
          <p:nvPr>
            <p:custDataLst>
              <p:tags r:id="rId2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2210" y="305435"/>
            <a:ext cx="4768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SQL Injection</a:t>
            </a:r>
            <a:endParaRPr lang="en-US" altLang="zh-CN" sz="24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3374390" y="46545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7940040" y="46545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" y="1395730"/>
            <a:ext cx="10612120" cy="51625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139" name="任意多边形: 形状 138"/>
          <p:cNvSpPr/>
          <p:nvPr>
            <p:custDataLst>
              <p:tags r:id="rId2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2210" y="305435"/>
            <a:ext cx="4768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SQL Injection</a:t>
            </a:r>
            <a:endParaRPr lang="en-US" altLang="zh-CN" sz="24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3374390" y="46545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7940040" y="46545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915" y="1284605"/>
            <a:ext cx="10177145" cy="47821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139" name="任意多边形: 形状 138"/>
          <p:cNvSpPr/>
          <p:nvPr>
            <p:custDataLst>
              <p:tags r:id="rId2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2210" y="305435"/>
            <a:ext cx="4768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SQL Injection</a:t>
            </a:r>
            <a:endParaRPr lang="en-US" altLang="zh-CN" sz="24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3374390" y="46545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7940040" y="46545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35" y="1299845"/>
            <a:ext cx="10192385" cy="49091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139" name="任意多边形: 形状 138"/>
          <p:cNvSpPr/>
          <p:nvPr>
            <p:custDataLst>
              <p:tags r:id="rId2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2210" y="305435"/>
            <a:ext cx="4768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SQL Injection</a:t>
            </a:r>
            <a:endParaRPr lang="en-US" altLang="zh-CN" sz="24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3374390" y="46545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7940040" y="46545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1069975"/>
            <a:ext cx="10760710" cy="51606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139" name="任意多边形: 形状 138"/>
          <p:cNvSpPr/>
          <p:nvPr>
            <p:custDataLst>
              <p:tags r:id="rId2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2210" y="305435"/>
            <a:ext cx="4768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SQL Injection</a:t>
            </a:r>
            <a:endParaRPr lang="en-US" altLang="zh-CN" sz="24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3374390" y="46545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7940040" y="46545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1065530"/>
            <a:ext cx="10151110" cy="52197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139" name="任意多边形: 形状 138"/>
          <p:cNvSpPr/>
          <p:nvPr>
            <p:custDataLst>
              <p:tags r:id="rId2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2210" y="305435"/>
            <a:ext cx="4768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SQL Injection</a:t>
            </a:r>
            <a:endParaRPr lang="en-US" altLang="zh-CN" sz="24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3374390" y="46545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7940040" y="46545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65" y="1205230"/>
            <a:ext cx="10746105" cy="5080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LINE_FORE_SCHEMECOLOR_INDEX_BRIGHTNESS" val="0"/>
  <p:tag name="KSO_WM_UNIT_LINE_FORE_SCHEMECOLOR_INDEX" val="6"/>
  <p:tag name="KSO_WM_UNIT_LINE_FILL_TYPE" val="2"/>
</p:tagLst>
</file>

<file path=ppt/tags/tag128.xml><?xml version="1.0" encoding="utf-8"?>
<p:tagLst xmlns:p="http://schemas.openxmlformats.org/presentationml/2006/main">
  <p:tag name="KSO_WM_UNIT_LINE_FORE_SCHEMECOLOR_INDEX_1_BRIGHTNESS" val="-0.25"/>
  <p:tag name="KSO_WM_UNIT_LINE_FORE_SCHEMECOLOR_INDEX_1" val="16"/>
  <p:tag name="KSO_WM_UNIT_LINE_FORE_SCHEMECOLOR_INDEX_1_POS" val="0.3"/>
  <p:tag name="KSO_WM_UNIT_LINE_FORE_SCHEMECOLOR_INDEX_1_TRANS" val="1"/>
  <p:tag name="KSO_WM_UNIT_LINE_FORE_SCHEMECOLOR_INDEX_2_BRIGHTNESS" val="-0.25"/>
  <p:tag name="KSO_WM_UNIT_LINE_FORE_SCHEMECOLOR_INDEX_2" val="16"/>
  <p:tag name="KSO_WM_UNIT_LINE_FORE_SCHEMECOLOR_INDEX_2_POS" val="1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1"/>
  <p:tag name="KSO_WM_UNIT_FILL_GRADIENT_TYPE" val="0"/>
  <p:tag name="KSO_WM_UNIT_FILL_GRADIENT_ANGLE" val="30"/>
  <p:tag name="KSO_WM_UNIT_FILL_GRADIENT_Direction" val="-2"/>
  <p:tag name="KSO_WM_UNIT_FILL_TYPE" val="3"/>
</p:tagLst>
</file>

<file path=ppt/tags/tag129.xml><?xml version="1.0" encoding="utf-8"?>
<p:tagLst xmlns:p="http://schemas.openxmlformats.org/presentationml/2006/main">
  <p:tag name="KSO_WM_UNIT_LINE_FORE_SCHEMECOLOR_INDEX_1_BRIGHTNESS" val="-0.25"/>
  <p:tag name="KSO_WM_UNIT_LINE_FORE_SCHEMECOLOR_INDEX_1" val="16"/>
  <p:tag name="KSO_WM_UNIT_LINE_FORE_SCHEMECOLOR_INDEX_1_POS" val="0.3"/>
  <p:tag name="KSO_WM_UNIT_LINE_FORE_SCHEMECOLOR_INDEX_1_TRANS" val="1"/>
  <p:tag name="KSO_WM_UNIT_LINE_FORE_SCHEMECOLOR_INDEX_2_BRIGHTNESS" val="-0.25"/>
  <p:tag name="KSO_WM_UNIT_LINE_FORE_SCHEMECOLOR_INDEX_2" val="16"/>
  <p:tag name="KSO_WM_UNIT_LINE_FORE_SCHEMECOLOR_INDEX_2_POS" val="1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  <p:tag name="KSO_WM_UNIT_TEXT_FILL_FORE_SCHEMECOLOR_INDEX_BRIGHTNESS" val="0"/>
  <p:tag name="KSO_WM_UNIT_TEXT_FILL_FORE_SCHEMECOLOR_INDEX" val="2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31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49"/>
  <p:tag name="KSO_WM_UNIT_LINE_FORE_SCHEMECOLOR_INDEX_2_TRANS" val="1"/>
  <p:tag name="KSO_WM_UNIT_LINE_GRADIENT_TYPE" val="0"/>
  <p:tag name="KSO_WM_UNIT_LINE_GRADIENT_ANGLE" val="0"/>
  <p:tag name="KSO_WM_UNIT_LINE_GRADIENT_Direction" val="3"/>
  <p:tag name="KSO_WM_UNIT_LINE_FILL_TYPE" val="5"/>
</p:tagLst>
</file>

<file path=ppt/tags/tag133.xml><?xml version="1.0" encoding="utf-8"?>
<p:tagLst xmlns:p="http://schemas.openxmlformats.org/presentationml/2006/main">
  <p:tag name="KSO_WM_UNIT_LINE_FORE_SCHEMECOLOR_INDEX_1_BRIGHTNESS" val="0"/>
  <p:tag name="KSO_WM_UNIT_LINE_FORE_SCHEMECOLOR_INDEX_1" val="5"/>
  <p:tag name="KSO_WM_UNIT_LINE_FORE_SCHEMECOLOR_INDEX_1_POS" val="0.39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0.55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13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13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13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13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13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139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41.xml><?xml version="1.0" encoding="utf-8"?>
<p:tagLst xmlns:p="http://schemas.openxmlformats.org/presentationml/2006/main"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49"/>
  <p:tag name="KSO_WM_UNIT_LINE_FORE_SCHEMECOLOR_INDEX_2_TRANS" val="1"/>
  <p:tag name="KSO_WM_UNIT_LINE_GRADIENT_TYPE" val="0"/>
  <p:tag name="KSO_WM_UNIT_LINE_GRADIENT_ANGLE" val="0"/>
  <p:tag name="KSO_WM_UNIT_LINE_GRADIENT_Direction" val="3"/>
  <p:tag name="KSO_WM_UNIT_LINE_FILL_TYPE" val="5"/>
</p:tagLst>
</file>

<file path=ppt/tags/tag142.xml><?xml version="1.0" encoding="utf-8"?>
<p:tagLst xmlns:p="http://schemas.openxmlformats.org/presentationml/2006/main">
  <p:tag name="KSO_WM_UNIT_LINE_FORE_SCHEMECOLOR_INDEX_1_BRIGHTNESS" val="0"/>
  <p:tag name="KSO_WM_UNIT_LINE_FORE_SCHEMECOLOR_INDEX_1" val="5"/>
  <p:tag name="KSO_WM_UNIT_LINE_FORE_SCHEMECOLOR_INDEX_1_POS" val="0.39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0.55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4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9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15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4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15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15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15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16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1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1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1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8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1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1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74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LINE_FORE_SCHEMECOLOR_INDEX_BRIGHTNESS" val="0"/>
  <p:tag name="KSO_WM_UNIT_LINE_FORE_SCHEMECOLOR_INDEX" val="6"/>
  <p:tag name="KSO_WM_UNIT_LINE_FILL_TYPE" val="2"/>
</p:tagLst>
</file>

<file path=ppt/tags/tag175.xml><?xml version="1.0" encoding="utf-8"?>
<p:tagLst xmlns:p="http://schemas.openxmlformats.org/presentationml/2006/main">
  <p:tag name="KSO_WM_UNIT_LINE_FORE_SCHEMECOLOR_INDEX_1_BRIGHTNESS" val="-0.25"/>
  <p:tag name="KSO_WM_UNIT_LINE_FORE_SCHEMECOLOR_INDEX_1" val="16"/>
  <p:tag name="KSO_WM_UNIT_LINE_FORE_SCHEMECOLOR_INDEX_1_POS" val="0.3"/>
  <p:tag name="KSO_WM_UNIT_LINE_FORE_SCHEMECOLOR_INDEX_1_TRANS" val="1"/>
  <p:tag name="KSO_WM_UNIT_LINE_FORE_SCHEMECOLOR_INDEX_2_BRIGHTNESS" val="-0.25"/>
  <p:tag name="KSO_WM_UNIT_LINE_FORE_SCHEMECOLOR_INDEX_2" val="16"/>
  <p:tag name="KSO_WM_UNIT_LINE_FORE_SCHEMECOLOR_INDEX_2_POS" val="1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1"/>
  <p:tag name="KSO_WM_UNIT_FILL_GRADIENT_TYPE" val="0"/>
  <p:tag name="KSO_WM_UNIT_FILL_GRADIENT_ANGLE" val="30"/>
  <p:tag name="KSO_WM_UNIT_FILL_GRADIENT_Direction" val="-2"/>
  <p:tag name="KSO_WM_UNIT_FILL_TYPE" val="3"/>
</p:tagLst>
</file>

<file path=ppt/tags/tag176.xml><?xml version="1.0" encoding="utf-8"?>
<p:tagLst xmlns:p="http://schemas.openxmlformats.org/presentationml/2006/main">
  <p:tag name="KSO_WM_UNIT_LINE_FORE_SCHEMECOLOR_INDEX_1_BRIGHTNESS" val="-0.25"/>
  <p:tag name="KSO_WM_UNIT_LINE_FORE_SCHEMECOLOR_INDEX_1" val="16"/>
  <p:tag name="KSO_WM_UNIT_LINE_FORE_SCHEMECOLOR_INDEX_1_POS" val="0.3"/>
  <p:tag name="KSO_WM_UNIT_LINE_FORE_SCHEMECOLOR_INDEX_1_TRANS" val="1"/>
  <p:tag name="KSO_WM_UNIT_LINE_FORE_SCHEMECOLOR_INDEX_2_BRIGHTNESS" val="-0.25"/>
  <p:tag name="KSO_WM_UNIT_LINE_FORE_SCHEMECOLOR_INDEX_2" val="16"/>
  <p:tag name="KSO_WM_UNIT_LINE_FORE_SCHEMECOLOR_INDEX_2_POS" val="1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  <p:tag name="KSO_WM_UNIT_TEXT_FILL_FORE_SCHEMECOLOR_INDEX_BRIGHTNESS" val="0"/>
  <p:tag name="KSO_WM_UNIT_TEXT_FILL_FORE_SCHEMECOLOR_INDEX" val="2"/>
  <p:tag name="KSO_WM_UNIT_TEXT_FILL_TYPE" val="1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79.xml><?xml version="1.0" encoding="utf-8"?>
<p:tagLst xmlns:p="http://schemas.openxmlformats.org/presentationml/2006/main"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49"/>
  <p:tag name="KSO_WM_UNIT_LINE_FORE_SCHEMECOLOR_INDEX_2_TRANS" val="1"/>
  <p:tag name="KSO_WM_UNIT_LINE_GRADIENT_TYPE" val="0"/>
  <p:tag name="KSO_WM_UNIT_LINE_GRADIENT_ANGLE" val="0"/>
  <p:tag name="KSO_WM_UNIT_LINE_GRADIENT_Direction" val="3"/>
  <p:tag name="KSO_WM_UNIT_LINE_FILL_TYPE" val="5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LINE_FORE_SCHEMECOLOR_INDEX_1_BRIGHTNESS" val="0"/>
  <p:tag name="KSO_WM_UNIT_LINE_FORE_SCHEMECOLOR_INDEX_1" val="5"/>
  <p:tag name="KSO_WM_UNIT_LINE_FORE_SCHEMECOLOR_INDEX_1_POS" val="0.39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0.55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181.xml><?xml version="1.0" encoding="utf-8"?>
<p:tagLst xmlns:p="http://schemas.openxmlformats.org/presentationml/2006/main">
  <p:tag name="KSO_WM_UNIT_TEXT_FILL_FORE_SCHEMECOLOR_INDEX_BRIGHTNESS" val="0"/>
  <p:tag name="KSO_WM_UNIT_TEXT_FILL_FORE_SCHEMECOLOR_INDEX" val="16"/>
  <p:tag name="KSO_WM_UNIT_TEXT_FILL_TYPE" val="1"/>
</p:tagLst>
</file>

<file path=ppt/tags/tag18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18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18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18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18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187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89.xml><?xml version="1.0" encoding="utf-8"?>
<p:tagLst xmlns:p="http://schemas.openxmlformats.org/presentationml/2006/main"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49"/>
  <p:tag name="KSO_WM_UNIT_LINE_FORE_SCHEMECOLOR_INDEX_2_TRANS" val="1"/>
  <p:tag name="KSO_WM_UNIT_LINE_GRADIENT_TYPE" val="0"/>
  <p:tag name="KSO_WM_UNIT_LINE_GRADIENT_ANGLE" val="0"/>
  <p:tag name="KSO_WM_UNIT_LINE_GRADIENT_Direction" val="3"/>
  <p:tag name="KSO_WM_UNIT_LINE_FILL_TYPE" val="5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LINE_FORE_SCHEMECOLOR_INDEX_1_BRIGHTNESS" val="0"/>
  <p:tag name="KSO_WM_UNIT_LINE_FORE_SCHEMECOLOR_INDEX_1" val="5"/>
  <p:tag name="KSO_WM_UNIT_LINE_FORE_SCHEMECOLOR_INDEX_1_POS" val="0.39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0.55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191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92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93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95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9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7.xml><?xml version="1.0" encoding="utf-8"?>
<p:tagLst xmlns:p="http://schemas.openxmlformats.org/presentationml/2006/main">
  <p:tag name="COMMONDATA" val="eyJoZGlkIjoiMmNmYmEwOWQ4Y2Q0M2IxMGZkNjI4ZjhkZDQyNzg1OTYifQ=="/>
  <p:tag name="KSO_WPP_MARK_KEY" val="37523c5a-f9bd-4157-ab56-121979c0b78d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Inter"/>
        <a:ea typeface="Inter Black"/>
        <a:cs typeface=""/>
      </a:majorFont>
      <a:minorFont>
        <a:latin typeface="Inter"/>
        <a:ea typeface="Inter Blac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675FC"/>
      </a:accent1>
      <a:accent2>
        <a:srgbClr val="4589FB"/>
      </a:accent2>
      <a:accent3>
        <a:srgbClr val="54A6FB"/>
      </a:accent3>
      <a:accent4>
        <a:srgbClr val="47B2FA"/>
      </a:accent4>
      <a:accent5>
        <a:srgbClr val="4AC7F9"/>
      </a:accent5>
      <a:accent6>
        <a:srgbClr val="4DDBF8"/>
      </a:accent6>
      <a:hlink>
        <a:srgbClr val="0563C1"/>
      </a:hlink>
      <a:folHlink>
        <a:srgbClr val="954D72"/>
      </a:folHlink>
    </a:clrScheme>
    <a:fontScheme name="自定义 9">
      <a:majorFont>
        <a:latin typeface="Inter"/>
        <a:ea typeface="Inter Black"/>
        <a:cs typeface=""/>
      </a:majorFont>
      <a:minorFont>
        <a:latin typeface="Inter"/>
        <a:ea typeface="Inter Blac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Inter Black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nter Black"/>
        <a:ea typeface=""/>
        <a:cs typeface=""/>
        <a:font script="Jpan" typeface="ＭＳ Ｐゴシック"/>
        <a:font script="Hang" typeface="맑은 고딕"/>
        <a:font script="Hans" typeface="Inter Black"/>
        <a:font script="Hant" typeface="新細明體"/>
        <a:font script="Arab" typeface="Inter"/>
        <a:font script="Hebr" typeface="Inte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nte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Inter Black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nter Black"/>
        <a:ea typeface=""/>
        <a:cs typeface=""/>
        <a:font script="Jpan" typeface="ＭＳ Ｐゴシック"/>
        <a:font script="Hang" typeface="맑은 고딕"/>
        <a:font script="Hans" typeface="Inter Black"/>
        <a:font script="Hant" typeface="新細明體"/>
        <a:font script="Arab" typeface="Inter"/>
        <a:font script="Hebr" typeface="Inte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nte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WPS Presentation</Application>
  <PresentationFormat>宽屏</PresentationFormat>
  <Paragraphs>30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Inter</vt:lpstr>
      <vt:lpstr>Inter Black</vt:lpstr>
      <vt:lpstr>Wingdings</vt:lpstr>
      <vt:lpstr>Microsoft YaHei</vt:lpstr>
      <vt:lpstr>Arial Unicode MS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Sandeep Walvekar</cp:lastModifiedBy>
  <cp:revision>165</cp:revision>
  <dcterms:created xsi:type="dcterms:W3CDTF">2019-06-19T02:08:00Z</dcterms:created>
  <dcterms:modified xsi:type="dcterms:W3CDTF">2025-07-03T13:43:55Z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1033-12.2.0.21931</vt:lpwstr>
  </property>
  <property fmtid="{D5CDD505-2E9C-101B-9397-08002B2CF9AE}" pid="3" name="ICV">
    <vt:lpwstr>C3BB54FD74BB45CD90BA489A012815CD_11</vt:lpwstr>
  </property>
</Properties>
</file>