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83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1A7929-C167-C0AC-AA05-7AB761060DDE}" name="Sandhya Nandwani (Superdrug - Senior Business Analyst)" initials="SN(SBA" userId="S::Sandhya.Nandwani@uk.aswatson.com::06f7868c-df0a-4709-a7b3-be0b6c839e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F152D"/>
    <a:srgbClr val="BF8530"/>
    <a:srgbClr val="D4AA55"/>
    <a:srgbClr val="EECF6C"/>
    <a:srgbClr val="F8DA78"/>
    <a:srgbClr val="CC9B42"/>
    <a:srgbClr val="BC8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Binning" userId="c2dda5ec-127d-4119-80d4-80c879b7ca9f" providerId="ADAL" clId="{2E55C330-F6CA-4076-A2D0-6B546A20A6A9}"/>
    <pc:docChg chg="modSld">
      <pc:chgData name="Andy Binning" userId="c2dda5ec-127d-4119-80d4-80c879b7ca9f" providerId="ADAL" clId="{2E55C330-F6CA-4076-A2D0-6B546A20A6A9}" dt="2024-03-08T15:28:26.388" v="5" actId="1076"/>
      <pc:docMkLst>
        <pc:docMk/>
      </pc:docMkLst>
      <pc:sldChg chg="modSp mod">
        <pc:chgData name="Andy Binning" userId="c2dda5ec-127d-4119-80d4-80c879b7ca9f" providerId="ADAL" clId="{2E55C330-F6CA-4076-A2D0-6B546A20A6A9}" dt="2024-03-08T15:28:26.388" v="5" actId="1076"/>
        <pc:sldMkLst>
          <pc:docMk/>
          <pc:sldMk cId="2241214616" sldId="383"/>
        </pc:sldMkLst>
        <pc:picChg chg="mod">
          <ac:chgData name="Andy Binning" userId="c2dda5ec-127d-4119-80d4-80c879b7ca9f" providerId="ADAL" clId="{2E55C330-F6CA-4076-A2D0-6B546A20A6A9}" dt="2024-03-08T15:28:20.776" v="3" actId="1076"/>
          <ac:picMkLst>
            <pc:docMk/>
            <pc:sldMk cId="2241214616" sldId="383"/>
            <ac:picMk id="18" creationId="{06D1E080-FDC6-0297-06BF-C4D9E6E8D732}"/>
          </ac:picMkLst>
        </pc:picChg>
        <pc:picChg chg="mod">
          <ac:chgData name="Andy Binning" userId="c2dda5ec-127d-4119-80d4-80c879b7ca9f" providerId="ADAL" clId="{2E55C330-F6CA-4076-A2D0-6B546A20A6A9}" dt="2024-03-08T15:28:26.388" v="5" actId="1076"/>
          <ac:picMkLst>
            <pc:docMk/>
            <pc:sldMk cId="2241214616" sldId="383"/>
            <ac:picMk id="22" creationId="{AFFCC147-BC02-0D27-C88C-2D91D15C798D}"/>
          </ac:picMkLst>
        </pc:picChg>
      </pc:sldChg>
    </pc:docChg>
  </pc:docChgLst>
  <pc:docChgLst>
    <pc:chgData name="Sandeep Wali" userId="S::sandeep.wali@solumesl.com::aebf314b-3826-47db-8d47-4eb1a67c1edf" providerId="AD" clId="Web-{673A3FAC-CF90-24F3-72CB-EA6479A0B1CB}"/>
    <pc:docChg chg="mod">
      <pc:chgData name="Sandeep Wali" userId="S::sandeep.wali@solumesl.com::aebf314b-3826-47db-8d47-4eb1a67c1edf" providerId="AD" clId="Web-{673A3FAC-CF90-24F3-72CB-EA6479A0B1CB}" dt="2024-03-04T14:18:04.231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4EAB3-EC24-4DA6-A985-2D7288442437}" type="datetimeFigureOut">
              <a:rPr lang="en-HK" smtClean="0"/>
              <a:t>8/3/2024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BAF4-BD05-4E71-B51E-7EA5CFDFA79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891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B619451B-60A2-46A8-A424-43F952E4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217" y="-12700"/>
            <a:ext cx="12219217" cy="687331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73DAAAC-DBC8-4B3C-BDB3-B40AFB81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7" name="5eeb65af-fcc0-43f9-acd3-9c1ab97d7726">
            <a:extLst>
              <a:ext uri="{FF2B5EF4-FFF2-40B4-BE49-F238E27FC236}">
                <a16:creationId xmlns:a16="http://schemas.microsoft.com/office/drawing/2014/main" id="{2DE20AEB-2ADD-480D-83FB-BA9DB8125699}"/>
              </a:ext>
            </a:extLst>
          </p:cNvPr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320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AF49A849-51E9-4665-A323-D9B34D9BC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68" y="0"/>
            <a:ext cx="76715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87FA979B-05BB-446D-9C52-6B58D6DE5E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59" y="0"/>
            <a:ext cx="769434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6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E729E6C4-D8B3-4127-A55D-F98981E815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-5335"/>
            <a:ext cx="7686261" cy="6884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osing for a photo in front of a store&#10;&#10;Description automatically generated">
            <a:extLst>
              <a:ext uri="{FF2B5EF4-FFF2-40B4-BE49-F238E27FC236}">
                <a16:creationId xmlns:a16="http://schemas.microsoft.com/office/drawing/2014/main" id="{1CB64D92-80D7-497E-A494-686F3DECA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11" y="-5335"/>
            <a:ext cx="7640089" cy="68366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table&#10;&#10;Description automatically generated">
            <a:extLst>
              <a:ext uri="{FF2B5EF4-FFF2-40B4-BE49-F238E27FC236}">
                <a16:creationId xmlns:a16="http://schemas.microsoft.com/office/drawing/2014/main" id="{4414BD89-0CC5-4789-9818-EB225D8F8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-5336"/>
            <a:ext cx="7772400" cy="6900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at a counter in a store&#10;&#10;Description automatically generated">
            <a:extLst>
              <a:ext uri="{FF2B5EF4-FFF2-40B4-BE49-F238E27FC236}">
                <a16:creationId xmlns:a16="http://schemas.microsoft.com/office/drawing/2014/main" id="{28AD7FAC-91DE-423D-BD50-D9E5D6D57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09" y="-5335"/>
            <a:ext cx="781599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96DD467-86D6-4F1A-9F73-ACCE108C3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59" y="0"/>
            <a:ext cx="7687041" cy="6877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9B57F9B-040C-4CE9-9B6E-DFA0EE374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0813" cy="685733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73DAAAC-DBC8-4B3C-BDB3-B40AFB81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5" name="5eeb65af-fcc0-43f9-acd3-9c1ab97d7726">
            <a:extLst>
              <a:ext uri="{FF2B5EF4-FFF2-40B4-BE49-F238E27FC236}">
                <a16:creationId xmlns:a16="http://schemas.microsoft.com/office/drawing/2014/main" id="{BB93C89E-EED1-4B96-9C16-65474FAB7F42}"/>
              </a:ext>
            </a:extLst>
          </p:cNvPr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866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626E7AB-1B83-42A2-8F62-DE628387E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11" y="5942243"/>
            <a:ext cx="2029729" cy="7131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3541F8-2ECD-4DA0-B105-8FA89E3F1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7" y="407136"/>
            <a:ext cx="11359663" cy="920750"/>
          </a:xfrm>
          <a:prstGeom prst="rect">
            <a:avLst/>
          </a:prstGeom>
        </p:spPr>
        <p:txBody>
          <a:bodyPr anchor="t"/>
          <a:lstStyle>
            <a:lvl1pPr>
              <a:defRPr sz="28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6DED8-EC43-416A-8CAA-8C48A48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7" y="1415726"/>
            <a:ext cx="11359663" cy="41973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ova" panose="020B0504020202020204" pitchFamily="34" charset="0"/>
              </a:defRPr>
            </a:lvl1pPr>
            <a:lvl2pPr>
              <a:defRPr sz="2400">
                <a:latin typeface="Arial Nova" panose="020B0504020202020204" pitchFamily="34" charset="0"/>
              </a:defRPr>
            </a:lvl2pPr>
            <a:lvl3pPr>
              <a:defRPr sz="2000">
                <a:latin typeface="Arial Nova" panose="020B0504020202020204" pitchFamily="34" charset="0"/>
              </a:defRPr>
            </a:lvl3pPr>
            <a:lvl4pPr>
              <a:defRPr sz="20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73EDF7-EDBA-4374-B96C-F3289DE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049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VAG Rounded Std Light" panose="020F0502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20580-EB7B-4075-ACEC-EDD767F9E7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B93CE-F4D6-4F9A-9508-EA08DFE42BAF}"/>
              </a:ext>
            </a:extLst>
          </p:cNvPr>
          <p:cNvSpPr/>
          <p:nvPr userDrawn="1"/>
        </p:nvSpPr>
        <p:spPr>
          <a:xfrm>
            <a:off x="0" y="6646261"/>
            <a:ext cx="12192000" cy="211739"/>
          </a:xfrm>
          <a:prstGeom prst="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383E078-FA1B-4285-B4CE-049489E61F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2622" y="168606"/>
            <a:ext cx="3000375" cy="514350"/>
          </a:xfrm>
          <a:prstGeom prst="rect">
            <a:avLst/>
          </a:prstGeom>
        </p:spPr>
      </p:pic>
      <p:pic>
        <p:nvPicPr>
          <p:cNvPr id="12" name="5eeb65af-fcc0-43f9-acd3-9c1ab97d7726">
            <a:extLst>
              <a:ext uri="{FF2B5EF4-FFF2-40B4-BE49-F238E27FC236}">
                <a16:creationId xmlns:a16="http://schemas.microsoft.com/office/drawing/2014/main" id="{68AD8144-C945-4B1F-A3B3-EDAAB9DE46A8}"/>
              </a:ext>
            </a:extLst>
          </p:cNvPr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1" y="6008110"/>
            <a:ext cx="595841" cy="52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55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D78651-DC4D-4AFA-8D76-25D6412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6" y="404266"/>
            <a:ext cx="11362964" cy="92479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2B63A0-C6D2-4625-B140-32010C44B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0" y="1458951"/>
            <a:ext cx="567983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DFCA529-04A1-445A-9A98-6E69B74E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951"/>
            <a:ext cx="567983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ova" panose="020B0504020202020204" pitchFamily="34" charset="0"/>
              </a:defRPr>
            </a:lvl1pPr>
            <a:lvl2pPr>
              <a:defRPr>
                <a:latin typeface="Arial Nova" panose="020B0504020202020204" pitchFamily="34" charset="0"/>
              </a:defRPr>
            </a:lvl2pPr>
            <a:lvl3pPr>
              <a:defRPr>
                <a:latin typeface="Arial Nova" panose="020B0504020202020204" pitchFamily="34" charset="0"/>
              </a:defRPr>
            </a:lvl3pPr>
            <a:lvl4pPr>
              <a:defRPr>
                <a:latin typeface="Arial Nova" panose="020B0504020202020204" pitchFamily="34" charset="0"/>
              </a:defRPr>
            </a:lvl4pPr>
            <a:lvl5pPr>
              <a:defRPr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A122E-7207-4570-9A23-F0FF20994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3441" y="6238755"/>
            <a:ext cx="3094488" cy="669148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84B83C-8FBA-4D80-887B-75A32F0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049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VAG Rounded Std Light" panose="020F0502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20580-EB7B-4075-ACEC-EDD767F9E7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5E17E-0394-4EC1-B1A0-0A8102E2DF8A}"/>
              </a:ext>
            </a:extLst>
          </p:cNvPr>
          <p:cNvSpPr/>
          <p:nvPr userDrawn="1"/>
        </p:nvSpPr>
        <p:spPr>
          <a:xfrm>
            <a:off x="0" y="6646261"/>
            <a:ext cx="12192000" cy="211739"/>
          </a:xfrm>
          <a:prstGeom prst="rect">
            <a:avLst/>
          </a:prstGeom>
          <a:solidFill>
            <a:srgbClr val="D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F04BC-74D1-4375-9F9E-0F2CBDD97C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1" y="5942243"/>
            <a:ext cx="2029729" cy="7131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B11B0A6-33C9-45E3-AAF4-7D9E03B4DD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2622" y="168606"/>
            <a:ext cx="3000375" cy="514350"/>
          </a:xfrm>
          <a:prstGeom prst="rect">
            <a:avLst/>
          </a:prstGeom>
        </p:spPr>
      </p:pic>
      <p:pic>
        <p:nvPicPr>
          <p:cNvPr id="12" name="5eeb65af-fcc0-43f9-acd3-9c1ab97d7726">
            <a:extLst>
              <a:ext uri="{FF2B5EF4-FFF2-40B4-BE49-F238E27FC236}">
                <a16:creationId xmlns:a16="http://schemas.microsoft.com/office/drawing/2014/main" id="{F4E830F8-ADD4-45C9-9BF2-6E483411584F}"/>
              </a:ext>
            </a:extLst>
          </p:cNvPr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51" y="6008110"/>
            <a:ext cx="595841" cy="52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48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holding, person&#10;&#10;Description automatically generated">
            <a:extLst>
              <a:ext uri="{FF2B5EF4-FFF2-40B4-BE49-F238E27FC236}">
                <a16:creationId xmlns:a16="http://schemas.microsoft.com/office/drawing/2014/main" id="{95486A6E-566A-4E2C-98FE-FFA7409A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19" y="0"/>
            <a:ext cx="7721881" cy="68977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F69732-8B02-4700-A213-3B8B9C867ABC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62E1F6-861A-41D6-83D1-1C8376872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D84FCB-E508-4086-9410-6853CAD453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639DC3-3DC8-4B0E-B3C0-61F603649F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book, child, standing&#10;&#10;Description automatically generated">
            <a:extLst>
              <a:ext uri="{FF2B5EF4-FFF2-40B4-BE49-F238E27FC236}">
                <a16:creationId xmlns:a16="http://schemas.microsoft.com/office/drawing/2014/main" id="{A09FA664-A045-4BD2-AAFA-FEC177DAD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53" y="0"/>
            <a:ext cx="763766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6EA9FCCA-C7A2-483E-862D-97DCF0E99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-18587"/>
            <a:ext cx="7854950" cy="68921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A27D6A35-2F88-4022-9204-F0C16BA050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67" y="-5335"/>
            <a:ext cx="7762534" cy="68712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0" y="-5335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holding, person&#10;&#10;Description automatically generated">
            <a:extLst>
              <a:ext uri="{FF2B5EF4-FFF2-40B4-BE49-F238E27FC236}">
                <a16:creationId xmlns:a16="http://schemas.microsoft.com/office/drawing/2014/main" id="{A02C0BCA-4EE5-45E2-86E7-51CC88D43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61" y="1428"/>
            <a:ext cx="7715039" cy="68764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F57B87-A5E4-4D1A-A090-F9C5C3BED914}"/>
              </a:ext>
            </a:extLst>
          </p:cNvPr>
          <p:cNvSpPr/>
          <p:nvPr userDrawn="1"/>
        </p:nvSpPr>
        <p:spPr>
          <a:xfrm>
            <a:off x="-48531" y="-5336"/>
            <a:ext cx="4873925" cy="6863336"/>
          </a:xfrm>
          <a:prstGeom prst="rect">
            <a:avLst/>
          </a:prstGeom>
          <a:solidFill>
            <a:srgbClr val="D2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78273F-4501-4A93-A6C5-BA61CF1C8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14" y="2128058"/>
            <a:ext cx="4114597" cy="1300942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68425F-5CA4-4E73-95F4-8BD49A5FEF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5" y="91666"/>
            <a:ext cx="2438400" cy="143207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BFC4C0A-B131-4B18-8082-B03005E9E1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10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8531" y="5638800"/>
            <a:ext cx="2893377" cy="10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4138294-20BE-4B48-9E35-80F16ACBD0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27217" y="-12700"/>
            <a:ext cx="12219217" cy="68733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6C2DA6-B9C3-4D98-85C0-DE2011B2E1FF}"/>
              </a:ext>
            </a:extLst>
          </p:cNvPr>
          <p:cNvSpPr txBox="1">
            <a:spLocks/>
          </p:cNvSpPr>
          <p:nvPr userDrawn="1"/>
        </p:nvSpPr>
        <p:spPr>
          <a:xfrm>
            <a:off x="966216" y="2499385"/>
            <a:ext cx="10259567" cy="8256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pic>
        <p:nvPicPr>
          <p:cNvPr id="6" name="5eeb65af-fcc0-43f9-acd3-9c1ab97d7726">
            <a:extLst>
              <a:ext uri="{FF2B5EF4-FFF2-40B4-BE49-F238E27FC236}">
                <a16:creationId xmlns:a16="http://schemas.microsoft.com/office/drawing/2014/main" id="{07DD5342-37A1-48D4-8AFB-66D3E1C0AC8A}"/>
              </a:ext>
            </a:extLst>
          </p:cNvPr>
          <p:cNvPicPr>
            <a:picLocks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59" y="1375665"/>
            <a:ext cx="1133670" cy="99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8"/>
    </p:custDataLst>
    <p:extLst>
      <p:ext uri="{BB962C8B-B14F-4D97-AF65-F5344CB8AC3E}">
        <p14:creationId xmlns:p14="http://schemas.microsoft.com/office/powerpoint/2010/main" val="138854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7" r:id="rId3"/>
    <p:sldLayoutId id="2147483652" r:id="rId4"/>
    <p:sldLayoutId id="2147483663" r:id="rId5"/>
    <p:sldLayoutId id="2147483666" r:id="rId6"/>
    <p:sldLayoutId id="2147483676" r:id="rId7"/>
    <p:sldLayoutId id="2147483675" r:id="rId8"/>
    <p:sldLayoutId id="2147483674" r:id="rId9"/>
    <p:sldLayoutId id="2147483677" r:id="rId10"/>
    <p:sldLayoutId id="2147483678" r:id="rId11"/>
    <p:sldLayoutId id="2147483680" r:id="rId12"/>
    <p:sldLayoutId id="2147483681" r:id="rId13"/>
    <p:sldLayoutId id="2147483679" r:id="rId14"/>
    <p:sldLayoutId id="2147483682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1DE73B0-4D26-0AE0-DA2A-B75ADAE56821}"/>
              </a:ext>
            </a:extLst>
          </p:cNvPr>
          <p:cNvSpPr txBox="1"/>
          <p:nvPr/>
        </p:nvSpPr>
        <p:spPr>
          <a:xfrm>
            <a:off x="648031" y="1360096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Only £X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636F2E-6D50-68EF-6AD4-06528D0B54FA}"/>
              </a:ext>
            </a:extLst>
          </p:cNvPr>
          <p:cNvSpPr txBox="1"/>
          <p:nvPr/>
        </p:nvSpPr>
        <p:spPr>
          <a:xfrm>
            <a:off x="2948838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DFFD7-FE0D-4894-1F9E-80FFF8F16EDE}"/>
              </a:ext>
            </a:extLst>
          </p:cNvPr>
          <p:cNvSpPr txBox="1"/>
          <p:nvPr/>
        </p:nvSpPr>
        <p:spPr>
          <a:xfrm>
            <a:off x="4864049" y="1292618"/>
            <a:ext cx="107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X for £Y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BF09F-FFF6-8B99-0D2C-0CAD96C9B69F}"/>
              </a:ext>
            </a:extLst>
          </p:cNvPr>
          <p:cNvSpPr txBox="1"/>
          <p:nvPr/>
        </p:nvSpPr>
        <p:spPr>
          <a:xfrm>
            <a:off x="6795192" y="1311670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£X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7196D-0F14-31C2-58C5-3EF7038AD343}"/>
              </a:ext>
            </a:extLst>
          </p:cNvPr>
          <p:cNvSpPr txBox="1"/>
          <p:nvPr/>
        </p:nvSpPr>
        <p:spPr>
          <a:xfrm>
            <a:off x="8505661" y="1300241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1/3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2C5E9-E45C-39FE-6A95-DB4D618AD57D}"/>
              </a:ext>
            </a:extLst>
          </p:cNvPr>
          <p:cNvSpPr txBox="1"/>
          <p:nvPr/>
        </p:nvSpPr>
        <p:spPr>
          <a:xfrm>
            <a:off x="520648" y="3512746"/>
            <a:ext cx="170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Better than ½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6359F-60BA-F258-EB05-768F81DD89A7}"/>
              </a:ext>
            </a:extLst>
          </p:cNvPr>
          <p:cNvSpPr txBox="1"/>
          <p:nvPr/>
        </p:nvSpPr>
        <p:spPr>
          <a:xfrm>
            <a:off x="4469304" y="3686349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Now £X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2DF46-A7F3-2FB4-E988-68D4EAFB906C}"/>
              </a:ext>
            </a:extLst>
          </p:cNvPr>
          <p:cNvSpPr txBox="1"/>
          <p:nvPr/>
        </p:nvSpPr>
        <p:spPr>
          <a:xfrm>
            <a:off x="2838469" y="370883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BOGSHP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5C5D92-109D-22D4-5077-7011EAFF7160}"/>
              </a:ext>
            </a:extLst>
          </p:cNvPr>
          <p:cNvSpPr txBox="1"/>
          <p:nvPr/>
        </p:nvSpPr>
        <p:spPr>
          <a:xfrm>
            <a:off x="6137128" y="3663864"/>
            <a:ext cx="17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Save XX%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343C2D-BD49-DBB7-0C1D-F7EDE791AE0C}"/>
              </a:ext>
            </a:extLst>
          </p:cNvPr>
          <p:cNvSpPr txBox="1"/>
          <p:nvPr/>
        </p:nvSpPr>
        <p:spPr>
          <a:xfrm>
            <a:off x="8658466" y="3621878"/>
            <a:ext cx="103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5A40F-70C3-CF26-31AB-E0CE94B4E0A7}"/>
              </a:ext>
            </a:extLst>
          </p:cNvPr>
          <p:cNvSpPr txBox="1"/>
          <p:nvPr/>
        </p:nvSpPr>
        <p:spPr>
          <a:xfrm>
            <a:off x="10415626" y="1292618"/>
            <a:ext cx="1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½ 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0B10A-1AC5-774E-3AA7-11788F277D97}"/>
              </a:ext>
            </a:extLst>
          </p:cNvPr>
          <p:cNvSpPr txBox="1"/>
          <p:nvPr/>
        </p:nvSpPr>
        <p:spPr>
          <a:xfrm>
            <a:off x="10172430" y="3549116"/>
            <a:ext cx="158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X for £/Y for £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FF7C097-5563-C606-4C40-838DFB040A8A}"/>
              </a:ext>
            </a:extLst>
          </p:cNvPr>
          <p:cNvSpPr txBox="1">
            <a:spLocks/>
          </p:cNvSpPr>
          <p:nvPr/>
        </p:nvSpPr>
        <p:spPr>
          <a:xfrm>
            <a:off x="496500" y="237215"/>
            <a:ext cx="11359663" cy="92075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Event 1 2024 Tags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389292-C994-D13B-E69C-F24F0525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" y="1681002"/>
            <a:ext cx="2006703" cy="1695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ADA321-0FE3-821A-FFF2-190865AB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69" y="1690527"/>
            <a:ext cx="1816193" cy="1676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D1E080-FDC6-0297-06BF-C4D9E6E8D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76" y="3968148"/>
            <a:ext cx="4490348" cy="37348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FCC147-BC02-0D27-C88C-2D91D15C7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588" y="307278"/>
            <a:ext cx="3948818" cy="33453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832948-21D8-4785-5C66-05CEF0038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857" y="1661950"/>
            <a:ext cx="1682649" cy="1542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889EA9-15BF-AFF6-7B29-2E25AB368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067" y="1552524"/>
            <a:ext cx="1911448" cy="16637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4312B3-CF52-3036-5810-7E56A356A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99" y="4159077"/>
            <a:ext cx="1911448" cy="17399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B3D142A-5746-8AC6-B95E-C86EC2308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4735" y="4159077"/>
            <a:ext cx="1987652" cy="16764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6C7CF96-2C2A-C73C-91F4-F51459FFCD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2387" y="4197178"/>
            <a:ext cx="1733639" cy="16637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BA3719D-CF04-F632-B138-4472050E8F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0666" y="4207631"/>
            <a:ext cx="1911448" cy="17526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0A81952-BAB0-92CB-294F-4F57FDB83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2430" y="4258434"/>
            <a:ext cx="1892397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4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42iQo0Zu"/>
  <p:tag name="ARTICULATE_SLIDE_COUNT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E31836"/>
      </a:dk2>
      <a:lt2>
        <a:srgbClr val="E7E6E6"/>
      </a:lt2>
      <a:accent1>
        <a:srgbClr val="E31836"/>
      </a:accent1>
      <a:accent2>
        <a:srgbClr val="EF00A6"/>
      </a:accent2>
      <a:accent3>
        <a:srgbClr val="A27EC6"/>
      </a:accent3>
      <a:accent4>
        <a:srgbClr val="01C2ED"/>
      </a:accent4>
      <a:accent5>
        <a:srgbClr val="F7BC00"/>
      </a:accent5>
      <a:accent6>
        <a:srgbClr val="5F6062"/>
      </a:accent6>
      <a:hlink>
        <a:srgbClr val="E2231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80 PPT template 16.9_BU Version.pptx" id="{729808D6-A541-4516-9AE2-81F2D0811589}" vid="{174F55B0-9557-4E30-9C60-D47473EDE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0204472-db35-48b6-9cf0-04849d414737">
      <UserInfo>
        <DisplayName>Andrew Lyne (ASW H&amp;B - Head of Corporate Technology)</DisplayName>
        <AccountId>39</AccountId>
        <AccountType/>
      </UserInfo>
      <UserInfo>
        <DisplayName>ASWITABA Members</DisplayName>
        <AccountId>7</AccountId>
        <AccountType/>
      </UserInfo>
      <UserInfo>
        <DisplayName>Shona Bear (Superdrug - Quality Assurance and Tech Manager)</DisplayName>
        <AccountId>53</AccountId>
        <AccountType/>
      </UserInfo>
      <UserInfo>
        <DisplayName>Samuel Sam (Superdrug - Business Analyst)</DisplayName>
        <AccountId>20</AccountId>
        <AccountType/>
      </UserInfo>
      <UserInfo>
        <DisplayName>Christopher Bonich (Superdrug - Senior Marketing Manager)</DisplayName>
        <AccountId>123</AccountId>
        <AccountType/>
      </UserInfo>
    </SharedWithUsers>
    <lcf76f155ced4ddcb4097134ff3c332f xmlns="7348559a-5f61-45c4-b7c1-a1bdc76e84a9">
      <Terms xmlns="http://schemas.microsoft.com/office/infopath/2007/PartnerControls"/>
    </lcf76f155ced4ddcb4097134ff3c332f>
    <TaxCatchAll xmlns="70204472-db35-48b6-9cf0-04849d41473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3F02E0E9ECEE489227F644C62D1F3E" ma:contentTypeVersion="15" ma:contentTypeDescription="Create a new document." ma:contentTypeScope="" ma:versionID="0e5454210fa46b2e1381ddd040ee77cd">
  <xsd:schema xmlns:xsd="http://www.w3.org/2001/XMLSchema" xmlns:xs="http://www.w3.org/2001/XMLSchema" xmlns:p="http://schemas.microsoft.com/office/2006/metadata/properties" xmlns:ns2="7348559a-5f61-45c4-b7c1-a1bdc76e84a9" xmlns:ns3="70204472-db35-48b6-9cf0-04849d414737" targetNamespace="http://schemas.microsoft.com/office/2006/metadata/properties" ma:root="true" ma:fieldsID="0569c857e6a41f6a548fb971f9e445cb" ns2:_="" ns3:_="">
    <xsd:import namespace="7348559a-5f61-45c4-b7c1-a1bdc76e84a9"/>
    <xsd:import namespace="70204472-db35-48b6-9cf0-04849d414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8559a-5f61-45c4-b7c1-a1bdc76e84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691878f-0792-4186-abc4-d37298ef8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04472-db35-48b6-9cf0-04849d41473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e090c7f-612d-4e61-a54b-f8731508a835}" ma:internalName="TaxCatchAll" ma:showField="CatchAllData" ma:web="70204472-db35-48b6-9cf0-04849d4147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59EE51-419C-460C-8319-DA9B142369D6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bf03c66-6aca-4f8c-bf4f-8834dd588d45"/>
    <ds:schemaRef ds:uri="8e55e4bc-713b-4e02-9772-088d3516d220"/>
    <ds:schemaRef ds:uri="http://purl.org/dc/terms/"/>
    <ds:schemaRef ds:uri="70204472-db35-48b6-9cf0-04849d414737"/>
    <ds:schemaRef ds:uri="7348559a-5f61-45c4-b7c1-a1bdc76e84a9"/>
  </ds:schemaRefs>
</ds:datastoreItem>
</file>

<file path=customXml/itemProps2.xml><?xml version="1.0" encoding="utf-8"?>
<ds:datastoreItem xmlns:ds="http://schemas.openxmlformats.org/officeDocument/2006/customXml" ds:itemID="{EF5613CC-43BA-4ED4-9377-E7FB9A06CB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9C31CF-209C-4526-B249-19A033DC2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8559a-5f61-45c4-b7c1-a1bdc76e84a9"/>
    <ds:schemaRef ds:uri="70204472-db35-48b6-9cf0-04849d414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 PPT template 16.9_BU Version (1)</Template>
  <TotalTime>4243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Arial Rounded MT Bold</vt:lpstr>
      <vt:lpstr>Calibri</vt:lpstr>
      <vt:lpstr>VAG Rounded Std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Gbolahan Oluseye (Superdrug - Business Analyst)</dc:creator>
  <cp:lastModifiedBy>Andy Binning</cp:lastModifiedBy>
  <cp:revision>4</cp:revision>
  <dcterms:created xsi:type="dcterms:W3CDTF">2021-07-19T17:21:37Z</dcterms:created>
  <dcterms:modified xsi:type="dcterms:W3CDTF">2024-03-08T15:28:31Z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4B7E7F19-AAD3-4DCA-B0ED-247488607478</vt:lpwstr>
  </property>
  <property fmtid="{D5CDD505-2E9C-101B-9397-08002B2CF9AE}" pid="3" name="ArticulatePath">
    <vt:lpwstr>https://aswatsongroup-my.sharepoint.com/personal/chris_lui_aswatson_com/Documents/2021/1- 178Birthday/180 PPT template 16.9_BU Version</vt:lpwstr>
  </property>
  <property fmtid="{D5CDD505-2E9C-101B-9397-08002B2CF9AE}" pid="4" name="ContentTypeId">
    <vt:lpwstr>0x0101002B19262A29275A40A110B1FCF6C92479</vt:lpwstr>
  </property>
  <property fmtid="{D5CDD505-2E9C-101B-9397-08002B2CF9AE}" pid="5" name="MediaServiceImageTags">
    <vt:lpwstr/>
  </property>
  <property fmtid="{D5CDD505-2E9C-101B-9397-08002B2CF9AE}" pid="6" name="MSIP_Label_cf277b44-37db-4a61-9a04-8c30e6431e3f_Enabled">
    <vt:lpwstr>true</vt:lpwstr>
  </property>
  <property fmtid="{D5CDD505-2E9C-101B-9397-08002B2CF9AE}" pid="7" name="MSIP_Label_cf277b44-37db-4a61-9a04-8c30e6431e3f_SetDate">
    <vt:lpwstr>2024-03-04T14:18:04Z</vt:lpwstr>
  </property>
  <property fmtid="{D5CDD505-2E9C-101B-9397-08002B2CF9AE}" pid="8" name="MSIP_Label_cf277b44-37db-4a61-9a04-8c30e6431e3f_Method">
    <vt:lpwstr>Standard</vt:lpwstr>
  </property>
  <property fmtid="{D5CDD505-2E9C-101B-9397-08002B2CF9AE}" pid="9" name="MSIP_Label_cf277b44-37db-4a61-9a04-8c30e6431e3f_Name">
    <vt:lpwstr>General</vt:lpwstr>
  </property>
  <property fmtid="{D5CDD505-2E9C-101B-9397-08002B2CF9AE}" pid="10" name="MSIP_Label_cf277b44-37db-4a61-9a04-8c30e6431e3f_SiteId">
    <vt:lpwstr>53323cc5-55bf-4c9a-b808-032e43da90fa</vt:lpwstr>
  </property>
  <property fmtid="{D5CDD505-2E9C-101B-9397-08002B2CF9AE}" pid="11" name="MSIP_Label_cf277b44-37db-4a61-9a04-8c30e6431e3f_ActionId">
    <vt:lpwstr>7fc79e5c-3b02-4333-88e4-8e2ec2d5cafe</vt:lpwstr>
  </property>
  <property fmtid="{D5CDD505-2E9C-101B-9397-08002B2CF9AE}" pid="12" name="MSIP_Label_cf277b44-37db-4a61-9a04-8c30e6431e3f_ContentBits">
    <vt:lpwstr>0</vt:lpwstr>
  </property>
</Properties>
</file>