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2/25/2025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2/25/2025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2/25/2025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2/25/2025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2/25/2025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cstate="print"/>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ndeepyadav08/Steganograph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dirty="0" smtClean="0"/>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13498" y="1034321"/>
            <a:ext cx="12178502"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Sandeep Yadav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Sandeep Yadav</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a:t>
            </a:r>
            <a:r>
              <a:rPr lang="en-IN" sz="2000" b="1" dirty="0" smtClean="0">
                <a:solidFill>
                  <a:schemeClr val="accent1">
                    <a:lumMod val="75000"/>
                  </a:schemeClr>
                </a:solidFill>
              </a:rPr>
              <a:t>Mohanlal Sukhadia University (MLSU),Udaipur 313001 ,Rajasthan ,</a:t>
            </a:r>
            <a:r>
              <a:rPr lang="en-IN" sz="2000" b="1" dirty="0" err="1" smtClean="0">
                <a:solidFill>
                  <a:schemeClr val="accent1">
                    <a:lumMod val="75000"/>
                  </a:schemeClr>
                </a:solidFill>
              </a:rPr>
              <a:t>Vigyan</a:t>
            </a:r>
            <a:r>
              <a:rPr lang="en-IN" sz="2000" b="1" dirty="0" smtClean="0">
                <a:solidFill>
                  <a:schemeClr val="accent1">
                    <a:lumMod val="75000"/>
                  </a:schemeClr>
                </a:solidFill>
              </a:rPr>
              <a:t> </a:t>
            </a:r>
            <a:r>
              <a:rPr lang="en-IN" sz="2000" b="1" dirty="0" err="1" smtClean="0">
                <a:solidFill>
                  <a:schemeClr val="accent1">
                    <a:lumMod val="75000"/>
                  </a:schemeClr>
                </a:solidFill>
              </a:rPr>
              <a:t>Bhawan</a:t>
            </a:r>
            <a:r>
              <a:rPr lang="en-IN" sz="2000" b="1" dirty="0" smtClean="0">
                <a:solidFill>
                  <a:schemeClr val="accent1">
                    <a:lumMod val="75000"/>
                  </a:schemeClr>
                </a:solidFill>
              </a:rPr>
              <a:t> Block 'A'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sz="4400" smtClean="0">
                <a:hlinkClick r:id="rId2"/>
              </a:rPr>
              <a:t>https</a:t>
            </a:r>
            <a:r>
              <a:rPr lang="en-IN" sz="4400" smtClean="0">
                <a:hlinkClick r:id="rId2"/>
              </a:rPr>
              <a:t>://</a:t>
            </a:r>
            <a:r>
              <a:rPr lang="en-IN" sz="4400" smtClean="0">
                <a:hlinkClick r:id="rId2"/>
              </a:rPr>
              <a:t>github.com/sandeepyadav08/Steganography</a:t>
            </a:r>
            <a:endParaRPr lang="en-IN" sz="4400" smtClean="0"/>
          </a:p>
        </p:txBody>
      </p:sp>
    </p:spTree>
    <p:extLst>
      <p:ext uri="{BB962C8B-B14F-4D97-AF65-F5344CB8AC3E}">
        <p14:creationId xmlns:p14="http://schemas.microsoft.com/office/powerpoint/2010/main" xmlns="" val="2230664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1029615" cy="5098774"/>
          </a:xfrm>
        </p:spPr>
        <p:txBody>
          <a:bodyPr>
            <a:noAutofit/>
          </a:bodyPr>
          <a:lstStyle/>
          <a:p>
            <a:pPr algn="just"/>
            <a:r>
              <a:rPr lang="en-IN" sz="1800" b="1" dirty="0" smtClean="0"/>
              <a:t>Improved Algorithms:</a:t>
            </a:r>
            <a:r>
              <a:rPr lang="en-IN" sz="1800" dirty="0" smtClean="0"/>
              <a:t> </a:t>
            </a:r>
          </a:p>
          <a:p>
            <a:pPr lvl="1" algn="just"/>
            <a:r>
              <a:rPr lang="en-IN" sz="1800" dirty="0" smtClean="0"/>
              <a:t>Research and implement more advanced steganography algorithms for better security and efficiency.</a:t>
            </a:r>
          </a:p>
          <a:p>
            <a:pPr algn="just"/>
            <a:r>
              <a:rPr lang="en-IN" sz="1800" b="1" dirty="0" smtClean="0"/>
              <a:t>Cross-Platform Compatibility:</a:t>
            </a:r>
            <a:r>
              <a:rPr lang="en-IN" sz="1800" dirty="0" smtClean="0"/>
              <a:t> </a:t>
            </a:r>
          </a:p>
          <a:p>
            <a:pPr lvl="1" algn="just"/>
            <a:r>
              <a:rPr lang="en-IN" sz="1800" dirty="0" smtClean="0"/>
              <a:t>Develop versions for other operating systems (Linux, </a:t>
            </a:r>
            <a:r>
              <a:rPr lang="en-IN" sz="1800" dirty="0" err="1" smtClean="0"/>
              <a:t>macOS</a:t>
            </a:r>
            <a:r>
              <a:rPr lang="en-IN" sz="1800" dirty="0" smtClean="0"/>
              <a:t>) to reach a wider audience.</a:t>
            </a:r>
          </a:p>
          <a:p>
            <a:pPr algn="just"/>
            <a:r>
              <a:rPr lang="en-IN" sz="1800" b="1" dirty="0" smtClean="0"/>
              <a:t>Mobile Application:</a:t>
            </a:r>
            <a:r>
              <a:rPr lang="en-IN" sz="1800" dirty="0" smtClean="0"/>
              <a:t> </a:t>
            </a:r>
          </a:p>
          <a:p>
            <a:pPr lvl="1" algn="just"/>
            <a:r>
              <a:rPr lang="en-IN" sz="1800" dirty="0" smtClean="0"/>
              <a:t>Create a mobile app version for on-the-go secure data sharing.</a:t>
            </a:r>
          </a:p>
          <a:p>
            <a:pPr algn="just"/>
            <a:r>
              <a:rPr lang="en-IN" sz="1800" b="1" dirty="0" smtClean="0"/>
              <a:t>Integration with </a:t>
            </a:r>
            <a:r>
              <a:rPr lang="en-IN" sz="1800" b="1" dirty="0" err="1" smtClean="0"/>
              <a:t>Blockchain</a:t>
            </a:r>
            <a:r>
              <a:rPr lang="en-IN" sz="1800" b="1" dirty="0" smtClean="0"/>
              <a:t>:</a:t>
            </a:r>
            <a:r>
              <a:rPr lang="en-IN" sz="1800" dirty="0" smtClean="0"/>
              <a:t> </a:t>
            </a:r>
          </a:p>
          <a:p>
            <a:pPr lvl="1" algn="just"/>
            <a:r>
              <a:rPr lang="en-IN" sz="1800" dirty="0" smtClean="0"/>
              <a:t>Explore the potential of combining steganography with </a:t>
            </a:r>
            <a:r>
              <a:rPr lang="en-IN" sz="1800" dirty="0" err="1" smtClean="0"/>
              <a:t>blockchain</a:t>
            </a:r>
            <a:r>
              <a:rPr lang="en-IN" sz="1800" dirty="0" smtClean="0"/>
              <a:t> technology for enhanced security and traceability.</a:t>
            </a:r>
          </a:p>
          <a:p>
            <a:pPr algn="just"/>
            <a:r>
              <a:rPr lang="en-IN" sz="1800" b="1" dirty="0" smtClean="0"/>
              <a:t>User Education:</a:t>
            </a:r>
            <a:r>
              <a:rPr lang="en-IN" sz="1800" dirty="0" smtClean="0"/>
              <a:t> </a:t>
            </a:r>
          </a:p>
          <a:p>
            <a:pPr lvl="1" algn="just"/>
            <a:r>
              <a:rPr lang="en-IN" sz="1800" dirty="0" smtClean="0"/>
              <a:t>Develop tutorials and resources to educate users on the importance of data security and how to use the tool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4972931"/>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IN" sz="2000" dirty="0" smtClean="0"/>
              <a:t>This project provides a simple implementation of </a:t>
            </a:r>
            <a:r>
              <a:rPr lang="en-IN" sz="2000" b="1" dirty="0" smtClean="0"/>
              <a:t>**image-based steganography**</a:t>
            </a:r>
            <a:r>
              <a:rPr lang="en-IN" sz="2000" dirty="0" smtClean="0"/>
              <a:t>,</a:t>
            </a:r>
          </a:p>
          <a:p>
            <a:pPr algn="just"/>
            <a:r>
              <a:rPr lang="en-IN" sz="2000" dirty="0" smtClean="0"/>
              <a:t> where secret messages are hidden within an image</a:t>
            </a:r>
          </a:p>
          <a:p>
            <a:pPr algn="just"/>
            <a:r>
              <a:rPr lang="en-IN" sz="2000" dirty="0" smtClean="0"/>
              <a:t> later retrieved using a decryption script.</a:t>
            </a:r>
          </a:p>
          <a:p>
            <a:pPr algn="just"/>
            <a:r>
              <a:rPr lang="en-IN" sz="2000" dirty="0" smtClean="0"/>
              <a:t> The encryption and decryption processes involve modifying the pixel values of an image to store message bytes.</a:t>
            </a:r>
          </a:p>
        </p:txBody>
      </p:sp>
    </p:spTree>
    <p:extLst>
      <p:ext uri="{BB962C8B-B14F-4D97-AF65-F5344CB8AC3E}">
        <p14:creationId xmlns:p14="http://schemas.microsoft.com/office/powerpoint/2010/main" xmlns=""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73206" y="1201003"/>
            <a:ext cx="11051395" cy="4926534"/>
          </a:xfrm>
        </p:spPr>
        <p:txBody>
          <a:bodyPr vert="horz" lIns="91440" tIns="45720" rIns="91440" bIns="45720" rtlCol="0" anchor="ctr">
            <a:noAutofit/>
          </a:bodyPr>
          <a:lstStyle/>
          <a:p>
            <a:pPr algn="ctr">
              <a:buNone/>
            </a:pPr>
            <a:r>
              <a:rPr lang="en-IN" sz="2000" b="1" u="sng" dirty="0" smtClean="0"/>
              <a:t>Technology Used in This Project</a:t>
            </a:r>
          </a:p>
          <a:p>
            <a:pPr algn="just"/>
            <a:r>
              <a:rPr lang="en-IN" sz="2000" b="1" dirty="0" smtClean="0"/>
              <a:t>Programming Language:</a:t>
            </a:r>
            <a:r>
              <a:rPr lang="en-IN" sz="2000" dirty="0" smtClean="0"/>
              <a:t> Python </a:t>
            </a:r>
          </a:p>
          <a:p>
            <a:pPr lvl="1" algn="just"/>
            <a:r>
              <a:rPr lang="en-IN" sz="2000" dirty="0" smtClean="0"/>
              <a:t>Easy to learn and widely used for image processing.</a:t>
            </a:r>
          </a:p>
          <a:p>
            <a:pPr algn="just"/>
            <a:r>
              <a:rPr lang="en-IN" sz="2000" b="1" dirty="0" smtClean="0"/>
              <a:t>Libraries:</a:t>
            </a:r>
            <a:r>
              <a:rPr lang="en-IN" sz="2000" dirty="0" smtClean="0"/>
              <a:t> </a:t>
            </a:r>
          </a:p>
          <a:p>
            <a:pPr lvl="1" algn="just"/>
            <a:r>
              <a:rPr lang="en-IN" sz="2000" b="1" dirty="0" err="1" smtClean="0"/>
              <a:t>OpenCV</a:t>
            </a:r>
            <a:r>
              <a:rPr lang="en-IN" sz="2000" b="1" dirty="0" smtClean="0"/>
              <a:t> (cv2):</a:t>
            </a:r>
            <a:r>
              <a:rPr lang="en-IN" sz="2000" dirty="0" smtClean="0"/>
              <a:t> For image manipulation and processing.</a:t>
            </a:r>
          </a:p>
          <a:p>
            <a:pPr lvl="1" algn="just"/>
            <a:r>
              <a:rPr lang="en-IN" sz="2000" b="1" dirty="0" err="1" smtClean="0"/>
              <a:t>NumPy</a:t>
            </a:r>
            <a:r>
              <a:rPr lang="en-IN" sz="2000" b="1" dirty="0" smtClean="0"/>
              <a:t>:</a:t>
            </a:r>
            <a:r>
              <a:rPr lang="en-IN" sz="2000" dirty="0" smtClean="0"/>
              <a:t> For numerical operations and handling arrays.</a:t>
            </a:r>
          </a:p>
          <a:p>
            <a:pPr lvl="1" algn="just"/>
            <a:r>
              <a:rPr lang="en-IN" sz="2000" b="1" dirty="0" smtClean="0"/>
              <a:t>Pillow:</a:t>
            </a:r>
            <a:r>
              <a:rPr lang="en-IN" sz="2000" dirty="0" smtClean="0"/>
              <a:t> For image file handling and manipulation.</a:t>
            </a:r>
          </a:p>
          <a:p>
            <a:pPr algn="just"/>
            <a:r>
              <a:rPr lang="en-IN" sz="2000" b="1" dirty="0" smtClean="0"/>
              <a:t>Platforms:</a:t>
            </a:r>
            <a:r>
              <a:rPr lang="en-IN" sz="2000" dirty="0" smtClean="0"/>
              <a:t> </a:t>
            </a:r>
          </a:p>
          <a:p>
            <a:pPr lvl="1" algn="just"/>
            <a:r>
              <a:rPr lang="en-IN" sz="2000" b="1" dirty="0" smtClean="0"/>
              <a:t>Operating System:</a:t>
            </a:r>
            <a:r>
              <a:rPr lang="en-IN" sz="2000" dirty="0" smtClean="0"/>
              <a:t> Windows OS </a:t>
            </a:r>
          </a:p>
          <a:p>
            <a:pPr lvl="2" algn="just"/>
            <a:r>
              <a:rPr lang="en-IN" sz="2000" dirty="0" smtClean="0"/>
              <a:t>Compatible with various Python libraries and tools.</a:t>
            </a:r>
            <a:endParaRPr lang="en-IN" sz="2000" dirty="0"/>
          </a:p>
        </p:txBody>
      </p:sp>
    </p:spTree>
    <p:extLst>
      <p:ext uri="{BB962C8B-B14F-4D97-AF65-F5344CB8AC3E}">
        <p14:creationId xmlns:p14="http://schemas.microsoft.com/office/powerpoint/2010/main" xmlns=""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302025"/>
            <a:ext cx="11029615" cy="5139717"/>
          </a:xfrm>
        </p:spPr>
        <p:txBody>
          <a:bodyPr>
            <a:normAutofit/>
          </a:bodyPr>
          <a:lstStyle/>
          <a:p>
            <a:pPr algn="just"/>
            <a:r>
              <a:rPr lang="en-IN" sz="1600" b="1" dirty="0" smtClean="0"/>
              <a:t>Enhanced Security:</a:t>
            </a:r>
            <a:r>
              <a:rPr lang="en-IN" sz="1600" dirty="0" smtClean="0"/>
              <a:t> </a:t>
            </a:r>
          </a:p>
          <a:p>
            <a:pPr lvl="1" algn="just"/>
            <a:r>
              <a:rPr lang="en-IN" sz="1600" dirty="0" smtClean="0"/>
              <a:t>Utilizes advanced algorithms for data encryption before embedding, ensuring data is not easily detectable.</a:t>
            </a:r>
          </a:p>
          <a:p>
            <a:pPr algn="just"/>
            <a:r>
              <a:rPr lang="en-IN" sz="1600" b="1" dirty="0" smtClean="0"/>
              <a:t>User -Friendly Interface :</a:t>
            </a:r>
            <a:r>
              <a:rPr lang="en-IN" sz="1600" dirty="0" smtClean="0"/>
              <a:t> </a:t>
            </a:r>
          </a:p>
          <a:p>
            <a:pPr lvl="1" algn="just"/>
            <a:r>
              <a:rPr lang="en-IN" sz="1600" dirty="0" smtClean="0"/>
              <a:t>Simple GUI for users to easily upload images and data files for embedding.</a:t>
            </a:r>
          </a:p>
          <a:p>
            <a:pPr algn="just"/>
            <a:r>
              <a:rPr lang="en-IN" sz="1600" b="1" dirty="0" smtClean="0"/>
              <a:t>Multiple Formats :</a:t>
            </a:r>
            <a:r>
              <a:rPr lang="en-IN" sz="1600" dirty="0" smtClean="0"/>
              <a:t> </a:t>
            </a:r>
          </a:p>
          <a:p>
            <a:pPr lvl="1" algn="just"/>
            <a:r>
              <a:rPr lang="en-IN" sz="1600" dirty="0" smtClean="0"/>
              <a:t>Supports various image formats (JPEG, PNG, BMP) for flexibility.</a:t>
            </a:r>
          </a:p>
          <a:p>
            <a:pPr algn="just"/>
            <a:r>
              <a:rPr lang="en-IN" sz="1600" b="1" dirty="0" smtClean="0"/>
              <a:t>Real-Time Processing :</a:t>
            </a:r>
            <a:r>
              <a:rPr lang="en-IN" sz="1600" dirty="0" smtClean="0"/>
              <a:t> </a:t>
            </a:r>
          </a:p>
          <a:p>
            <a:pPr lvl="1" algn="just"/>
            <a:r>
              <a:rPr lang="en-IN" sz="1600" dirty="0" smtClean="0"/>
              <a:t>Fast embedding and extraction processes, allowing for real-time applications.</a:t>
            </a:r>
          </a:p>
          <a:p>
            <a:pPr algn="just"/>
            <a:r>
              <a:rPr lang="en-IN" sz="1600" b="1" dirty="0" err="1" smtClean="0"/>
              <a:t>Steganalysis</a:t>
            </a:r>
            <a:r>
              <a:rPr lang="en-IN" sz="1600" b="1" dirty="0" smtClean="0"/>
              <a:t> Resistance :</a:t>
            </a:r>
            <a:r>
              <a:rPr lang="en-IN" sz="1600" dirty="0" smtClean="0"/>
              <a:t> </a:t>
            </a:r>
          </a:p>
          <a:p>
            <a:pPr lvl="1" algn="just"/>
            <a:r>
              <a:rPr lang="en-IN" sz="1600" dirty="0" smtClean="0"/>
              <a:t>Incorporates techniques to minimize the risk of detection by </a:t>
            </a:r>
            <a:r>
              <a:rPr lang="en-IN" sz="1600" dirty="0" err="1" smtClean="0"/>
              <a:t>steganalysis</a:t>
            </a:r>
            <a:r>
              <a:rPr lang="en-IN" sz="1600" dirty="0" smtClean="0"/>
              <a:t> tools.</a:t>
            </a:r>
          </a:p>
          <a:p>
            <a:pPr algn="just"/>
            <a:r>
              <a:rPr lang="en-IN" sz="1600" b="1" dirty="0" smtClean="0"/>
              <a:t>Banking Factor  Secure Financial Transactions:</a:t>
            </a:r>
            <a:r>
              <a:rPr lang="en-IN" sz="1600" dirty="0" smtClean="0"/>
              <a:t> </a:t>
            </a:r>
          </a:p>
          <a:p>
            <a:pPr lvl="1" algn="just"/>
            <a:r>
              <a:rPr lang="en-IN" sz="1600" dirty="0" smtClean="0"/>
              <a:t>The project can be applied to secure sensitive banking information, such as account details and transaction data, by embedding them within images. This ensures that even if the data is intercepted, it remains hidden and protected.</a:t>
            </a:r>
          </a:p>
        </p:txBody>
      </p:sp>
    </p:spTree>
    <p:extLst>
      <p:ext uri="{BB962C8B-B14F-4D97-AF65-F5344CB8AC3E}">
        <p14:creationId xmlns:p14="http://schemas.microsoft.com/office/powerpoint/2010/main" xmlns=""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normAutofit/>
          </a:bodyPr>
          <a:lstStyle/>
          <a:p>
            <a:pPr algn="just"/>
            <a:r>
              <a:rPr lang="en-IN" sz="2000" b="1" dirty="0" smtClean="0"/>
              <a:t>Individuals:</a:t>
            </a:r>
            <a:r>
              <a:rPr lang="en-IN" sz="2000" dirty="0" smtClean="0"/>
              <a:t> </a:t>
            </a:r>
          </a:p>
          <a:p>
            <a:pPr lvl="1" algn="just"/>
            <a:r>
              <a:rPr lang="en-IN" sz="2000" dirty="0" smtClean="0"/>
              <a:t>People looking to securely share sensitive information (e.g., personal data, passwords).</a:t>
            </a:r>
          </a:p>
          <a:p>
            <a:pPr algn="just"/>
            <a:r>
              <a:rPr lang="en-IN" sz="2000" b="1" dirty="0" smtClean="0"/>
              <a:t>Businesses:</a:t>
            </a:r>
            <a:r>
              <a:rPr lang="en-IN" sz="2000" dirty="0" smtClean="0"/>
              <a:t> </a:t>
            </a:r>
          </a:p>
          <a:p>
            <a:pPr lvl="1" algn="just"/>
            <a:r>
              <a:rPr lang="en-IN" sz="2000" dirty="0" smtClean="0"/>
              <a:t>Companies needing to protect confidential documents and communications.</a:t>
            </a:r>
          </a:p>
          <a:p>
            <a:pPr algn="just"/>
            <a:r>
              <a:rPr lang="en-IN" sz="2000" b="1" dirty="0" smtClean="0"/>
              <a:t>Researchers:</a:t>
            </a:r>
            <a:r>
              <a:rPr lang="en-IN" sz="2000" dirty="0" smtClean="0"/>
              <a:t> </a:t>
            </a:r>
          </a:p>
          <a:p>
            <a:pPr lvl="1" algn="just"/>
            <a:r>
              <a:rPr lang="en-IN" sz="2000" dirty="0" smtClean="0"/>
              <a:t>Academics and professionals in </a:t>
            </a:r>
            <a:r>
              <a:rPr lang="en-IN" sz="2000" dirty="0" err="1" smtClean="0"/>
              <a:t>cybersecurity</a:t>
            </a:r>
            <a:r>
              <a:rPr lang="en-IN" sz="2000" dirty="0" smtClean="0"/>
              <a:t> and data protection fields.</a:t>
            </a:r>
          </a:p>
          <a:p>
            <a:pPr algn="just"/>
            <a:r>
              <a:rPr lang="en-IN" sz="2000" b="1" dirty="0" smtClean="0"/>
              <a:t>Government Agencies:</a:t>
            </a:r>
            <a:r>
              <a:rPr lang="en-IN" sz="2000" dirty="0" smtClean="0"/>
              <a:t> </a:t>
            </a:r>
          </a:p>
          <a:p>
            <a:pPr lvl="1" algn="just"/>
            <a:r>
              <a:rPr lang="en-IN" sz="2000" dirty="0" smtClean="0"/>
              <a:t>Organizations requiring secure communication channels for sensitive information.</a:t>
            </a:r>
            <a:endParaRPr lang="en-IN" sz="2000" dirty="0"/>
          </a:p>
        </p:txBody>
      </p:sp>
    </p:spTree>
    <p:extLst>
      <p:ext uri="{BB962C8B-B14F-4D97-AF65-F5344CB8AC3E}">
        <p14:creationId xmlns:p14="http://schemas.microsoft.com/office/powerpoint/2010/main" xmlns=""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normAutofit/>
          </a:bodyPr>
          <a:lstStyle/>
          <a:p>
            <a:r>
              <a:rPr lang="en-IN" dirty="0" smtClean="0">
                <a:solidFill>
                  <a:schemeClr val="accent1"/>
                </a:solidFill>
              </a:rPr>
              <a:t>Results</a:t>
            </a:r>
            <a:endParaRPr lang="en-IN" dirty="0">
              <a:solidFill>
                <a:schemeClr val="accent1"/>
              </a:solidFill>
            </a:endParaRPr>
          </a:p>
        </p:txBody>
      </p:sp>
      <p:pic>
        <p:nvPicPr>
          <p:cNvPr id="8" name="Content Placeholder 7" descr="1..JPG"/>
          <p:cNvPicPr>
            <a:picLocks noGrp="1" noChangeAspect="1"/>
          </p:cNvPicPr>
          <p:nvPr>
            <p:ph idx="1"/>
          </p:nvPr>
        </p:nvPicPr>
        <p:blipFill>
          <a:blip r:embed="rId2" cstate="print"/>
          <a:stretch>
            <a:fillRect/>
          </a:stretch>
        </p:blipFill>
        <p:spPr>
          <a:xfrm>
            <a:off x="40944" y="2088748"/>
            <a:ext cx="5622878" cy="4769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2..JPG"/>
          <p:cNvPicPr>
            <a:picLocks noChangeAspect="1"/>
          </p:cNvPicPr>
          <p:nvPr/>
        </p:nvPicPr>
        <p:blipFill>
          <a:blip r:embed="rId3"/>
          <a:stretch>
            <a:fillRect/>
          </a:stretch>
        </p:blipFill>
        <p:spPr>
          <a:xfrm>
            <a:off x="5910846" y="1511652"/>
            <a:ext cx="5880820" cy="4855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0" y="1705971"/>
            <a:ext cx="23883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1. Input of encrypt</a:t>
            </a:r>
            <a:endParaRPr lang="en-IN" dirty="0"/>
          </a:p>
        </p:txBody>
      </p:sp>
      <p:sp>
        <p:nvSpPr>
          <p:cNvPr id="12" name="TextBox 11"/>
          <p:cNvSpPr txBox="1"/>
          <p:nvPr/>
        </p:nvSpPr>
        <p:spPr>
          <a:xfrm>
            <a:off x="5882186" y="1146412"/>
            <a:ext cx="245659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2. Input of decrypt</a:t>
            </a:r>
            <a:endParaRPr lang="en-IN" dirty="0"/>
          </a:p>
        </p:txBody>
      </p:sp>
    </p:spTree>
    <p:extLst>
      <p:ext uri="{BB962C8B-B14F-4D97-AF65-F5344CB8AC3E}">
        <p14:creationId xmlns:p14="http://schemas.microsoft.com/office/powerpoint/2010/main" xmlns=""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output.JPG"/>
          <p:cNvPicPr>
            <a:picLocks noChangeAspect="1"/>
          </p:cNvPicPr>
          <p:nvPr/>
        </p:nvPicPr>
        <p:blipFill>
          <a:blip r:embed="rId2"/>
          <a:stretch>
            <a:fillRect/>
          </a:stretch>
        </p:blipFill>
        <p:spPr>
          <a:xfrm>
            <a:off x="195943" y="1064524"/>
            <a:ext cx="5440582" cy="5445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4.output.JPG"/>
          <p:cNvPicPr>
            <a:picLocks noChangeAspect="1"/>
          </p:cNvPicPr>
          <p:nvPr/>
        </p:nvPicPr>
        <p:blipFill>
          <a:blip r:embed="rId3"/>
          <a:stretch>
            <a:fillRect/>
          </a:stretch>
        </p:blipFill>
        <p:spPr>
          <a:xfrm>
            <a:off x="5823857" y="982638"/>
            <a:ext cx="6368143" cy="54727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823779" y="583020"/>
            <a:ext cx="2124749"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just"/>
            <a:r>
              <a:rPr lang="en-IN" dirty="0" smtClean="0"/>
              <a:t>4. Output of decrypt</a:t>
            </a:r>
            <a:endParaRPr lang="en-IN" dirty="0"/>
          </a:p>
        </p:txBody>
      </p:sp>
      <p:sp>
        <p:nvSpPr>
          <p:cNvPr id="8" name="Rectangle 7"/>
          <p:cNvSpPr/>
          <p:nvPr/>
        </p:nvSpPr>
        <p:spPr>
          <a:xfrm>
            <a:off x="200902" y="637612"/>
            <a:ext cx="2124749"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just"/>
            <a:r>
              <a:rPr lang="en-IN" dirty="0" smtClean="0"/>
              <a:t>3. Output of encrypt</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ormAutofit/>
          </a:bodyPr>
          <a:lstStyle/>
          <a:p>
            <a:pPr algn="just"/>
            <a:r>
              <a:rPr lang="en-IN" sz="2200" dirty="0" smtClean="0"/>
              <a:t>Summary: </a:t>
            </a:r>
          </a:p>
          <a:p>
            <a:pPr lvl="1" algn="just"/>
            <a:r>
              <a:rPr lang="en-IN" sz="2200" dirty="0" smtClean="0"/>
              <a:t>This project demonstrates a robust method for securely hiding data within images using steganography techniques. By leveraging Python and </a:t>
            </a:r>
            <a:r>
              <a:rPr lang="en-IN" sz="2200" dirty="0" err="1" smtClean="0"/>
              <a:t>OpenCV</a:t>
            </a:r>
            <a:r>
              <a:rPr lang="en-IN" sz="2200" dirty="0" smtClean="0"/>
              <a:t>, we can ensure that sensitive information is concealed effectively while maintaining the integrity of the host image.</a:t>
            </a:r>
          </a:p>
          <a:p>
            <a:pPr algn="just"/>
            <a:r>
              <a:rPr lang="en-IN" sz="2200" dirty="0" smtClean="0"/>
              <a:t>Problem Statement: </a:t>
            </a:r>
          </a:p>
          <a:p>
            <a:pPr lvl="1" algn="just"/>
            <a:r>
              <a:rPr lang="en-IN" sz="2200" dirty="0" smtClean="0"/>
              <a:t>In an era where data breaches are common, the need for secure data transmission is paramount. This project addresses that need by providing a reliable solution for data hiding.</a:t>
            </a:r>
            <a:endParaRPr lang="en-IN" sz="2200" dirty="0"/>
          </a:p>
        </p:txBody>
      </p:sp>
    </p:spTree>
    <p:extLst>
      <p:ext uri="{BB962C8B-B14F-4D97-AF65-F5344CB8AC3E}">
        <p14:creationId xmlns:p14="http://schemas.microsoft.com/office/powerpoint/2010/main" xmlns="" val="4233882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164</TotalTime>
  <Words>519</Words>
  <Application>Microsoft Office PowerPoint</Application>
  <PresentationFormat>Custom</PresentationFormat>
  <Paragraphs>78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Secure Data Hiding in Image Using Steganography</vt:lpstr>
      <vt:lpstr>OUTLINE</vt:lpstr>
      <vt:lpstr>Problem Statement</vt:lpstr>
      <vt:lpstr>Technology  used</vt:lpstr>
      <vt:lpstr>Wow factors</vt:lpstr>
      <vt:lpstr>End users</vt:lpstr>
      <vt:lpstr>Results</vt:lpstr>
      <vt:lpstr>Slide 8</vt:lpstr>
      <vt:lpstr>Conclusion</vt:lpstr>
      <vt:lpstr>GitHub Link</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cp:lastModifiedBy>
  <cp:revision>43</cp:revision>
  <dcterms:created xsi:type="dcterms:W3CDTF">2021-05-26T16:50:10Z</dcterms:created>
  <dcterms:modified xsi:type="dcterms:W3CDTF">2025-02-25T11:12:19Z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