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12.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Lst>
  <p:notesMasterIdLst>
    <p:notesMasterId r:id="rId33"/>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notesMaster" Target="notesMasters/notesMaster1.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slide" Target="slides/slide13.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22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22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225" name="PlaceHolder 4"/>
          <p:cNvSpPr>
            <a:spLocks noGrp="1"/>
          </p:cNvSpPr>
          <p:nvPr>
            <p:ph type="dt" idx="9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26" name="PlaceHolder 5"/>
          <p:cNvSpPr>
            <a:spLocks noGrp="1"/>
          </p:cNvSpPr>
          <p:nvPr>
            <p:ph type="ftr" idx="95"/>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27" name="PlaceHolder 6"/>
          <p:cNvSpPr>
            <a:spLocks noGrp="1"/>
          </p:cNvSpPr>
          <p:nvPr>
            <p:ph type="sldNum" idx="9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658E4CED-9EAD-4ED3-990B-72CCDD2542E8}"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70560" cy="3427560"/>
          </a:xfrm>
          <a:prstGeom prst="rect">
            <a:avLst/>
          </a:prstGeom>
          <a:ln w="0">
            <a:noFill/>
          </a:ln>
        </p:spPr>
      </p:sp>
      <p:sp>
        <p:nvSpPr>
          <p:cNvPr id="269" name="PlaceHolder 2"/>
          <p:cNvSpPr>
            <a:spLocks noGrp="1"/>
          </p:cNvSpPr>
          <p:nvPr>
            <p:ph type="body"/>
          </p:nvPr>
        </p:nvSpPr>
        <p:spPr>
          <a:xfrm>
            <a:off x="685800" y="4343400"/>
            <a:ext cx="5484960" cy="411336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70" name="PlaceHolder 3"/>
          <p:cNvSpPr>
            <a:spLocks noGrp="1"/>
          </p:cNvSpPr>
          <p:nvPr>
            <p:ph type="sldNum" idx="100"/>
          </p:nvPr>
        </p:nvSpPr>
        <p:spPr>
          <a:xfrm>
            <a:off x="3884760" y="8685360"/>
            <a:ext cx="2970360" cy="4557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7328F631-2E71-4DD7-9E66-AED167F07814}" type="slidenum">
              <a:rPr b="0" lang="en-US" sz="1200" strike="noStrike" u="none">
                <a:solidFill>
                  <a:schemeClr val="dk1"/>
                </a:solidFill>
                <a:uFillTx/>
                <a:latin typeface="+mn-lt"/>
                <a:ea typeface="+mn-ea"/>
              </a:rPr>
              <a:t>&lt;number&gt;</a:t>
            </a:fld>
            <a:endParaRPr b="0" lang="en-IN"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0560" cy="3427560"/>
          </a:xfrm>
          <a:prstGeom prst="rect">
            <a:avLst/>
          </a:prstGeom>
          <a:ln w="0">
            <a:noFill/>
          </a:ln>
        </p:spPr>
      </p:sp>
      <p:sp>
        <p:nvSpPr>
          <p:cNvPr id="272" name="PlaceHolder 2"/>
          <p:cNvSpPr>
            <a:spLocks noGrp="1"/>
          </p:cNvSpPr>
          <p:nvPr>
            <p:ph type="body"/>
          </p:nvPr>
        </p:nvSpPr>
        <p:spPr>
          <a:xfrm>
            <a:off x="685800" y="4343400"/>
            <a:ext cx="5484960" cy="411336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73" name="PlaceHolder 3"/>
          <p:cNvSpPr>
            <a:spLocks noGrp="1"/>
          </p:cNvSpPr>
          <p:nvPr>
            <p:ph type="sldNum" idx="101"/>
          </p:nvPr>
        </p:nvSpPr>
        <p:spPr>
          <a:xfrm>
            <a:off x="3884760" y="8685360"/>
            <a:ext cx="2970360" cy="4557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6CC69DDB-FB7A-4CC8-B031-4C75F696E1A3}" type="slidenum">
              <a:rPr b="0" lang="en-US" sz="1200" strike="noStrike" u="none">
                <a:solidFill>
                  <a:schemeClr val="dk1"/>
                </a:solidFill>
                <a:uFillTx/>
                <a:latin typeface="+mn-lt"/>
                <a:ea typeface="+mn-ea"/>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E41C2CE-2ED4-4528-9C95-64E1892325C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95DFCB8F-05A2-4C7F-BDAA-5ED7C497B8BC}"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82"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6F1AD465-F34C-42F7-AAD1-3C21D7D3BEDD}" type="slidenum">
              <a:t>&lt;#&gt;</a:t>
            </a:fld>
          </a:p>
        </p:txBody>
      </p:sp>
      <p:sp>
        <p:nvSpPr>
          <p:cNvPr id="7" name="PlaceHolder 6"/>
          <p:cNvSpPr>
            <a:spLocks noGrp="1"/>
          </p:cNvSpPr>
          <p:nvPr>
            <p:ph type="dt" idx="3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93"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0B09E01C-B277-4705-B55B-27699466AF46}" type="slidenum">
              <a:t>&lt;#&gt;</a:t>
            </a:fld>
          </a:p>
        </p:txBody>
      </p:sp>
      <p:sp>
        <p:nvSpPr>
          <p:cNvPr id="7" name="PlaceHolder 6"/>
          <p:cNvSpPr>
            <a:spLocks noGrp="1"/>
          </p:cNvSpPr>
          <p:nvPr>
            <p:ph type="dt" idx="36"/>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103"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37"/>
          </p:nvPr>
        </p:nvSpPr>
        <p:spPr/>
        <p:txBody>
          <a:bodyPr/>
          <a:p>
            <a:r>
              <a:t>Footer</a:t>
            </a:r>
          </a:p>
        </p:txBody>
      </p:sp>
      <p:sp>
        <p:nvSpPr>
          <p:cNvPr id="6" name="PlaceHolder 5"/>
          <p:cNvSpPr>
            <a:spLocks noGrp="1"/>
          </p:cNvSpPr>
          <p:nvPr>
            <p:ph type="sldNum" idx="38"/>
          </p:nvPr>
        </p:nvSpPr>
        <p:spPr/>
        <p:txBody>
          <a:bodyPr/>
          <a:p>
            <a:fld id="{076A9035-DF0E-4E47-BC5C-32BBE07AD7D7}" type="slidenum">
              <a:t>&lt;#&gt;</a:t>
            </a:fld>
          </a:p>
        </p:txBody>
      </p:sp>
      <p:sp>
        <p:nvSpPr>
          <p:cNvPr id="7" name="PlaceHolder 6"/>
          <p:cNvSpPr>
            <a:spLocks noGrp="1"/>
          </p:cNvSpPr>
          <p:nvPr>
            <p:ph type="dt" idx="39"/>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
    <p:spTree>
      <p:nvGrpSpPr>
        <p:cNvPr id="1" name=""/>
        <p:cNvGrpSpPr/>
        <p:nvPr/>
      </p:nvGrpSpPr>
      <p:grpSpPr>
        <a:xfrm>
          <a:off x="0" y="0"/>
          <a:ext cx="0" cy="0"/>
          <a:chOff x="0" y="0"/>
          <a:chExt cx="0" cy="0"/>
        </a:xfrm>
      </p:grpSpPr>
      <p:sp>
        <p:nvSpPr>
          <p:cNvPr id="106"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686EE5CB-2EA1-4D3A-A567-C0D72C288ABC}" type="slidenum">
              <a:t>&lt;#&gt;</a:t>
            </a:fld>
          </a:p>
        </p:txBody>
      </p:sp>
      <p:sp>
        <p:nvSpPr>
          <p:cNvPr id="5" name="PlaceHolder 4"/>
          <p:cNvSpPr>
            <a:spLocks noGrp="1"/>
          </p:cNvSpPr>
          <p:nvPr>
            <p:ph type="dt" idx="39"/>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107"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E7892825-BAAA-47D8-99CF-90BBCB8733FD}" type="slidenum">
              <a:t>&lt;#&gt;</a:t>
            </a:fld>
          </a:p>
        </p:txBody>
      </p:sp>
      <p:sp>
        <p:nvSpPr>
          <p:cNvPr id="6" name="PlaceHolder 5"/>
          <p:cNvSpPr>
            <a:spLocks noGrp="1"/>
          </p:cNvSpPr>
          <p:nvPr>
            <p:ph type="dt" idx="39"/>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3">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C6797DD0-7A34-4C73-A30F-1C401CC9857D}"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2061D754-7FE8-496A-9922-D75E139CE470}"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E904BD2F-EE31-4668-B644-D290B3B746F5}"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109"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2398F87E-0642-49D1-9F90-A5A18CA6020A}" type="slidenum">
              <a:t>&lt;#&gt;</a:t>
            </a:fld>
          </a:p>
        </p:txBody>
      </p:sp>
      <p:sp>
        <p:nvSpPr>
          <p:cNvPr id="6" name="PlaceHolder 5"/>
          <p:cNvSpPr>
            <a:spLocks noGrp="1"/>
          </p:cNvSpPr>
          <p:nvPr>
            <p:ph type="dt" idx="3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122D982-B065-4BC3-B86D-70C57571CBDF}"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117"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B3D1CE81-AA75-468E-9200-E31973247E3C}"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5">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C65F78FD-38A3-4A3E-B22D-A6E73C83D865}" type="slidenum">
              <a:t>&lt;#&gt;</a:t>
            </a:fld>
          </a:p>
        </p:txBody>
      </p:sp>
      <p:sp>
        <p:nvSpPr>
          <p:cNvPr id="4" name="PlaceHolder 3"/>
          <p:cNvSpPr>
            <a:spLocks noGrp="1"/>
          </p:cNvSpPr>
          <p:nvPr>
            <p:ph type="dt" idx="4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6">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111C4F77-F694-45AD-A75D-2AC550F362A1}"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2F44B02F-9DB1-4749-B6F2-A8D1304C0E0E}" type="slidenum">
              <a:t>&lt;#&gt;</a:t>
            </a:fld>
          </a:p>
        </p:txBody>
      </p:sp>
      <p:sp>
        <p:nvSpPr>
          <p:cNvPr id="4" name="PlaceHolder 3"/>
          <p:cNvSpPr>
            <a:spLocks noGrp="1"/>
          </p:cNvSpPr>
          <p:nvPr>
            <p:ph type="dt" idx="51"/>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8">
    <p:spTree>
      <p:nvGrpSpPr>
        <p:cNvPr id="1" name=""/>
        <p:cNvGrpSpPr/>
        <p:nvPr/>
      </p:nvGrpSpPr>
      <p:grpSpPr>
        <a:xfrm>
          <a:off x="0" y="0"/>
          <a:ext cx="0" cy="0"/>
          <a:chOff x="0" y="0"/>
          <a:chExt cx="0" cy="0"/>
        </a:xfrm>
      </p:grpSpPr>
      <p:sp>
        <p:nvSpPr>
          <p:cNvPr id="141"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52"/>
          </p:nvPr>
        </p:nvSpPr>
        <p:spPr/>
        <p:txBody>
          <a:bodyPr/>
          <a:p>
            <a:r>
              <a:t>Footer</a:t>
            </a:r>
          </a:p>
        </p:txBody>
      </p:sp>
      <p:sp>
        <p:nvSpPr>
          <p:cNvPr id="5" name="PlaceHolder 4"/>
          <p:cNvSpPr>
            <a:spLocks noGrp="1"/>
          </p:cNvSpPr>
          <p:nvPr>
            <p:ph type="sldNum" idx="53"/>
          </p:nvPr>
        </p:nvSpPr>
        <p:spPr/>
        <p:txBody>
          <a:bodyPr/>
          <a:p>
            <a:fld id="{B80B86C4-8F38-4B62-A1AA-09E2B89D0F7E}" type="slidenum">
              <a:t>&lt;#&gt;</a:t>
            </a:fld>
          </a:p>
        </p:txBody>
      </p:sp>
      <p:sp>
        <p:nvSpPr>
          <p:cNvPr id="6" name="PlaceHolder 5"/>
          <p:cNvSpPr>
            <a:spLocks noGrp="1"/>
          </p:cNvSpPr>
          <p:nvPr>
            <p:ph type="dt" idx="5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9">
    <p:spTree>
      <p:nvGrpSpPr>
        <p:cNvPr id="1" name=""/>
        <p:cNvGrpSpPr/>
        <p:nvPr/>
      </p:nvGrpSpPr>
      <p:grpSpPr>
        <a:xfrm>
          <a:off x="0" y="0"/>
          <a:ext cx="0" cy="0"/>
          <a:chOff x="0" y="0"/>
          <a:chExt cx="0" cy="0"/>
        </a:xfrm>
      </p:grpSpPr>
      <p:sp>
        <p:nvSpPr>
          <p:cNvPr id="149"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sldNum" idx="56"/>
          </p:nvPr>
        </p:nvSpPr>
        <p:spPr/>
        <p:txBody>
          <a:bodyPr/>
          <a:p>
            <a:fld id="{16A9D01A-9007-444D-936D-99F841C2020D}" type="slidenum">
              <a:t>&lt;#&gt;</a:t>
            </a:fld>
          </a:p>
        </p:txBody>
      </p:sp>
      <p:sp>
        <p:nvSpPr>
          <p:cNvPr id="6" name="PlaceHolder 5"/>
          <p:cNvSpPr>
            <a:spLocks noGrp="1"/>
          </p:cNvSpPr>
          <p:nvPr>
            <p:ph type="dt" idx="5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0">
    <p:spTree>
      <p:nvGrpSpPr>
        <p:cNvPr id="1" name=""/>
        <p:cNvGrpSpPr/>
        <p:nvPr/>
      </p:nvGrpSpPr>
      <p:grpSpPr>
        <a:xfrm>
          <a:off x="0" y="0"/>
          <a:ext cx="0" cy="0"/>
          <a:chOff x="0" y="0"/>
          <a:chExt cx="0" cy="0"/>
        </a:xfrm>
      </p:grpSpPr>
      <p:sp>
        <p:nvSpPr>
          <p:cNvPr id="2" name="PlaceHolder 1"/>
          <p:cNvSpPr>
            <a:spLocks noGrp="1"/>
          </p:cNvSpPr>
          <p:nvPr>
            <p:ph type="ftr" idx="58"/>
          </p:nvPr>
        </p:nvSpPr>
        <p:spPr/>
        <p:txBody>
          <a:bodyPr/>
          <a:p>
            <a:r>
              <a:t>Footer</a:t>
            </a:r>
          </a:p>
        </p:txBody>
      </p:sp>
      <p:sp>
        <p:nvSpPr>
          <p:cNvPr id="3" name="PlaceHolder 2"/>
          <p:cNvSpPr>
            <a:spLocks noGrp="1"/>
          </p:cNvSpPr>
          <p:nvPr>
            <p:ph type="sldNum" idx="59"/>
          </p:nvPr>
        </p:nvSpPr>
        <p:spPr/>
        <p:txBody>
          <a:bodyPr/>
          <a:p>
            <a:fld id="{C5328C73-DAF0-44C1-9267-2F3542999562}" type="slidenum">
              <a:t>&lt;#&gt;</a:t>
            </a:fld>
          </a:p>
        </p:txBody>
      </p:sp>
      <p:sp>
        <p:nvSpPr>
          <p:cNvPr id="4" name="PlaceHolder 3"/>
          <p:cNvSpPr>
            <a:spLocks noGrp="1"/>
          </p:cNvSpPr>
          <p:nvPr>
            <p:ph type="dt" idx="60"/>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1">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p>
            <a:r>
              <a:t>Footer</a:t>
            </a:r>
          </a:p>
        </p:txBody>
      </p:sp>
      <p:sp>
        <p:nvSpPr>
          <p:cNvPr id="3" name="PlaceHolder 2"/>
          <p:cNvSpPr>
            <a:spLocks noGrp="1"/>
          </p:cNvSpPr>
          <p:nvPr>
            <p:ph type="sldNum" idx="62"/>
          </p:nvPr>
        </p:nvSpPr>
        <p:spPr/>
        <p:txBody>
          <a:bodyPr/>
          <a:p>
            <a:fld id="{AF38056D-CA23-408F-87E0-652ED8722532}" type="slidenum">
              <a:t>&lt;#&gt;</a:t>
            </a:fld>
          </a:p>
        </p:txBody>
      </p:sp>
      <p:sp>
        <p:nvSpPr>
          <p:cNvPr id="4" name="PlaceHolder 3"/>
          <p:cNvSpPr>
            <a:spLocks noGrp="1"/>
          </p:cNvSpPr>
          <p:nvPr>
            <p:ph type="dt" idx="63"/>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2">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p>
            <a:r>
              <a:t>Footer</a:t>
            </a:r>
          </a:p>
        </p:txBody>
      </p:sp>
      <p:sp>
        <p:nvSpPr>
          <p:cNvPr id="3" name="PlaceHolder 2"/>
          <p:cNvSpPr>
            <a:spLocks noGrp="1"/>
          </p:cNvSpPr>
          <p:nvPr>
            <p:ph type="sldNum" idx="65"/>
          </p:nvPr>
        </p:nvSpPr>
        <p:spPr/>
        <p:txBody>
          <a:bodyPr/>
          <a:p>
            <a:fld id="{100FFF37-8153-455D-BA77-4C6414729258}" type="slidenum">
              <a:t>&lt;#&gt;</a:t>
            </a:fld>
          </a:p>
        </p:txBody>
      </p:sp>
      <p:sp>
        <p:nvSpPr>
          <p:cNvPr id="4" name="PlaceHolder 3"/>
          <p:cNvSpPr>
            <a:spLocks noGrp="1"/>
          </p:cNvSpPr>
          <p:nvPr>
            <p:ph type="dt" idx="6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3">
    <p:spTree>
      <p:nvGrpSpPr>
        <p:cNvPr id="1" name=""/>
        <p:cNvGrpSpPr/>
        <p:nvPr/>
      </p:nvGrpSpPr>
      <p:grpSpPr>
        <a:xfrm>
          <a:off x="0" y="0"/>
          <a:ext cx="0" cy="0"/>
          <a:chOff x="0" y="0"/>
          <a:chExt cx="0" cy="0"/>
        </a:xfrm>
      </p:grpSpPr>
      <p:sp>
        <p:nvSpPr>
          <p:cNvPr id="173"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67"/>
          </p:nvPr>
        </p:nvSpPr>
        <p:spPr/>
        <p:txBody>
          <a:bodyPr/>
          <a:p>
            <a:r>
              <a:t>Footer</a:t>
            </a:r>
          </a:p>
        </p:txBody>
      </p:sp>
      <p:sp>
        <p:nvSpPr>
          <p:cNvPr id="5" name="PlaceHolder 4"/>
          <p:cNvSpPr>
            <a:spLocks noGrp="1"/>
          </p:cNvSpPr>
          <p:nvPr>
            <p:ph type="sldNum" idx="68"/>
          </p:nvPr>
        </p:nvSpPr>
        <p:spPr/>
        <p:txBody>
          <a:bodyPr/>
          <a:p>
            <a:fld id="{9A69277B-602D-4153-BDBB-B182F2458262}" type="slidenum">
              <a:t>&lt;#&gt;</a:t>
            </a:fld>
          </a:p>
        </p:txBody>
      </p:sp>
      <p:sp>
        <p:nvSpPr>
          <p:cNvPr id="6" name="PlaceHolder 5"/>
          <p:cNvSpPr>
            <a:spLocks noGrp="1"/>
          </p:cNvSpPr>
          <p:nvPr>
            <p:ph type="dt" idx="6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2F74F5D-58B6-41DC-82CE-69B6B1D4DEA1}"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4">
    <p:spTree>
      <p:nvGrpSpPr>
        <p:cNvPr id="1" name=""/>
        <p:cNvGrpSpPr/>
        <p:nvPr/>
      </p:nvGrpSpPr>
      <p:grpSpPr>
        <a:xfrm>
          <a:off x="0" y="0"/>
          <a:ext cx="0" cy="0"/>
          <a:chOff x="0" y="0"/>
          <a:chExt cx="0" cy="0"/>
        </a:xfrm>
      </p:grpSpPr>
      <p:sp>
        <p:nvSpPr>
          <p:cNvPr id="181"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70"/>
          </p:nvPr>
        </p:nvSpPr>
        <p:spPr/>
        <p:txBody>
          <a:bodyPr/>
          <a:p>
            <a:r>
              <a:t>Footer</a:t>
            </a:r>
          </a:p>
        </p:txBody>
      </p:sp>
      <p:sp>
        <p:nvSpPr>
          <p:cNvPr id="5" name="PlaceHolder 4"/>
          <p:cNvSpPr>
            <a:spLocks noGrp="1"/>
          </p:cNvSpPr>
          <p:nvPr>
            <p:ph type="sldNum" idx="71"/>
          </p:nvPr>
        </p:nvSpPr>
        <p:spPr/>
        <p:txBody>
          <a:bodyPr/>
          <a:p>
            <a:fld id="{6D707EFF-00F6-4353-BFF6-4A8F0CD7DCDE}" type="slidenum">
              <a:t>&lt;#&gt;</a:t>
            </a:fld>
          </a:p>
        </p:txBody>
      </p:sp>
      <p:sp>
        <p:nvSpPr>
          <p:cNvPr id="6" name="PlaceHolder 5"/>
          <p:cNvSpPr>
            <a:spLocks noGrp="1"/>
          </p:cNvSpPr>
          <p:nvPr>
            <p:ph type="dt" idx="72"/>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5">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92B1429E-F1E6-4E2E-AB94-5710D4EF2BA4}"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6">
    <p:spTree>
      <p:nvGrpSpPr>
        <p:cNvPr id="1" name=""/>
        <p:cNvGrpSpPr/>
        <p:nvPr/>
      </p:nvGrpSpPr>
      <p:grpSpPr>
        <a:xfrm>
          <a:off x="0" y="0"/>
          <a:ext cx="0" cy="0"/>
          <a:chOff x="0" y="0"/>
          <a:chExt cx="0" cy="0"/>
        </a:xfrm>
      </p:grpSpPr>
      <p:sp>
        <p:nvSpPr>
          <p:cNvPr id="2" name="PlaceHolder 1"/>
          <p:cNvSpPr>
            <a:spLocks noGrp="1"/>
          </p:cNvSpPr>
          <p:nvPr>
            <p:ph type="ftr" idx="76"/>
          </p:nvPr>
        </p:nvSpPr>
        <p:spPr/>
        <p:txBody>
          <a:bodyPr/>
          <a:p>
            <a:r>
              <a:t>Footer</a:t>
            </a:r>
          </a:p>
        </p:txBody>
      </p:sp>
      <p:sp>
        <p:nvSpPr>
          <p:cNvPr id="3" name="PlaceHolder 2"/>
          <p:cNvSpPr>
            <a:spLocks noGrp="1"/>
          </p:cNvSpPr>
          <p:nvPr>
            <p:ph type="sldNum" idx="77"/>
          </p:nvPr>
        </p:nvSpPr>
        <p:spPr/>
        <p:txBody>
          <a:bodyPr/>
          <a:p>
            <a:fld id="{7A5F276D-CC66-4A49-B62D-79FF7DE3EF8E}" type="slidenum">
              <a:t>&lt;#&gt;</a:t>
            </a:fld>
          </a:p>
        </p:txBody>
      </p:sp>
      <p:sp>
        <p:nvSpPr>
          <p:cNvPr id="4" name="PlaceHolder 3"/>
          <p:cNvSpPr>
            <a:spLocks noGrp="1"/>
          </p:cNvSpPr>
          <p:nvPr>
            <p:ph type="dt" idx="7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7">
    <p:spTree>
      <p:nvGrpSpPr>
        <p:cNvPr id="1" name=""/>
        <p:cNvGrpSpPr/>
        <p:nvPr/>
      </p:nvGrpSpPr>
      <p:grpSpPr>
        <a:xfrm>
          <a:off x="0" y="0"/>
          <a:ext cx="0" cy="0"/>
          <a:chOff x="0" y="0"/>
          <a:chExt cx="0" cy="0"/>
        </a:xfrm>
      </p:grpSpPr>
      <p:sp>
        <p:nvSpPr>
          <p:cNvPr id="2" name="PlaceHolder 1"/>
          <p:cNvSpPr>
            <a:spLocks noGrp="1"/>
          </p:cNvSpPr>
          <p:nvPr>
            <p:ph type="ftr" idx="79"/>
          </p:nvPr>
        </p:nvSpPr>
        <p:spPr/>
        <p:txBody>
          <a:bodyPr/>
          <a:p>
            <a:r>
              <a:t>Footer</a:t>
            </a:r>
          </a:p>
        </p:txBody>
      </p:sp>
      <p:sp>
        <p:nvSpPr>
          <p:cNvPr id="3" name="PlaceHolder 2"/>
          <p:cNvSpPr>
            <a:spLocks noGrp="1"/>
          </p:cNvSpPr>
          <p:nvPr>
            <p:ph type="sldNum" idx="80"/>
          </p:nvPr>
        </p:nvSpPr>
        <p:spPr/>
        <p:txBody>
          <a:bodyPr/>
          <a:p>
            <a:fld id="{2D5AFBED-5E28-4C97-8236-8D8CA74804F3}" type="slidenum">
              <a:t>&lt;#&gt;</a:t>
            </a:fld>
          </a:p>
        </p:txBody>
      </p:sp>
      <p:sp>
        <p:nvSpPr>
          <p:cNvPr id="4" name="PlaceHolder 3"/>
          <p:cNvSpPr>
            <a:spLocks noGrp="1"/>
          </p:cNvSpPr>
          <p:nvPr>
            <p:ph type="dt" idx="81"/>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8">
    <p:spTree>
      <p:nvGrpSpPr>
        <p:cNvPr id="1" name=""/>
        <p:cNvGrpSpPr/>
        <p:nvPr/>
      </p:nvGrpSpPr>
      <p:grpSpPr>
        <a:xfrm>
          <a:off x="0" y="0"/>
          <a:ext cx="0" cy="0"/>
          <a:chOff x="0" y="0"/>
          <a:chExt cx="0" cy="0"/>
        </a:xfrm>
      </p:grpSpPr>
      <p:sp>
        <p:nvSpPr>
          <p:cNvPr id="205"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82"/>
          </p:nvPr>
        </p:nvSpPr>
        <p:spPr/>
        <p:txBody>
          <a:bodyPr/>
          <a:p>
            <a:r>
              <a:t>Footer</a:t>
            </a:r>
          </a:p>
        </p:txBody>
      </p:sp>
      <p:sp>
        <p:nvSpPr>
          <p:cNvPr id="5" name="PlaceHolder 4"/>
          <p:cNvSpPr>
            <a:spLocks noGrp="1"/>
          </p:cNvSpPr>
          <p:nvPr>
            <p:ph type="sldNum" idx="83"/>
          </p:nvPr>
        </p:nvSpPr>
        <p:spPr/>
        <p:txBody>
          <a:bodyPr/>
          <a:p>
            <a:fld id="{607492B3-2941-4FF9-8ECF-B306B56EDF95}" type="slidenum">
              <a:t>&lt;#&gt;</a:t>
            </a:fld>
          </a:p>
        </p:txBody>
      </p:sp>
      <p:sp>
        <p:nvSpPr>
          <p:cNvPr id="6" name="PlaceHolder 5"/>
          <p:cNvSpPr>
            <a:spLocks noGrp="1"/>
          </p:cNvSpPr>
          <p:nvPr>
            <p:ph type="dt" idx="84"/>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85"/>
          </p:nvPr>
        </p:nvSpPr>
        <p:spPr/>
        <p:txBody>
          <a:bodyPr/>
          <a:p>
            <a:r>
              <a:t>Footer</a:t>
            </a:r>
          </a:p>
        </p:txBody>
      </p:sp>
      <p:sp>
        <p:nvSpPr>
          <p:cNvPr id="3" name="PlaceHolder 2"/>
          <p:cNvSpPr>
            <a:spLocks noGrp="1"/>
          </p:cNvSpPr>
          <p:nvPr>
            <p:ph type="sldNum" idx="86"/>
          </p:nvPr>
        </p:nvSpPr>
        <p:spPr/>
        <p:txBody>
          <a:bodyPr/>
          <a:p>
            <a:fld id="{4E23796B-9DF8-442B-A1B1-DB6B09ED5C4A}" type="slidenum">
              <a:t>&lt;#&gt;</a:t>
            </a:fld>
          </a:p>
        </p:txBody>
      </p:sp>
      <p:sp>
        <p:nvSpPr>
          <p:cNvPr id="4" name="PlaceHolder 3"/>
          <p:cNvSpPr>
            <a:spLocks noGrp="1"/>
          </p:cNvSpPr>
          <p:nvPr>
            <p:ph type="dt" idx="8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CD6CD688-54C5-4776-AD23-503014D9CACB}"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91"/>
          </p:nvPr>
        </p:nvSpPr>
        <p:spPr/>
        <p:txBody>
          <a:bodyPr/>
          <a:p>
            <a:r>
              <a:t>Footer</a:t>
            </a:r>
          </a:p>
        </p:txBody>
      </p:sp>
      <p:sp>
        <p:nvSpPr>
          <p:cNvPr id="3" name="PlaceHolder 2"/>
          <p:cNvSpPr>
            <a:spLocks noGrp="1"/>
          </p:cNvSpPr>
          <p:nvPr>
            <p:ph type="sldNum" idx="92"/>
          </p:nvPr>
        </p:nvSpPr>
        <p:spPr/>
        <p:txBody>
          <a:bodyPr/>
          <a:p>
            <a:fld id="{6625EC2B-1FD9-48DE-95EA-A8A8657C7FF3}" type="slidenum">
              <a:t>&lt;#&gt;</a:t>
            </a:fld>
          </a:p>
        </p:txBody>
      </p:sp>
      <p:sp>
        <p:nvSpPr>
          <p:cNvPr id="4" name="PlaceHolder 3"/>
          <p:cNvSpPr>
            <a:spLocks noGrp="1"/>
          </p:cNvSpPr>
          <p:nvPr>
            <p:ph type="dt" idx="9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D7CACFB-C410-46E9-B548-EEA827B320F3}"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F9EF6F1-5F47-4486-BCD6-B61139908C12}"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40"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FE6BAEC5-90BC-4987-A217-B4708E26B031}"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17DEBF0-77CF-4827-9E03-41077761394C}"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D0E7926F-7D3A-4203-AA96-A926D8D84C0C}" type="slidenum">
              <a:t>&lt;#&gt;</a:t>
            </a:fld>
          </a:p>
        </p:txBody>
      </p:sp>
      <p:sp>
        <p:nvSpPr>
          <p:cNvPr id="7" name="PlaceHolder 6"/>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B763D512-FE26-443C-9376-2F80AC2436CA}"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6.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7.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8.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9.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30.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31.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3.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4.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6.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7.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 name="Straight Connector 8"/>
          <p:cNvCxnSpPr/>
          <p:nvPr/>
        </p:nvCxnSpPr>
        <p:spPr>
          <a:xfrm>
            <a:off x="298800" y="1218960"/>
            <a:ext cx="8611920" cy="3240"/>
          </a:xfrm>
          <a:prstGeom prst="straightConnector1">
            <a:avLst/>
          </a:prstGeom>
          <a:ln w="25400">
            <a:solidFill>
              <a:srgbClr val="1f497d"/>
            </a:solidFill>
            <a:round/>
          </a:ln>
        </p:spPr>
      </p:cxnSp>
      <p:sp>
        <p:nvSpPr>
          <p:cNvPr id="2"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School of Computing - CSE</a:t>
            </a:r>
            <a:endParaRPr b="0" lang="en-IN" sz="1200" strike="noStrike" u="none">
              <a:solidFill>
                <a:srgbClr val="000000"/>
              </a:solidFill>
              <a:uFillTx/>
              <a:latin typeface="Times New Roman"/>
            </a:endParaRPr>
          </a:p>
        </p:txBody>
      </p:sp>
      <p:sp>
        <p:nvSpPr>
          <p:cNvPr id="4"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3934DE1-AF81-4EC7-A544-06EDEE95DDDF}" type="slidenum">
              <a:rPr b="0" lang="en-US" sz="1200" strike="noStrike" u="none">
                <a:solidFill>
                  <a:schemeClr val="dk1">
                    <a:tint val="75000"/>
                  </a:schemeClr>
                </a:solidFill>
                <a:uFillTx/>
                <a:latin typeface="Calibri"/>
              </a:rPr>
              <a:t>8</a:t>
            </a:fld>
            <a:endParaRPr b="0" lang="en-IN" sz="1200" strike="noStrike" u="none">
              <a:solidFill>
                <a:srgbClr val="000000"/>
              </a:solidFill>
              <a:uFillTx/>
              <a:latin typeface="Times New Roman"/>
            </a:endParaRPr>
          </a:p>
        </p:txBody>
      </p:sp>
      <p:sp>
        <p:nvSpPr>
          <p:cNvPr id="5"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24 October 2024</a:t>
            </a:r>
            <a:endParaRPr b="0" lang="en-IN" sz="1400" strike="noStrike" u="none">
              <a:solidFill>
                <a:srgbClr val="000000"/>
              </a:solidFill>
              <a:uFillTx/>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64" name="Straight Connector 8"/>
          <p:cNvCxnSpPr/>
          <p:nvPr/>
        </p:nvCxnSpPr>
        <p:spPr>
          <a:xfrm>
            <a:off x="298800" y="1218960"/>
            <a:ext cx="8611920" cy="3240"/>
          </a:xfrm>
          <a:prstGeom prst="straightConnector1">
            <a:avLst/>
          </a:prstGeom>
          <a:ln w="25400">
            <a:solidFill>
              <a:srgbClr val="1f497d"/>
            </a:solidFill>
            <a:round/>
          </a:ln>
        </p:spPr>
      </p:cxnSp>
      <p:sp>
        <p:nvSpPr>
          <p:cNvPr id="65"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8" name="PlaceHolder 4"/>
          <p:cNvSpPr>
            <a:spLocks noGrp="1"/>
          </p:cNvSpPr>
          <p:nvPr>
            <p:ph type="ftr" idx="28"/>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69" name="PlaceHolder 5"/>
          <p:cNvSpPr>
            <a:spLocks noGrp="1"/>
          </p:cNvSpPr>
          <p:nvPr>
            <p:ph type="sldNum" idx="29"/>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EABF058-3D4A-4776-BB9B-964F2EFB79D0}"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70" name="PlaceHolder 6"/>
          <p:cNvSpPr>
            <a:spLocks noGrp="1"/>
          </p:cNvSpPr>
          <p:nvPr>
            <p:ph type="dt" idx="30"/>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75" name="Straight Connector 8"/>
          <p:cNvCxnSpPr/>
          <p:nvPr/>
        </p:nvCxnSpPr>
        <p:spPr>
          <a:xfrm>
            <a:off x="298800" y="1218960"/>
            <a:ext cx="8611920" cy="3240"/>
          </a:xfrm>
          <a:prstGeom prst="straightConnector1">
            <a:avLst/>
          </a:prstGeom>
          <a:ln w="25400">
            <a:solidFill>
              <a:srgbClr val="1f497d"/>
            </a:solidFill>
            <a:round/>
          </a:ln>
        </p:spPr>
      </p:cxnSp>
      <p:sp>
        <p:nvSpPr>
          <p:cNvPr id="76"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4"/>
          <p:cNvSpPr>
            <a:spLocks noGrp="1"/>
          </p:cNvSpPr>
          <p:nvPr>
            <p:ph type="ftr" idx="3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80" name="PlaceHolder 5"/>
          <p:cNvSpPr>
            <a:spLocks noGrp="1"/>
          </p:cNvSpPr>
          <p:nvPr>
            <p:ph type="sldNum" idx="3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10B3D35-E2ED-4407-9E53-4EEF2ADF16C4}"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81" name="PlaceHolder 6"/>
          <p:cNvSpPr>
            <a:spLocks noGrp="1"/>
          </p:cNvSpPr>
          <p:nvPr>
            <p:ph type="dt" idx="3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86" name="Straight Connector 8"/>
          <p:cNvCxnSpPr/>
          <p:nvPr/>
        </p:nvCxnSpPr>
        <p:spPr>
          <a:xfrm>
            <a:off x="298800" y="1218960"/>
            <a:ext cx="8611920" cy="3240"/>
          </a:xfrm>
          <a:prstGeom prst="straightConnector1">
            <a:avLst/>
          </a:prstGeom>
          <a:ln w="25400">
            <a:solidFill>
              <a:srgbClr val="1f497d"/>
            </a:solidFill>
            <a:round/>
          </a:ln>
        </p:spPr>
      </p:cxnSp>
      <p:sp>
        <p:nvSpPr>
          <p:cNvPr id="87"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9"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0" name="PlaceHolder 4"/>
          <p:cNvSpPr>
            <a:spLocks noGrp="1"/>
          </p:cNvSpPr>
          <p:nvPr>
            <p:ph type="ftr" idx="34"/>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91" name="PlaceHolder 5"/>
          <p:cNvSpPr>
            <a:spLocks noGrp="1"/>
          </p:cNvSpPr>
          <p:nvPr>
            <p:ph type="sldNum" idx="35"/>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0BE6B57-BEFA-4CD8-AA22-AD9C0A9C5172}"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92" name="PlaceHolder 6"/>
          <p:cNvSpPr>
            <a:spLocks noGrp="1"/>
          </p:cNvSpPr>
          <p:nvPr>
            <p:ph type="dt" idx="36"/>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97" name="Straight Connector 8"/>
          <p:cNvCxnSpPr/>
          <p:nvPr/>
        </p:nvCxnSpPr>
        <p:spPr>
          <a:xfrm>
            <a:off x="298800" y="1218960"/>
            <a:ext cx="8611920" cy="3240"/>
          </a:xfrm>
          <a:prstGeom prst="straightConnector1">
            <a:avLst/>
          </a:prstGeom>
          <a:ln w="25400">
            <a:solidFill>
              <a:srgbClr val="1f497d"/>
            </a:solidFill>
            <a:round/>
          </a:ln>
        </p:spPr>
      </p:cxnSp>
      <p:sp>
        <p:nvSpPr>
          <p:cNvPr id="98"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9" name="PlaceHolder 2"/>
          <p:cNvSpPr>
            <a:spLocks noGrp="1"/>
          </p:cNvSpPr>
          <p:nvPr>
            <p:ph type="ftr" idx="37"/>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00" name="PlaceHolder 3"/>
          <p:cNvSpPr>
            <a:spLocks noGrp="1"/>
          </p:cNvSpPr>
          <p:nvPr>
            <p:ph type="sldNum" idx="38"/>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0A3E12D-F091-4481-8379-3881C923EDC6}"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01" name="PlaceHolder 4"/>
          <p:cNvSpPr>
            <a:spLocks noGrp="1"/>
          </p:cNvSpPr>
          <p:nvPr>
            <p:ph type="dt" idx="39"/>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2"/>
    <p:sldLayoutId id="2147483674" r:id="rId3"/>
    <p:sldLayoutId id="2147483675" r:id="rId4"/>
    <p:sldLayoutId id="2147483676" r:id="rId5"/>
    <p:sldLayoutId id="2147483677" r:id="rId6"/>
    <p:sldLayoutId id="2147483678" r:id="rId7"/>
    <p:sldLayoutId id="2147483679" r:id="rId8"/>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12" name="Straight Connector 8"/>
          <p:cNvCxnSpPr/>
          <p:nvPr/>
        </p:nvCxnSpPr>
        <p:spPr>
          <a:xfrm>
            <a:off x="298800" y="1218960"/>
            <a:ext cx="8611920" cy="3240"/>
          </a:xfrm>
          <a:prstGeom prst="straightConnector1">
            <a:avLst/>
          </a:prstGeom>
          <a:ln w="25400">
            <a:solidFill>
              <a:srgbClr val="1f497d"/>
            </a:solidFill>
            <a:round/>
          </a:ln>
        </p:spPr>
      </p:cxnSp>
      <p:sp>
        <p:nvSpPr>
          <p:cNvPr id="113"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4" name="PlaceHolder 2"/>
          <p:cNvSpPr>
            <a:spLocks noGrp="1"/>
          </p:cNvSpPr>
          <p:nvPr>
            <p:ph type="ftr" idx="40"/>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15" name="PlaceHolder 3"/>
          <p:cNvSpPr>
            <a:spLocks noGrp="1"/>
          </p:cNvSpPr>
          <p:nvPr>
            <p:ph type="sldNum" idx="41"/>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1A8C071-E196-4402-AB50-A59099776170}"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16" name="PlaceHolder 4"/>
          <p:cNvSpPr>
            <a:spLocks noGrp="1"/>
          </p:cNvSpPr>
          <p:nvPr>
            <p:ph type="dt" idx="42"/>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20" name="Straight Connector 8"/>
          <p:cNvCxnSpPr/>
          <p:nvPr/>
        </p:nvCxnSpPr>
        <p:spPr>
          <a:xfrm>
            <a:off x="298800" y="1218960"/>
            <a:ext cx="8611920" cy="3240"/>
          </a:xfrm>
          <a:prstGeom prst="straightConnector1">
            <a:avLst/>
          </a:prstGeom>
          <a:ln w="25400">
            <a:solidFill>
              <a:srgbClr val="1f497d"/>
            </a:solidFill>
            <a:round/>
          </a:ln>
        </p:spPr>
      </p:cxnSp>
      <p:sp>
        <p:nvSpPr>
          <p:cNvPr id="121" name="PlaceHolder 1"/>
          <p:cNvSpPr>
            <a:spLocks noGrp="1"/>
          </p:cNvSpPr>
          <p:nvPr>
            <p:ph type="ftr" idx="43"/>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22" name="PlaceHolder 2"/>
          <p:cNvSpPr>
            <a:spLocks noGrp="1"/>
          </p:cNvSpPr>
          <p:nvPr>
            <p:ph type="sldNum" idx="44"/>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08F21BE-EE3B-470E-BE21-83506012AA85}"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23" name="PlaceHolder 3"/>
          <p:cNvSpPr>
            <a:spLocks noGrp="1"/>
          </p:cNvSpPr>
          <p:nvPr>
            <p:ph type="dt" idx="45"/>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25" name="Straight Connector 8"/>
          <p:cNvCxnSpPr/>
          <p:nvPr/>
        </p:nvCxnSpPr>
        <p:spPr>
          <a:xfrm>
            <a:off x="298800" y="1218960"/>
            <a:ext cx="8611920" cy="3240"/>
          </a:xfrm>
          <a:prstGeom prst="straightConnector1">
            <a:avLst/>
          </a:prstGeom>
          <a:ln w="25400">
            <a:solidFill>
              <a:srgbClr val="1f497d"/>
            </a:solidFill>
            <a:round/>
          </a:ln>
        </p:spPr>
      </p:cxnSp>
      <p:sp>
        <p:nvSpPr>
          <p:cNvPr id="126" name="PlaceHolder 1"/>
          <p:cNvSpPr>
            <a:spLocks noGrp="1"/>
          </p:cNvSpPr>
          <p:nvPr>
            <p:ph type="ftr" idx="46"/>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27" name="PlaceHolder 2"/>
          <p:cNvSpPr>
            <a:spLocks noGrp="1"/>
          </p:cNvSpPr>
          <p:nvPr>
            <p:ph type="sldNum" idx="47"/>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D3B0830-75DE-43D9-8137-267BAFD8FB3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28" name="PlaceHolder 3"/>
          <p:cNvSpPr>
            <a:spLocks noGrp="1"/>
          </p:cNvSpPr>
          <p:nvPr>
            <p:ph type="dt" idx="48"/>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30" name="Straight Connector 8"/>
          <p:cNvCxnSpPr/>
          <p:nvPr/>
        </p:nvCxnSpPr>
        <p:spPr>
          <a:xfrm>
            <a:off x="298800" y="1218960"/>
            <a:ext cx="8611920" cy="3240"/>
          </a:xfrm>
          <a:prstGeom prst="straightConnector1">
            <a:avLst/>
          </a:prstGeom>
          <a:ln w="25400">
            <a:solidFill>
              <a:srgbClr val="1f497d"/>
            </a:solidFill>
            <a:round/>
          </a:ln>
        </p:spPr>
      </p:cxnSp>
      <p:sp>
        <p:nvSpPr>
          <p:cNvPr id="131" name="PlaceHolder 1"/>
          <p:cNvSpPr>
            <a:spLocks noGrp="1"/>
          </p:cNvSpPr>
          <p:nvPr>
            <p:ph type="ftr" idx="49"/>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32" name="PlaceHolder 2"/>
          <p:cNvSpPr>
            <a:spLocks noGrp="1"/>
          </p:cNvSpPr>
          <p:nvPr>
            <p:ph type="sldNum" idx="50"/>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DF02AF2-09CB-4294-8EF9-310236EF9FF8}"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33" name="PlaceHolder 3"/>
          <p:cNvSpPr>
            <a:spLocks noGrp="1"/>
          </p:cNvSpPr>
          <p:nvPr>
            <p:ph type="dt" idx="51"/>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35" name="Straight Connector 8"/>
          <p:cNvCxnSpPr/>
          <p:nvPr/>
        </p:nvCxnSpPr>
        <p:spPr>
          <a:xfrm>
            <a:off x="298800" y="1218960"/>
            <a:ext cx="8611920" cy="3240"/>
          </a:xfrm>
          <a:prstGeom prst="straightConnector1">
            <a:avLst/>
          </a:prstGeom>
          <a:ln w="25400">
            <a:solidFill>
              <a:srgbClr val="1f497d"/>
            </a:solidFill>
            <a:round/>
          </a:ln>
        </p:spPr>
      </p:cxnSp>
      <p:sp>
        <p:nvSpPr>
          <p:cNvPr id="136"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8" name="PlaceHolder 3"/>
          <p:cNvSpPr>
            <a:spLocks noGrp="1"/>
          </p:cNvSpPr>
          <p:nvPr>
            <p:ph type="ftr" idx="5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39" name="PlaceHolder 4"/>
          <p:cNvSpPr>
            <a:spLocks noGrp="1"/>
          </p:cNvSpPr>
          <p:nvPr>
            <p:ph type="sldNum" idx="53"/>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6D26DB5-769C-4DBD-996B-DD8B474FD68D}"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40" name="PlaceHolder 5"/>
          <p:cNvSpPr>
            <a:spLocks noGrp="1"/>
          </p:cNvSpPr>
          <p:nvPr>
            <p:ph type="dt" idx="54"/>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44" name="Straight Connector 8"/>
          <p:cNvCxnSpPr/>
          <p:nvPr/>
        </p:nvCxnSpPr>
        <p:spPr>
          <a:xfrm>
            <a:off x="298800" y="1218960"/>
            <a:ext cx="8611920" cy="3240"/>
          </a:xfrm>
          <a:prstGeom prst="straightConnector1">
            <a:avLst/>
          </a:prstGeom>
          <a:ln w="25400">
            <a:solidFill>
              <a:srgbClr val="1f497d"/>
            </a:solidFill>
            <a:round/>
          </a:ln>
        </p:spPr>
      </p:cxnSp>
      <p:sp>
        <p:nvSpPr>
          <p:cNvPr id="145"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6" name="PlaceHolder 2"/>
          <p:cNvSpPr>
            <a:spLocks noGrp="1"/>
          </p:cNvSpPr>
          <p:nvPr>
            <p:ph type="ftr" idx="55"/>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47" name="PlaceHolder 3"/>
          <p:cNvSpPr>
            <a:spLocks noGrp="1"/>
          </p:cNvSpPr>
          <p:nvPr>
            <p:ph type="sldNum" idx="56"/>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E6F4DAD-8932-4CEB-ACB7-104A7AE8F7FB}"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48" name="PlaceHolder 4"/>
          <p:cNvSpPr>
            <a:spLocks noGrp="1"/>
          </p:cNvSpPr>
          <p:nvPr>
            <p:ph type="dt" idx="57"/>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0" name="Straight Connector 8"/>
          <p:cNvCxnSpPr/>
          <p:nvPr/>
        </p:nvCxnSpPr>
        <p:spPr>
          <a:xfrm>
            <a:off x="298800" y="1218960"/>
            <a:ext cx="8611920" cy="3240"/>
          </a:xfrm>
          <a:prstGeom prst="straightConnector1">
            <a:avLst/>
          </a:prstGeom>
          <a:ln w="25400">
            <a:solidFill>
              <a:srgbClr val="1f497d"/>
            </a:solidFill>
            <a:round/>
          </a:ln>
        </p:spPr>
      </p:cxnSp>
      <p:sp>
        <p:nvSpPr>
          <p:cNvPr id="11" name="PlaceHolder 1"/>
          <p:cNvSpPr>
            <a:spLocks noGrp="1"/>
          </p:cNvSpPr>
          <p:nvPr>
            <p:ph type="ftr" idx="4"/>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2" name="PlaceHolder 2"/>
          <p:cNvSpPr>
            <a:spLocks noGrp="1"/>
          </p:cNvSpPr>
          <p:nvPr>
            <p:ph type="sldNum" idx="5"/>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B8BD38C-6BBB-46D7-BD3C-242C6F3ACE03}"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3" name="PlaceHolder 3"/>
          <p:cNvSpPr>
            <a:spLocks noGrp="1"/>
          </p:cNvSpPr>
          <p:nvPr>
            <p:ph type="dt" idx="6"/>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52" name="Straight Connector 8"/>
          <p:cNvCxnSpPr/>
          <p:nvPr/>
        </p:nvCxnSpPr>
        <p:spPr>
          <a:xfrm>
            <a:off x="298800" y="1218960"/>
            <a:ext cx="8611920" cy="3240"/>
          </a:xfrm>
          <a:prstGeom prst="straightConnector1">
            <a:avLst/>
          </a:prstGeom>
          <a:ln w="25400">
            <a:solidFill>
              <a:srgbClr val="1f497d"/>
            </a:solidFill>
            <a:round/>
          </a:ln>
        </p:spPr>
      </p:cxnSp>
      <p:sp>
        <p:nvSpPr>
          <p:cNvPr id="153" name="PlaceHolder 1"/>
          <p:cNvSpPr>
            <a:spLocks noGrp="1"/>
          </p:cNvSpPr>
          <p:nvPr>
            <p:ph type="ftr" idx="58"/>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54" name="PlaceHolder 2"/>
          <p:cNvSpPr>
            <a:spLocks noGrp="1"/>
          </p:cNvSpPr>
          <p:nvPr>
            <p:ph type="sldNum" idx="59"/>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91D6695-75FC-450D-B42A-FC795670CB6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55" name="PlaceHolder 3"/>
          <p:cNvSpPr>
            <a:spLocks noGrp="1"/>
          </p:cNvSpPr>
          <p:nvPr>
            <p:ph type="dt" idx="60"/>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57" name="Straight Connector 8"/>
          <p:cNvCxnSpPr/>
          <p:nvPr/>
        </p:nvCxnSpPr>
        <p:spPr>
          <a:xfrm>
            <a:off x="298800" y="1218960"/>
            <a:ext cx="8611920" cy="3240"/>
          </a:xfrm>
          <a:prstGeom prst="straightConnector1">
            <a:avLst/>
          </a:prstGeom>
          <a:ln w="25400">
            <a:solidFill>
              <a:srgbClr val="1f497d"/>
            </a:solidFill>
            <a:round/>
          </a:ln>
        </p:spPr>
      </p:cxnSp>
      <p:sp>
        <p:nvSpPr>
          <p:cNvPr id="158" name="PlaceHolder 1"/>
          <p:cNvSpPr>
            <a:spLocks noGrp="1"/>
          </p:cNvSpPr>
          <p:nvPr>
            <p:ph type="ftr" idx="6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59" name="PlaceHolder 2"/>
          <p:cNvSpPr>
            <a:spLocks noGrp="1"/>
          </p:cNvSpPr>
          <p:nvPr>
            <p:ph type="sldNum" idx="6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1CF9DCA-59A6-4EF4-B098-B766DFB5D8EB}"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60" name="PlaceHolder 3"/>
          <p:cNvSpPr>
            <a:spLocks noGrp="1"/>
          </p:cNvSpPr>
          <p:nvPr>
            <p:ph type="dt" idx="6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62" name="Straight Connector 8"/>
          <p:cNvCxnSpPr/>
          <p:nvPr/>
        </p:nvCxnSpPr>
        <p:spPr>
          <a:xfrm>
            <a:off x="298800" y="1218960"/>
            <a:ext cx="8611920" cy="3240"/>
          </a:xfrm>
          <a:prstGeom prst="straightConnector1">
            <a:avLst/>
          </a:prstGeom>
          <a:ln w="25400">
            <a:solidFill>
              <a:srgbClr val="1f497d"/>
            </a:solidFill>
            <a:round/>
          </a:ln>
        </p:spPr>
      </p:cxnSp>
      <p:sp>
        <p:nvSpPr>
          <p:cNvPr id="163" name="PlaceHolder 1"/>
          <p:cNvSpPr>
            <a:spLocks noGrp="1"/>
          </p:cNvSpPr>
          <p:nvPr>
            <p:ph type="ftr" idx="64"/>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64" name="PlaceHolder 2"/>
          <p:cNvSpPr>
            <a:spLocks noGrp="1"/>
          </p:cNvSpPr>
          <p:nvPr>
            <p:ph type="sldNum" idx="65"/>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CA4312C-7BFC-46EC-A07F-7D72BA0531B1}"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65" name="PlaceHolder 3"/>
          <p:cNvSpPr>
            <a:spLocks noGrp="1"/>
          </p:cNvSpPr>
          <p:nvPr>
            <p:ph type="dt" idx="66"/>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67" name="Straight Connector 8"/>
          <p:cNvCxnSpPr/>
          <p:nvPr/>
        </p:nvCxnSpPr>
        <p:spPr>
          <a:xfrm>
            <a:off x="298800" y="1218960"/>
            <a:ext cx="8611920" cy="3240"/>
          </a:xfrm>
          <a:prstGeom prst="straightConnector1">
            <a:avLst/>
          </a:prstGeom>
          <a:ln w="25400">
            <a:solidFill>
              <a:srgbClr val="1f497d"/>
            </a:solidFill>
            <a:round/>
          </a:ln>
        </p:spPr>
      </p:cxnSp>
      <p:sp>
        <p:nvSpPr>
          <p:cNvPr id="168"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3"/>
          <p:cNvSpPr>
            <a:spLocks noGrp="1"/>
          </p:cNvSpPr>
          <p:nvPr>
            <p:ph type="ftr" idx="67"/>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71" name="PlaceHolder 4"/>
          <p:cNvSpPr>
            <a:spLocks noGrp="1"/>
          </p:cNvSpPr>
          <p:nvPr>
            <p:ph type="sldNum" idx="68"/>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9016823-0BF4-48A9-9E21-BD48C3A76977}"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72" name="PlaceHolder 5"/>
          <p:cNvSpPr>
            <a:spLocks noGrp="1"/>
          </p:cNvSpPr>
          <p:nvPr>
            <p:ph type="dt" idx="69"/>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76" name="Straight Connector 8"/>
          <p:cNvCxnSpPr/>
          <p:nvPr/>
        </p:nvCxnSpPr>
        <p:spPr>
          <a:xfrm>
            <a:off x="298800" y="1218960"/>
            <a:ext cx="8611920" cy="3240"/>
          </a:xfrm>
          <a:prstGeom prst="straightConnector1">
            <a:avLst/>
          </a:prstGeom>
          <a:ln w="25400">
            <a:solidFill>
              <a:srgbClr val="1f497d"/>
            </a:solidFill>
            <a:round/>
          </a:ln>
        </p:spPr>
      </p:cxnSp>
      <p:sp>
        <p:nvSpPr>
          <p:cNvPr id="177"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8" name="PlaceHolder 2"/>
          <p:cNvSpPr>
            <a:spLocks noGrp="1"/>
          </p:cNvSpPr>
          <p:nvPr>
            <p:ph type="ftr" idx="70"/>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79" name="PlaceHolder 3"/>
          <p:cNvSpPr>
            <a:spLocks noGrp="1"/>
          </p:cNvSpPr>
          <p:nvPr>
            <p:ph type="sldNum" idx="71"/>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17974F7-6291-4BB6-BE4E-BF8051C970E8}"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80" name="PlaceHolder 4"/>
          <p:cNvSpPr>
            <a:spLocks noGrp="1"/>
          </p:cNvSpPr>
          <p:nvPr>
            <p:ph type="dt" idx="72"/>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84" name="Straight Connector 8"/>
          <p:cNvCxnSpPr/>
          <p:nvPr/>
        </p:nvCxnSpPr>
        <p:spPr>
          <a:xfrm>
            <a:off x="298800" y="1218960"/>
            <a:ext cx="8611920" cy="3240"/>
          </a:xfrm>
          <a:prstGeom prst="straightConnector1">
            <a:avLst/>
          </a:prstGeom>
          <a:ln w="25400">
            <a:solidFill>
              <a:srgbClr val="1f497d"/>
            </a:solidFill>
            <a:round/>
          </a:ln>
        </p:spPr>
      </p:cxnSp>
      <p:sp>
        <p:nvSpPr>
          <p:cNvPr id="185" name="PlaceHolder 1"/>
          <p:cNvSpPr>
            <a:spLocks noGrp="1"/>
          </p:cNvSpPr>
          <p:nvPr>
            <p:ph type="ftr" idx="73"/>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86" name="PlaceHolder 2"/>
          <p:cNvSpPr>
            <a:spLocks noGrp="1"/>
          </p:cNvSpPr>
          <p:nvPr>
            <p:ph type="sldNum" idx="74"/>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7048F24-C4BE-4787-8CAD-5611BF43A83A}"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87" name="PlaceHolder 3"/>
          <p:cNvSpPr>
            <a:spLocks noGrp="1"/>
          </p:cNvSpPr>
          <p:nvPr>
            <p:ph type="dt" idx="75"/>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89" name="Straight Connector 8"/>
          <p:cNvCxnSpPr/>
          <p:nvPr/>
        </p:nvCxnSpPr>
        <p:spPr>
          <a:xfrm>
            <a:off x="298800" y="1218960"/>
            <a:ext cx="8611920" cy="3240"/>
          </a:xfrm>
          <a:prstGeom prst="straightConnector1">
            <a:avLst/>
          </a:prstGeom>
          <a:ln w="25400">
            <a:solidFill>
              <a:srgbClr val="1f497d"/>
            </a:solidFill>
            <a:round/>
          </a:ln>
        </p:spPr>
      </p:cxnSp>
      <p:sp>
        <p:nvSpPr>
          <p:cNvPr id="190" name="PlaceHolder 1"/>
          <p:cNvSpPr>
            <a:spLocks noGrp="1"/>
          </p:cNvSpPr>
          <p:nvPr>
            <p:ph type="ftr" idx="76"/>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91" name="PlaceHolder 2"/>
          <p:cNvSpPr>
            <a:spLocks noGrp="1"/>
          </p:cNvSpPr>
          <p:nvPr>
            <p:ph type="sldNum" idx="77"/>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A230286-EBFA-49F7-9F20-400CA5CF6662}"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92" name="PlaceHolder 3"/>
          <p:cNvSpPr>
            <a:spLocks noGrp="1"/>
          </p:cNvSpPr>
          <p:nvPr>
            <p:ph type="dt" idx="78"/>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94" name="Straight Connector 8"/>
          <p:cNvCxnSpPr/>
          <p:nvPr/>
        </p:nvCxnSpPr>
        <p:spPr>
          <a:xfrm>
            <a:off x="298800" y="1218960"/>
            <a:ext cx="8611920" cy="3240"/>
          </a:xfrm>
          <a:prstGeom prst="straightConnector1">
            <a:avLst/>
          </a:prstGeom>
          <a:ln w="25400">
            <a:solidFill>
              <a:srgbClr val="1f497d"/>
            </a:solidFill>
            <a:round/>
          </a:ln>
        </p:spPr>
      </p:cxnSp>
      <p:sp>
        <p:nvSpPr>
          <p:cNvPr id="195" name="PlaceHolder 1"/>
          <p:cNvSpPr>
            <a:spLocks noGrp="1"/>
          </p:cNvSpPr>
          <p:nvPr>
            <p:ph type="ftr" idx="79"/>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196" name="PlaceHolder 2"/>
          <p:cNvSpPr>
            <a:spLocks noGrp="1"/>
          </p:cNvSpPr>
          <p:nvPr>
            <p:ph type="sldNum" idx="80"/>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14D7DBF-265B-41A1-AC4A-41255C1526F9}"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97" name="PlaceHolder 3"/>
          <p:cNvSpPr>
            <a:spLocks noGrp="1"/>
          </p:cNvSpPr>
          <p:nvPr>
            <p:ph type="dt" idx="81"/>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99" name="Straight Connector 8"/>
          <p:cNvCxnSpPr/>
          <p:nvPr/>
        </p:nvCxnSpPr>
        <p:spPr>
          <a:xfrm>
            <a:off x="298800" y="1218960"/>
            <a:ext cx="8611920" cy="3240"/>
          </a:xfrm>
          <a:prstGeom prst="straightConnector1">
            <a:avLst/>
          </a:prstGeom>
          <a:ln w="25400">
            <a:solidFill>
              <a:srgbClr val="1f497d"/>
            </a:solidFill>
            <a:round/>
          </a:ln>
        </p:spPr>
      </p:cxnSp>
      <p:sp>
        <p:nvSpPr>
          <p:cNvPr id="200"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2" name="PlaceHolder 3"/>
          <p:cNvSpPr>
            <a:spLocks noGrp="1"/>
          </p:cNvSpPr>
          <p:nvPr>
            <p:ph type="ftr" idx="8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203" name="PlaceHolder 4"/>
          <p:cNvSpPr>
            <a:spLocks noGrp="1"/>
          </p:cNvSpPr>
          <p:nvPr>
            <p:ph type="sldNum" idx="83"/>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087448C-C8F2-419E-8482-1954ECCF3926}"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204" name="PlaceHolder 5"/>
          <p:cNvSpPr>
            <a:spLocks noGrp="1"/>
          </p:cNvSpPr>
          <p:nvPr>
            <p:ph type="dt" idx="84"/>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208" name="Straight Connector 8"/>
          <p:cNvCxnSpPr/>
          <p:nvPr/>
        </p:nvCxnSpPr>
        <p:spPr>
          <a:xfrm>
            <a:off x="298800" y="1218960"/>
            <a:ext cx="8611920" cy="3240"/>
          </a:xfrm>
          <a:prstGeom prst="straightConnector1">
            <a:avLst/>
          </a:prstGeom>
          <a:ln w="25400">
            <a:solidFill>
              <a:srgbClr val="1f497d"/>
            </a:solidFill>
            <a:round/>
          </a:ln>
        </p:spPr>
      </p:cxnSp>
      <p:sp>
        <p:nvSpPr>
          <p:cNvPr id="209" name="PlaceHolder 1"/>
          <p:cNvSpPr>
            <a:spLocks noGrp="1"/>
          </p:cNvSpPr>
          <p:nvPr>
            <p:ph type="ftr" idx="85"/>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210" name="PlaceHolder 2"/>
          <p:cNvSpPr>
            <a:spLocks noGrp="1"/>
          </p:cNvSpPr>
          <p:nvPr>
            <p:ph type="sldNum" idx="86"/>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F012A2A-05BF-48D5-AB1A-F0450E5B4ED6}"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211" name="PlaceHolder 3"/>
          <p:cNvSpPr>
            <a:spLocks noGrp="1"/>
          </p:cNvSpPr>
          <p:nvPr>
            <p:ph type="dt" idx="87"/>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15" name="Straight Connector 8"/>
          <p:cNvCxnSpPr/>
          <p:nvPr/>
        </p:nvCxnSpPr>
        <p:spPr>
          <a:xfrm>
            <a:off x="298800" y="1218960"/>
            <a:ext cx="8611920" cy="3240"/>
          </a:xfrm>
          <a:prstGeom prst="straightConnector1">
            <a:avLst/>
          </a:prstGeom>
          <a:ln w="25400">
            <a:solidFill>
              <a:srgbClr val="1f497d"/>
            </a:solidFill>
            <a:round/>
          </a:ln>
        </p:spPr>
      </p:cxnSp>
      <p:sp>
        <p:nvSpPr>
          <p:cNvPr id="16" name="PlaceHolder 1"/>
          <p:cNvSpPr>
            <a:spLocks noGrp="1"/>
          </p:cNvSpPr>
          <p:nvPr>
            <p:ph type="ftr" idx="7"/>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7" name="PlaceHolder 2"/>
          <p:cNvSpPr>
            <a:spLocks noGrp="1"/>
          </p:cNvSpPr>
          <p:nvPr>
            <p:ph type="sldNum" idx="8"/>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A57A642-F739-49FB-A9FD-A7C0D5A74CE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8" name="PlaceHolder 3"/>
          <p:cNvSpPr>
            <a:spLocks noGrp="1"/>
          </p:cNvSpPr>
          <p:nvPr>
            <p:ph type="dt" idx="9"/>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213" name="Straight Connector 8"/>
          <p:cNvCxnSpPr/>
          <p:nvPr/>
        </p:nvCxnSpPr>
        <p:spPr>
          <a:xfrm>
            <a:off x="298800" y="1218960"/>
            <a:ext cx="8611920" cy="3240"/>
          </a:xfrm>
          <a:prstGeom prst="straightConnector1">
            <a:avLst/>
          </a:prstGeom>
          <a:ln w="25400">
            <a:solidFill>
              <a:srgbClr val="1f497d"/>
            </a:solidFill>
            <a:round/>
          </a:ln>
        </p:spPr>
      </p:cxnSp>
      <p:sp>
        <p:nvSpPr>
          <p:cNvPr id="214" name="PlaceHolder 1"/>
          <p:cNvSpPr>
            <a:spLocks noGrp="1"/>
          </p:cNvSpPr>
          <p:nvPr>
            <p:ph type="ftr" idx="88"/>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215" name="PlaceHolder 2"/>
          <p:cNvSpPr>
            <a:spLocks noGrp="1"/>
          </p:cNvSpPr>
          <p:nvPr>
            <p:ph type="sldNum" idx="89"/>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FDE51AB-5E7E-4831-9636-E25FA695D807}"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216" name="PlaceHolder 3"/>
          <p:cNvSpPr>
            <a:spLocks noGrp="1"/>
          </p:cNvSpPr>
          <p:nvPr>
            <p:ph type="dt" idx="90"/>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218" name="Straight Connector 8"/>
          <p:cNvCxnSpPr/>
          <p:nvPr/>
        </p:nvCxnSpPr>
        <p:spPr>
          <a:xfrm>
            <a:off x="298800" y="1218960"/>
            <a:ext cx="8611920" cy="3240"/>
          </a:xfrm>
          <a:prstGeom prst="straightConnector1">
            <a:avLst/>
          </a:prstGeom>
          <a:ln w="25400">
            <a:solidFill>
              <a:srgbClr val="1f497d"/>
            </a:solidFill>
            <a:round/>
          </a:ln>
        </p:spPr>
      </p:cxnSp>
      <p:sp>
        <p:nvSpPr>
          <p:cNvPr id="219" name="PlaceHolder 1"/>
          <p:cNvSpPr>
            <a:spLocks noGrp="1"/>
          </p:cNvSpPr>
          <p:nvPr>
            <p:ph type="ftr" idx="9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220" name="PlaceHolder 2"/>
          <p:cNvSpPr>
            <a:spLocks noGrp="1"/>
          </p:cNvSpPr>
          <p:nvPr>
            <p:ph type="sldNum" idx="9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48A1017-7F71-4957-9F32-821439EB7524}"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221" name="PlaceHolder 3"/>
          <p:cNvSpPr>
            <a:spLocks noGrp="1"/>
          </p:cNvSpPr>
          <p:nvPr>
            <p:ph type="dt" idx="9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20" name="Straight Connector 8"/>
          <p:cNvCxnSpPr/>
          <p:nvPr/>
        </p:nvCxnSpPr>
        <p:spPr>
          <a:xfrm>
            <a:off x="298800" y="1218960"/>
            <a:ext cx="8611920" cy="3240"/>
          </a:xfrm>
          <a:prstGeom prst="straightConnector1">
            <a:avLst/>
          </a:prstGeom>
          <a:ln w="25400">
            <a:solidFill>
              <a:srgbClr val="1f497d"/>
            </a:solidFill>
            <a:round/>
          </a:ln>
        </p:spPr>
      </p:cxnSp>
      <p:sp>
        <p:nvSpPr>
          <p:cNvPr id="21" name="PlaceHolder 1"/>
          <p:cNvSpPr>
            <a:spLocks noGrp="1"/>
          </p:cNvSpPr>
          <p:nvPr>
            <p:ph type="ftr" idx="10"/>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accent6">
                    <a:tint val="75000"/>
                    <a:lumMod val="50000"/>
                  </a:schemeClr>
                </a:solidFill>
                <a:uFillTx/>
                <a:latin typeface="Calibri"/>
              </a:defRPr>
            </a:lvl1pPr>
          </a:lstStyle>
          <a:p>
            <a:pPr indent="0" algn="ctr" defTabSz="914400">
              <a:lnSpc>
                <a:spcPct val="100000"/>
              </a:lnSpc>
              <a:buNone/>
              <a:tabLst>
                <a:tab algn="l" pos="0"/>
              </a:tabLst>
            </a:pPr>
            <a:r>
              <a:rPr b="0" lang="en-US" sz="1200" strike="noStrike" u="none">
                <a:solidFill>
                  <a:schemeClr val="accent6">
                    <a:tint val="75000"/>
                    <a:lumMod val="50000"/>
                  </a:schemeClr>
                </a:solidFill>
                <a:uFillTx/>
                <a:latin typeface="Calibri"/>
              </a:rPr>
              <a:t> </a:t>
            </a:r>
            <a:endParaRPr b="0" lang="en-IN" sz="1200" strike="noStrike" u="none">
              <a:solidFill>
                <a:srgbClr val="000000"/>
              </a:solidFill>
              <a:uFillTx/>
              <a:latin typeface="Times New Roman"/>
            </a:endParaRPr>
          </a:p>
        </p:txBody>
      </p:sp>
      <p:sp>
        <p:nvSpPr>
          <p:cNvPr id="22" name="PlaceHolder 2"/>
          <p:cNvSpPr>
            <a:spLocks noGrp="1"/>
          </p:cNvSpPr>
          <p:nvPr>
            <p:ph type="sldNum" idx="11"/>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accent6">
                    <a:tint val="75000"/>
                    <a:lumMod val="50000"/>
                  </a:schemeClr>
                </a:solidFill>
                <a:uFillTx/>
                <a:latin typeface="Calibri"/>
              </a:defRPr>
            </a:lvl1pPr>
          </a:lstStyle>
          <a:p>
            <a:pPr indent="0" algn="r" defTabSz="914400">
              <a:lnSpc>
                <a:spcPct val="100000"/>
              </a:lnSpc>
              <a:buNone/>
              <a:tabLst>
                <a:tab algn="l" pos="0"/>
              </a:tabLst>
            </a:pPr>
            <a:fld id="{6355039C-CADD-4E70-8537-B60F941AC11D}" type="slidenum">
              <a:rPr b="0" lang="en-US" sz="1200" strike="noStrike" u="none">
                <a:solidFill>
                  <a:schemeClr val="accent6">
                    <a:tint val="75000"/>
                    <a:lumMod val="50000"/>
                  </a:schemeClr>
                </a:solidFill>
                <a:uFillTx/>
                <a:latin typeface="Calibri"/>
              </a:rPr>
              <a:t>1</a:t>
            </a:fld>
            <a:endParaRPr b="0" lang="en-IN" sz="1200" strike="noStrike" u="none">
              <a:solidFill>
                <a:srgbClr val="000000"/>
              </a:solidFill>
              <a:uFillTx/>
              <a:latin typeface="Times New Roman"/>
            </a:endParaRPr>
          </a:p>
        </p:txBody>
      </p:sp>
      <p:sp>
        <p:nvSpPr>
          <p:cNvPr id="23" name="PlaceHolder 3"/>
          <p:cNvSpPr>
            <a:spLocks noGrp="1"/>
          </p:cNvSpPr>
          <p:nvPr>
            <p:ph type="dt" idx="12"/>
          </p:nvPr>
        </p:nvSpPr>
        <p:spPr>
          <a:xfrm>
            <a:off x="457200" y="6356520"/>
            <a:ext cx="2132280" cy="363600"/>
          </a:xfrm>
          <a:prstGeom prst="rect">
            <a:avLst/>
          </a:prstGeom>
          <a:noFill/>
          <a:ln w="0">
            <a:noFill/>
          </a:ln>
          <a:effectLst>
            <a:outerShdw dist="50760" dir="5400000" blurRad="50760" rotWithShape="0">
              <a:srgbClr val="ffffff"/>
            </a:outerShdw>
          </a:effectLst>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25" name="Straight Connector 8"/>
          <p:cNvCxnSpPr/>
          <p:nvPr/>
        </p:nvCxnSpPr>
        <p:spPr>
          <a:xfrm>
            <a:off x="298800" y="1218960"/>
            <a:ext cx="8611920" cy="3240"/>
          </a:xfrm>
          <a:prstGeom prst="straightConnector1">
            <a:avLst/>
          </a:prstGeom>
          <a:ln w="25400">
            <a:solidFill>
              <a:srgbClr val="1f497d"/>
            </a:solidFill>
            <a:round/>
          </a:ln>
        </p:spPr>
      </p:cxnSp>
      <p:sp>
        <p:nvSpPr>
          <p:cNvPr id="26"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 name="PlaceHolder 3"/>
          <p:cNvSpPr>
            <a:spLocks noGrp="1"/>
          </p:cNvSpPr>
          <p:nvPr>
            <p:ph type="ftr" idx="13"/>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29" name="PlaceHolder 4"/>
          <p:cNvSpPr>
            <a:spLocks noGrp="1"/>
          </p:cNvSpPr>
          <p:nvPr>
            <p:ph type="sldNum" idx="14"/>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4F3031C-747D-40DA-B0AA-C75CEE8C9228}"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30" name="PlaceHolder 5"/>
          <p:cNvSpPr>
            <a:spLocks noGrp="1"/>
          </p:cNvSpPr>
          <p:nvPr>
            <p:ph type="dt" idx="15"/>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34" name="Straight Connector 8"/>
          <p:cNvCxnSpPr/>
          <p:nvPr/>
        </p:nvCxnSpPr>
        <p:spPr>
          <a:xfrm>
            <a:off x="298800" y="1218960"/>
            <a:ext cx="8611920" cy="3240"/>
          </a:xfrm>
          <a:prstGeom prst="straightConnector1">
            <a:avLst/>
          </a:prstGeom>
          <a:ln w="25400">
            <a:solidFill>
              <a:srgbClr val="1f497d"/>
            </a:solidFill>
            <a:round/>
          </a:ln>
        </p:spPr>
      </p:cxnSp>
      <p:sp>
        <p:nvSpPr>
          <p:cNvPr id="35"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 name="PlaceHolder 3"/>
          <p:cNvSpPr>
            <a:spLocks noGrp="1"/>
          </p:cNvSpPr>
          <p:nvPr>
            <p:ph type="ftr" idx="16"/>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38" name="PlaceHolder 4"/>
          <p:cNvSpPr>
            <a:spLocks noGrp="1"/>
          </p:cNvSpPr>
          <p:nvPr>
            <p:ph type="sldNum" idx="17"/>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8FFF9D4-B406-4A6A-9128-1C15360A331D}"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39" name="PlaceHolder 5"/>
          <p:cNvSpPr>
            <a:spLocks noGrp="1"/>
          </p:cNvSpPr>
          <p:nvPr>
            <p:ph type="dt" idx="18"/>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43" name="Straight Connector 8"/>
          <p:cNvCxnSpPr/>
          <p:nvPr/>
        </p:nvCxnSpPr>
        <p:spPr>
          <a:xfrm>
            <a:off x="298800" y="1218960"/>
            <a:ext cx="8611920" cy="3240"/>
          </a:xfrm>
          <a:prstGeom prst="straightConnector1">
            <a:avLst/>
          </a:prstGeom>
          <a:ln w="25400">
            <a:solidFill>
              <a:srgbClr val="1f497d"/>
            </a:solidFill>
            <a:round/>
          </a:ln>
        </p:spPr>
      </p:cxnSp>
      <p:sp>
        <p:nvSpPr>
          <p:cNvPr id="44" name="PlaceHolder 1"/>
          <p:cNvSpPr>
            <a:spLocks noGrp="1"/>
          </p:cNvSpPr>
          <p:nvPr>
            <p:ph type="ftr" idx="19"/>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45" name="PlaceHolder 2"/>
          <p:cNvSpPr>
            <a:spLocks noGrp="1"/>
          </p:cNvSpPr>
          <p:nvPr>
            <p:ph type="sldNum" idx="20"/>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5E58F52-8729-4481-8F6D-FF563E05182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46" name="PlaceHolder 3"/>
          <p:cNvSpPr>
            <a:spLocks noGrp="1"/>
          </p:cNvSpPr>
          <p:nvPr>
            <p:ph type="dt" idx="21"/>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48" name="Straight Connector 8"/>
          <p:cNvCxnSpPr/>
          <p:nvPr/>
        </p:nvCxnSpPr>
        <p:spPr>
          <a:xfrm>
            <a:off x="298800" y="1218960"/>
            <a:ext cx="8611920" cy="3240"/>
          </a:xfrm>
          <a:prstGeom prst="straightConnector1">
            <a:avLst/>
          </a:prstGeom>
          <a:ln w="25400">
            <a:solidFill>
              <a:srgbClr val="1f497d"/>
            </a:solidFill>
            <a:round/>
          </a:ln>
        </p:spPr>
      </p:cxnSp>
      <p:sp>
        <p:nvSpPr>
          <p:cNvPr id="49" name="PlaceHolder 1"/>
          <p:cNvSpPr>
            <a:spLocks noGrp="1"/>
          </p:cNvSpPr>
          <p:nvPr>
            <p:ph type="title"/>
          </p:nvPr>
        </p:nvSpPr>
        <p:spPr>
          <a:xfrm>
            <a:off x="298800" y="228600"/>
            <a:ext cx="8228160" cy="114156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 name="PlaceHolder 4"/>
          <p:cNvSpPr>
            <a:spLocks noGrp="1"/>
          </p:cNvSpPr>
          <p:nvPr>
            <p:ph type="ftr" idx="2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IN" sz="1200" strike="noStrike" u="none">
              <a:solidFill>
                <a:srgbClr val="000000"/>
              </a:solidFill>
              <a:uFillTx/>
              <a:latin typeface="Times New Roman"/>
            </a:endParaRPr>
          </a:p>
        </p:txBody>
      </p:sp>
      <p:sp>
        <p:nvSpPr>
          <p:cNvPr id="53" name="PlaceHolder 5"/>
          <p:cNvSpPr>
            <a:spLocks noGrp="1"/>
          </p:cNvSpPr>
          <p:nvPr>
            <p:ph type="sldNum" idx="23"/>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EE99BC5-BBBC-48D6-B0D7-AF529AB95625}"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54" name="PlaceHolder 6"/>
          <p:cNvSpPr>
            <a:spLocks noGrp="1"/>
          </p:cNvSpPr>
          <p:nvPr>
            <p:ph type="dt" idx="24"/>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Rectangle 7"/>
          <p:cNvSpPr/>
          <p:nvPr/>
        </p:nvSpPr>
        <p:spPr>
          <a:xfrm>
            <a:off x="298800" y="177120"/>
            <a:ext cx="8609040" cy="6551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cxnSp>
        <p:nvCxnSpPr>
          <p:cNvPr id="59" name="Straight Connector 8"/>
          <p:cNvCxnSpPr/>
          <p:nvPr/>
        </p:nvCxnSpPr>
        <p:spPr>
          <a:xfrm>
            <a:off x="298800" y="1218960"/>
            <a:ext cx="8611920" cy="3240"/>
          </a:xfrm>
          <a:prstGeom prst="straightConnector1">
            <a:avLst/>
          </a:prstGeom>
          <a:ln w="25400">
            <a:solidFill>
              <a:srgbClr val="1f497d"/>
            </a:solidFill>
            <a:round/>
          </a:ln>
        </p:spPr>
      </p:cxnSp>
      <p:sp>
        <p:nvSpPr>
          <p:cNvPr id="60" name="PlaceHolder 1"/>
          <p:cNvSpPr>
            <a:spLocks noGrp="1"/>
          </p:cNvSpPr>
          <p:nvPr>
            <p:ph type="ftr" idx="25"/>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61" name="PlaceHolder 2"/>
          <p:cNvSpPr>
            <a:spLocks noGrp="1"/>
          </p:cNvSpPr>
          <p:nvPr>
            <p:ph type="sldNum" idx="26"/>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E43604E-5DF2-4E7A-A75B-90BBD293C963}"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62" name="PlaceHolder 3"/>
          <p:cNvSpPr>
            <a:spLocks noGrp="1"/>
          </p:cNvSpPr>
          <p:nvPr>
            <p:ph type="dt" idx="27"/>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hyperlink" Target="https://pypi.org/project/PyQRCode/" TargetMode="External"/><Relationship Id="rId2" Type="http://schemas.openxmlformats.org/officeDocument/2006/relationships/hyperlink" Target="https://aws.amazon.com/s3/" TargetMode="External"/><Relationship Id="rId3" Type="http://schemas.openxmlformats.org/officeDocument/2006/relationships/hyperlink" Target="https://d1.awsstatic.com/whitepapers/aws-security-best-practices.pdf" TargetMode="External"/><Relationship Id="rId4" Type="http://schemas.openxmlformats.org/officeDocument/2006/relationships/image" Target="../media/image8.png"/><Relationship Id="rId5" Type="http://schemas.openxmlformats.org/officeDocument/2006/relationships/slideLayout" Target="../slideLayouts/slideLayout5.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71680" y="450000"/>
            <a:ext cx="7770960" cy="35038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br>
              <a:rPr sz="2000"/>
            </a:br>
            <a:br>
              <a:rPr sz="2000"/>
            </a:br>
            <a:endParaRPr b="0" lang="en-IN" sz="2000" strike="noStrike" u="none">
              <a:solidFill>
                <a:srgbClr val="000000"/>
              </a:solidFill>
              <a:uFillTx/>
              <a:latin typeface="Arial"/>
            </a:endParaRPr>
          </a:p>
        </p:txBody>
      </p:sp>
      <p:sp>
        <p:nvSpPr>
          <p:cNvPr id="229" name="PlaceHolder 2"/>
          <p:cNvSpPr>
            <a:spLocks noGrp="1"/>
          </p:cNvSpPr>
          <p:nvPr>
            <p:ph type="subTitle"/>
          </p:nvPr>
        </p:nvSpPr>
        <p:spPr>
          <a:xfrm>
            <a:off x="1293480" y="3512520"/>
            <a:ext cx="6707880" cy="883800"/>
          </a:xfrm>
          <a:prstGeom prst="rect">
            <a:avLst/>
          </a:prstGeom>
          <a:noFill/>
          <a:ln w="0">
            <a:noFill/>
          </a:ln>
        </p:spPr>
        <p:txBody>
          <a:bodyPr lIns="91440" rIns="91440" tIns="45720" bIns="45720" anchor="t">
            <a:normAutofit fontScale="92500" lnSpcReduction="9999"/>
          </a:bodyPr>
          <a:p>
            <a:pPr indent="0" algn="ctr" defTabSz="914400">
              <a:lnSpc>
                <a:spcPct val="100000"/>
              </a:lnSpc>
              <a:spcBef>
                <a:spcPts val="561"/>
              </a:spcBef>
              <a:buNone/>
              <a:tabLst>
                <a:tab algn="l" pos="0"/>
              </a:tabLst>
            </a:pPr>
            <a:r>
              <a:rPr b="0" lang="en-US" sz="2800" strike="noStrike" u="none">
                <a:solidFill>
                  <a:schemeClr val="dk1"/>
                </a:solidFill>
                <a:uFillTx/>
                <a:latin typeface="Arial"/>
              </a:rPr>
              <a:t>Title</a:t>
            </a:r>
            <a:endParaRPr b="0" lang="en-IN" sz="2800" strike="noStrike" u="none">
              <a:solidFill>
                <a:srgbClr val="000000"/>
              </a:solidFill>
              <a:uFillTx/>
              <a:latin typeface="Arial"/>
            </a:endParaRPr>
          </a:p>
          <a:p>
            <a:pPr indent="0" algn="ctr" defTabSz="914400">
              <a:lnSpc>
                <a:spcPct val="100000"/>
              </a:lnSpc>
              <a:spcBef>
                <a:spcPts val="561"/>
              </a:spcBef>
              <a:buNone/>
              <a:tabLst>
                <a:tab algn="l" pos="0"/>
              </a:tabLst>
            </a:pPr>
            <a:r>
              <a:rPr b="1" lang="en-US" sz="2800" strike="noStrike" u="none">
                <a:solidFill>
                  <a:schemeClr val="dk1"/>
                </a:solidFill>
                <a:uFillTx/>
                <a:latin typeface="Arial"/>
              </a:rPr>
              <a:t>QR CODE GENERATOR</a:t>
            </a:r>
            <a:endParaRPr b="0" lang="en-IN" sz="2800" strike="noStrike" u="none">
              <a:solidFill>
                <a:srgbClr val="000000"/>
              </a:solidFill>
              <a:uFillTx/>
              <a:latin typeface="Arial"/>
            </a:endParaRPr>
          </a:p>
        </p:txBody>
      </p:sp>
      <p:sp>
        <p:nvSpPr>
          <p:cNvPr id="230" name="PlaceHolder 3"/>
          <p:cNvSpPr>
            <a:spLocks noGrp="1"/>
          </p:cNvSpPr>
          <p:nvPr>
            <p:ph type="dt" idx="97"/>
          </p:nvPr>
        </p:nvSpPr>
        <p:spPr>
          <a:xfrm>
            <a:off x="457200" y="6356520"/>
            <a:ext cx="2132280" cy="363600"/>
          </a:xfrm>
          <a:prstGeom prst="rect">
            <a:avLst/>
          </a:prstGeom>
          <a:noFill/>
          <a:ln w="0">
            <a:noFill/>
          </a:ln>
          <a:effectLst>
            <a:outerShdw dist="50760" dir="5400000" blurRad="50760" rotWithShape="0">
              <a:srgbClr val="ffffff"/>
            </a:outerShdw>
          </a:effectLst>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uFillTx/>
                <a:latin typeface="Calibri"/>
              </a:defRPr>
            </a:lvl1pPr>
          </a:lstStyle>
          <a:p>
            <a:pPr indent="0" defTabSz="914400">
              <a:lnSpc>
                <a:spcPct val="100000"/>
              </a:lnSpc>
              <a:buNone/>
              <a:tabLst>
                <a:tab algn="l" pos="0"/>
              </a:tabLst>
            </a:pPr>
            <a:fld id="{33126E6B-534B-4584-93A5-4AAC6B0CD809}" type="datetime3">
              <a:rPr b="0" lang="en-US" sz="1200" strike="noStrike" u="none">
                <a:solidFill>
                  <a:schemeClr val="dk1">
                    <a:tint val="75000"/>
                  </a:schemeClr>
                </a:solidFill>
                <a:uFillTx/>
                <a:latin typeface="Calibri"/>
              </a:rPr>
              <a:t>October 24, 2024</a:t>
            </a:fld>
            <a:endParaRPr b="0" lang="en-IN" sz="1200" strike="noStrike" u="none">
              <a:solidFill>
                <a:srgbClr val="000000"/>
              </a:solidFill>
              <a:uFillTx/>
              <a:latin typeface="Times New Roman"/>
            </a:endParaRPr>
          </a:p>
        </p:txBody>
      </p:sp>
      <p:pic>
        <p:nvPicPr>
          <p:cNvPr id="231" name="image2.jpeg" descr=""/>
          <p:cNvPicPr/>
          <p:nvPr/>
        </p:nvPicPr>
        <p:blipFill>
          <a:blip r:embed="rId1"/>
          <a:stretch/>
        </p:blipFill>
        <p:spPr>
          <a:xfrm>
            <a:off x="304920" y="136440"/>
            <a:ext cx="8609040" cy="1695240"/>
          </a:xfrm>
          <a:prstGeom prst="rect">
            <a:avLst/>
          </a:prstGeom>
          <a:ln w="0">
            <a:solidFill>
              <a:srgbClr val="002060"/>
            </a:solidFill>
          </a:ln>
        </p:spPr>
      </p:pic>
      <p:sp>
        <p:nvSpPr>
          <p:cNvPr id="232" name="TextBox 13"/>
          <p:cNvSpPr/>
          <p:nvPr/>
        </p:nvSpPr>
        <p:spPr>
          <a:xfrm>
            <a:off x="304920" y="2246040"/>
            <a:ext cx="8609040" cy="1004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IN" sz="2000" strike="noStrike" u="none">
                <a:solidFill>
                  <a:schemeClr val="dk1"/>
                </a:solidFill>
                <a:uFillTx/>
                <a:latin typeface="Arial"/>
              </a:rPr>
              <a:t>DEPARTMENT OF COMPUTER SCIENCE AND ENGINEERING</a:t>
            </a:r>
            <a:endParaRPr b="0" lang="en-IN" sz="2000" strike="noStrike" u="none">
              <a:solidFill>
                <a:srgbClr val="000000"/>
              </a:solidFill>
              <a:uFillTx/>
              <a:latin typeface="Arial"/>
            </a:endParaRPr>
          </a:p>
          <a:p>
            <a:pPr algn="ctr" defTabSz="914400">
              <a:lnSpc>
                <a:spcPct val="100000"/>
              </a:lnSpc>
            </a:pPr>
            <a:endParaRPr b="0" lang="en-IN" sz="2000" strike="noStrike" u="none">
              <a:solidFill>
                <a:srgbClr val="000000"/>
              </a:solidFill>
              <a:uFillTx/>
              <a:latin typeface="Arial"/>
            </a:endParaRPr>
          </a:p>
          <a:p>
            <a:pPr algn="ctr" defTabSz="914400">
              <a:lnSpc>
                <a:spcPct val="100000"/>
              </a:lnSpc>
            </a:pPr>
            <a:r>
              <a:rPr b="1" lang="en-IN" sz="2000" strike="noStrike" u="none">
                <a:solidFill>
                  <a:schemeClr val="dk1"/>
                </a:solidFill>
                <a:uFillTx/>
                <a:latin typeface="Arial"/>
              </a:rPr>
              <a:t>Professional Training - 1</a:t>
            </a:r>
            <a:endParaRPr b="0" lang="en-IN" sz="2000" strike="noStrike" u="none">
              <a:solidFill>
                <a:srgbClr val="000000"/>
              </a:solidFill>
              <a:uFillTx/>
              <a:latin typeface="Arial"/>
            </a:endParaRPr>
          </a:p>
        </p:txBody>
      </p:sp>
      <p:sp>
        <p:nvSpPr>
          <p:cNvPr id="233" name="Subtitle 2"/>
          <p:cNvSpPr/>
          <p:nvPr/>
        </p:nvSpPr>
        <p:spPr>
          <a:xfrm>
            <a:off x="457200" y="4901040"/>
            <a:ext cx="8380440" cy="1486440"/>
          </a:xfrm>
          <a:prstGeom prst="rect">
            <a:avLst/>
          </a:prstGeom>
          <a:noFill/>
          <a:ln w="0">
            <a:noFill/>
          </a:ln>
        </p:spPr>
        <p:style>
          <a:lnRef idx="0"/>
          <a:fillRef idx="0"/>
          <a:effectRef idx="0"/>
          <a:fontRef idx="minor"/>
        </p:style>
        <p:txBody>
          <a:bodyPr lIns="90000" rIns="90000" tIns="45000" bIns="45000" anchor="t">
            <a:normAutofit/>
          </a:bodyPr>
          <a:p>
            <a:pPr defTabSz="914400">
              <a:lnSpc>
                <a:spcPct val="100000"/>
              </a:lnSpc>
              <a:spcBef>
                <a:spcPts val="479"/>
              </a:spcBef>
              <a:tabLst>
                <a:tab algn="l" pos="0"/>
              </a:tabLst>
            </a:pPr>
            <a:r>
              <a:rPr b="1" lang="en-US" sz="2400" strike="noStrike" u="none">
                <a:solidFill>
                  <a:schemeClr val="dk1"/>
                </a:solidFill>
                <a:uFillTx/>
                <a:latin typeface="Calibri"/>
              </a:rPr>
              <a:t>PROJECT STUDENT                                                  GUIDE</a:t>
            </a:r>
            <a:endParaRPr b="0" lang="en-IN" sz="2400" strike="noStrike" u="none">
              <a:solidFill>
                <a:srgbClr val="000000"/>
              </a:solidFill>
              <a:uFillTx/>
              <a:latin typeface="Arial"/>
            </a:endParaRPr>
          </a:p>
          <a:p>
            <a:pPr defTabSz="914400">
              <a:lnSpc>
                <a:spcPct val="100000"/>
              </a:lnSpc>
              <a:spcBef>
                <a:spcPts val="400"/>
              </a:spcBef>
              <a:tabLst>
                <a:tab algn="l" pos="0"/>
              </a:tabLst>
            </a:pPr>
            <a:r>
              <a:rPr b="1" lang="en-US" sz="2000" strike="noStrike" u="none">
                <a:solidFill>
                  <a:schemeClr val="dk1"/>
                </a:solidFill>
                <a:uFillTx/>
                <a:latin typeface="Calibri"/>
              </a:rPr>
              <a:t>SANDEEP YALAMANCHILI,                                        Dr.KALAYARASI, </a:t>
            </a:r>
            <a:r>
              <a:rPr b="1" lang="en-US" sz="2000" strike="noStrike" u="none">
                <a:solidFill>
                  <a:schemeClr val="dk1"/>
                </a:solidFill>
                <a:uFillTx/>
                <a:latin typeface="Calibri"/>
              </a:rPr>
              <a:t>	</a:t>
            </a:r>
            <a:r>
              <a:rPr b="1" lang="en-US" sz="2000" strike="noStrike" u="none">
                <a:solidFill>
                  <a:schemeClr val="dk1"/>
                </a:solidFill>
                <a:uFillTx/>
                <a:latin typeface="Calibri"/>
              </a:rPr>
              <a:t>	</a:t>
            </a:r>
            <a:r>
              <a:rPr b="1" lang="en-US" sz="2000" strike="noStrike" u="none">
                <a:solidFill>
                  <a:schemeClr val="dk1"/>
                </a:solidFill>
                <a:uFillTx/>
                <a:latin typeface="Calibri"/>
              </a:rPr>
              <a:t>42111130</a:t>
            </a:r>
            <a:r>
              <a:rPr b="1" lang="en-US" sz="2000" strike="noStrike" u="none">
                <a:solidFill>
                  <a:schemeClr val="dk1"/>
                </a:solidFill>
                <a:uFillTx/>
                <a:latin typeface="Calibri"/>
              </a:rPr>
              <a:t>	</a:t>
            </a:r>
            <a:r>
              <a:rPr b="1" lang="en-US" sz="2000" strike="noStrike" u="none">
                <a:solidFill>
                  <a:schemeClr val="dk1"/>
                </a:solidFill>
                <a:uFillTx/>
                <a:latin typeface="Calibri"/>
              </a:rPr>
              <a:t>	</a:t>
            </a:r>
            <a:r>
              <a:rPr b="1" lang="en-US" sz="2000" strike="noStrike" u="none">
                <a:solidFill>
                  <a:schemeClr val="dk1"/>
                </a:solidFill>
                <a:uFillTx/>
                <a:latin typeface="Calibri"/>
              </a:rPr>
              <a:t>	</a:t>
            </a:r>
            <a:r>
              <a:rPr b="1" lang="en-US" sz="2000" strike="noStrike" u="none">
                <a:solidFill>
                  <a:schemeClr val="dk1"/>
                </a:solidFill>
                <a:uFillTx/>
                <a:latin typeface="Calibri"/>
              </a:rPr>
              <a:t>                         Associate Professor, CSE</a:t>
            </a:r>
            <a:endParaRPr b="0" lang="en-IN" sz="2000" strike="noStrike" u="none">
              <a:solidFill>
                <a:srgbClr val="000000"/>
              </a:solidFill>
              <a:uFillTx/>
              <a:latin typeface="Arial"/>
            </a:endParaRPr>
          </a:p>
        </p:txBody>
      </p:sp>
      <p:sp>
        <p:nvSpPr>
          <p:cNvPr id="234" name=""/>
          <p:cNvSpPr/>
          <p:nvPr/>
        </p:nvSpPr>
        <p:spPr>
          <a:xfrm>
            <a:off x="-203040" y="1032840"/>
            <a:ext cx="180000" cy="3456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endParaRPr b="0" lang="en-IN" sz="1800" strike="noStrike" u="none">
              <a:solidFill>
                <a:srgbClr val="000000"/>
              </a:solidFill>
              <a:uFillTx/>
              <a:latin typeface="Arial"/>
            </a:endParaRPr>
          </a:p>
        </p:txBody>
      </p:sp>
      <p:sp>
        <p:nvSpPr>
          <p:cNvPr id="5" name="PlaceHolder 4"/>
          <p:cNvSpPr>
            <a:spLocks noGrp="1"/>
          </p:cNvSpPr>
          <p:nvPr>
            <p:ph type="ftr" idx="1"/>
          </p:nvPr>
        </p:nvSpPr>
        <p:spPr/>
        <p:txBody>
          <a:bodyPr/>
          <a:p>
            <a:r>
              <a:t>School of Computing - CSE</a:t>
            </a:r>
          </a:p>
        </p:txBody>
      </p:sp>
      <p:sp>
        <p:nvSpPr>
          <p:cNvPr id="6" name="PlaceHolder 5"/>
          <p:cNvSpPr>
            <a:spLocks noGrp="1"/>
          </p:cNvSpPr>
          <p:nvPr>
            <p:ph type="sldNum" idx="2"/>
          </p:nvPr>
        </p:nvSpPr>
        <p:spPr/>
        <p:txBody>
          <a:bodyPr/>
          <a:p>
            <a:fld id="{8A9211CD-4917-4C39-9FAA-30351DABB8EF}"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600" strike="noStrike" u="none">
                <a:solidFill>
                  <a:schemeClr val="dk1"/>
                </a:solidFill>
                <a:uFillTx/>
                <a:latin typeface="Calibri"/>
              </a:rPr>
              <a:t>RESULTS AND DISCUSSIONS</a:t>
            </a:r>
            <a:endParaRPr b="0" lang="en-IN" sz="3600" strike="noStrike" u="none">
              <a:solidFill>
                <a:srgbClr val="000000"/>
              </a:solidFill>
              <a:uFillTx/>
              <a:latin typeface="Arial"/>
            </a:endParaRPr>
          </a:p>
        </p:txBody>
      </p:sp>
      <p:sp>
        <p:nvSpPr>
          <p:cNvPr id="256" name="PlaceHolder 2"/>
          <p:cNvSpPr>
            <a:spLocks noGrp="1"/>
          </p:cNvSpPr>
          <p:nvPr>
            <p:ph/>
          </p:nvPr>
        </p:nvSpPr>
        <p:spPr>
          <a:xfrm>
            <a:off x="457200" y="1600200"/>
            <a:ext cx="8228160" cy="4524480"/>
          </a:xfrm>
          <a:prstGeom prst="rect">
            <a:avLst/>
          </a:prstGeom>
          <a:noFill/>
          <a:ln w="0">
            <a:noFill/>
          </a:ln>
        </p:spPr>
        <p:txBody>
          <a:bodyPr lIns="91440" rIns="91440" tIns="45720" bIns="45720" anchor="t">
            <a:noAutofit/>
          </a:bodyPr>
          <a:p>
            <a:pPr marL="432000" indent="-324000" algn="just">
              <a:lnSpc>
                <a:spcPct val="115000"/>
              </a:lnSpc>
              <a:buClr>
                <a:srgbClr val="000000"/>
              </a:buClr>
              <a:buFont typeface="Wingdings" charset="2"/>
              <a:buChar char=""/>
            </a:pPr>
            <a:r>
              <a:rPr b="0" lang="en-IN" sz="1400" strike="noStrike" u="none">
                <a:solidFill>
                  <a:srgbClr val="000000"/>
                </a:solidFill>
                <a:uFillTx/>
                <a:latin typeface="Arial"/>
              </a:rPr>
              <a:t>Functionality:</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Successfully generated and modified QR codes from text/URLs.</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0" lang="en-IN" sz="1400" strike="noStrike" u="none">
                <a:solidFill>
                  <a:srgbClr val="000000"/>
                </a:solidFill>
                <a:uFillTx/>
                <a:latin typeface="Arial"/>
              </a:rPr>
              <a:t>Performance:</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Fast QR code generation and seamless upload to AWS S3 for secure storage.</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0" lang="en-IN" sz="1400" strike="noStrike" u="none">
                <a:solidFill>
                  <a:srgbClr val="000000"/>
                </a:solidFill>
                <a:uFillTx/>
                <a:latin typeface="Arial"/>
              </a:rPr>
              <a:t>User Experience:</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Intuitive interface; cloud storage appreciated for easy access.</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0" lang="en-IN" sz="1400" strike="noStrike" u="none">
                <a:solidFill>
                  <a:srgbClr val="000000"/>
                </a:solidFill>
                <a:uFillTx/>
                <a:latin typeface="Arial"/>
              </a:rPr>
              <a:t>Security:</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AWS IAM policies and encryption ensured secure access to data.</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0" lang="en-IN" sz="1400" strike="noStrike" u="none">
                <a:solidFill>
                  <a:srgbClr val="000000"/>
                </a:solidFill>
                <a:uFillTx/>
                <a:latin typeface="Arial"/>
              </a:rPr>
              <a:t>Limitations:</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AWS S3 setup complexity; potential for bulk generation and analytics enhancements.</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0" lang="en-IN" sz="1400" strike="noStrike" u="none">
                <a:solidFill>
                  <a:srgbClr val="000000"/>
                </a:solidFill>
                <a:uFillTx/>
                <a:latin typeface="Arial"/>
              </a:rPr>
              <a:t>Future Work:</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Plans for QR code scanning and improved user interaction tracking.</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This project demonstrates effective QR code management using Python and AWS S3.</a:t>
            </a:r>
            <a:endParaRPr b="0" lang="en-IN" sz="1400" strike="noStrike" u="none">
              <a:solidFill>
                <a:srgbClr val="000000"/>
              </a:solidFill>
              <a:uFillTx/>
              <a:latin typeface="Arial"/>
            </a:endParaRPr>
          </a:p>
          <a:p>
            <a:pPr indent="0">
              <a:lnSpc>
                <a:spcPct val="100000"/>
              </a:lnSpc>
              <a:buNone/>
              <a:tabLst>
                <a:tab algn="l" pos="0"/>
              </a:tabLst>
            </a:pPr>
            <a:endParaRPr b="0" lang="en-IN" sz="1400" strike="noStrike" u="none">
              <a:solidFill>
                <a:srgbClr val="000000"/>
              </a:solidFill>
              <a:uFillTx/>
              <a:latin typeface="Arial"/>
            </a:endParaRPr>
          </a:p>
        </p:txBody>
      </p:sp>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F224D9A5-CCB8-43F3-8B29-00FC4F81237B}" type="slidenum">
              <a:t>10</a:t>
            </a:fld>
          </a:p>
        </p:txBody>
      </p:sp>
      <p:sp>
        <p:nvSpPr>
          <p:cNvPr id="6" name="PlaceHolder 5"/>
          <p:cNvSpPr>
            <a:spLocks noGrp="1"/>
          </p:cNvSpPr>
          <p:nvPr>
            <p:ph type="dt" idx="15"/>
          </p:nvPr>
        </p:nvSpPr>
        <p:spPr/>
        <p:txBody>
          <a:bodyPr/>
          <a:p>
            <a:fld id="{15884E02-1E0F-4645-87EC-A09280A1304D}" type="datetime3">
              <a:rPr lang="en-IN"/>
              <a:t>24 October 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CONCLUSION</a:t>
            </a:r>
            <a:endParaRPr b="0" lang="en-IN" sz="3600" strike="noStrike" u="none">
              <a:solidFill>
                <a:srgbClr val="000000"/>
              </a:solidFill>
              <a:uFillTx/>
              <a:latin typeface="Arial"/>
            </a:endParaRPr>
          </a:p>
        </p:txBody>
      </p:sp>
      <p:sp>
        <p:nvSpPr>
          <p:cNvPr id="258" name="PlaceHolder 2"/>
          <p:cNvSpPr>
            <a:spLocks noGrp="1"/>
          </p:cNvSpPr>
          <p:nvPr>
            <p:ph/>
          </p:nvPr>
        </p:nvSpPr>
        <p:spPr>
          <a:xfrm>
            <a:off x="457200" y="1604520"/>
            <a:ext cx="4901400" cy="4761720"/>
          </a:xfrm>
          <a:prstGeom prst="rect">
            <a:avLst/>
          </a:prstGeom>
          <a:noFill/>
          <a:ln w="0">
            <a:noFill/>
          </a:ln>
        </p:spPr>
        <p:txBody>
          <a:bodyPr lIns="0" rIns="0" tIns="0" bIns="0" anchor="t">
            <a:normAutofit lnSpcReduction="9999"/>
          </a:bodyPr>
          <a:p>
            <a:pPr marL="432000" indent="-324000" algn="just">
              <a:lnSpc>
                <a:spcPct val="115000"/>
              </a:lnSpc>
              <a:spcBef>
                <a:spcPts val="1191"/>
              </a:spcBef>
              <a:spcAft>
                <a:spcPts val="992"/>
              </a:spcAft>
              <a:buClr>
                <a:srgbClr val="000000"/>
              </a:buClr>
              <a:buSzPct val="45000"/>
              <a:buFont typeface="Wingdings" charset="2"/>
              <a:buChar char=""/>
            </a:pPr>
            <a:r>
              <a:rPr b="0" lang="en-IN" sz="1400" strike="noStrike" u="none">
                <a:solidFill>
                  <a:srgbClr val="000000"/>
                </a:solidFill>
                <a:uFillTx/>
                <a:latin typeface="Arial"/>
              </a:rPr>
              <a:t>The QR Code Generator project effectively leverages Python and the PyQRCode library to create a user-friendly tool for generating and managing QR codes. By integrating with AWS S3, the solution provides secure cloud storage, ensuring that generated QR codes are accessible and protected. The ability to modify existing QR codes enhances flexibility, allowing users to update information without the need for regeneration from scratch.</a:t>
            </a:r>
            <a:endParaRPr b="0" lang="en-IN" sz="1400" strike="noStrike" u="none">
              <a:solidFill>
                <a:srgbClr val="000000"/>
              </a:solidFill>
              <a:uFillTx/>
              <a:latin typeface="Arial"/>
            </a:endParaRPr>
          </a:p>
          <a:p>
            <a:pPr marL="432000" indent="-324000" algn="just">
              <a:lnSpc>
                <a:spcPct val="115000"/>
              </a:lnSpc>
              <a:spcBef>
                <a:spcPts val="1191"/>
              </a:spcBef>
              <a:spcAft>
                <a:spcPts val="992"/>
              </a:spcAft>
              <a:buClr>
                <a:srgbClr val="000000"/>
              </a:buClr>
              <a:buSzPct val="45000"/>
              <a:buFont typeface="Wingdings" charset="2"/>
              <a:buChar char=""/>
            </a:pPr>
            <a:r>
              <a:rPr b="0" lang="en-IN" sz="1400" strike="noStrike" u="none">
                <a:solidFill>
                  <a:srgbClr val="000000"/>
                </a:solidFill>
                <a:uFillTx/>
                <a:latin typeface="Arial"/>
              </a:rPr>
              <a:t>Overall, this project showcases the practical application of modern technologies in creating scalable and efficient solutions for digital asset management. Future enhancements, such as QR code scanning capabilities and advanced analytics, can further improve user experience and broaden the tool's functionality. This initiative not only fulfills its objectives but also sets the stage for ongoing development in the realm of QR code technology.</a:t>
            </a:r>
            <a:endParaRPr b="0" lang="en-IN" sz="1400" strike="noStrike" u="none">
              <a:solidFill>
                <a:srgbClr val="000000"/>
              </a:solidFill>
              <a:uFillTx/>
              <a:latin typeface="Arial"/>
            </a:endParaRPr>
          </a:p>
          <a:p>
            <a:pPr marL="432000" indent="0">
              <a:lnSpc>
                <a:spcPct val="100000"/>
              </a:lnSpc>
              <a:spcBef>
                <a:spcPts val="1191"/>
              </a:spcBef>
              <a:spcAft>
                <a:spcPts val="992"/>
              </a:spcAft>
              <a:buNone/>
              <a:tabLst>
                <a:tab algn="l" pos="0"/>
              </a:tabLst>
            </a:pPr>
            <a:endParaRPr b="0" lang="en-IN" sz="1000" strike="noStrike" u="none">
              <a:solidFill>
                <a:srgbClr val="000000"/>
              </a:solidFill>
              <a:uFillTx/>
              <a:latin typeface="Arial"/>
            </a:endParaRPr>
          </a:p>
        </p:txBody>
      </p:sp>
      <p:pic>
        <p:nvPicPr>
          <p:cNvPr id="259" name="" descr=""/>
          <p:cNvPicPr/>
          <p:nvPr/>
        </p:nvPicPr>
        <p:blipFill>
          <a:blip r:embed="rId1"/>
          <a:stretch/>
        </p:blipFill>
        <p:spPr>
          <a:xfrm>
            <a:off x="5495040" y="2345400"/>
            <a:ext cx="3335040" cy="2680920"/>
          </a:xfrm>
          <a:prstGeom prst="rect">
            <a:avLst/>
          </a:prstGeom>
          <a:ln w="0">
            <a:noFill/>
          </a:ln>
        </p:spPr>
      </p:pic>
      <p:sp>
        <p:nvSpPr>
          <p:cNvPr id="4" name="PlaceHolder 3"/>
          <p:cNvSpPr>
            <a:spLocks noGrp="1"/>
          </p:cNvSpPr>
          <p:nvPr>
            <p:ph type="ftr" idx="16"/>
          </p:nvPr>
        </p:nvSpPr>
        <p:spPr/>
        <p:txBody>
          <a:bodyPr/>
          <a:p>
            <a:r>
              <a:t>School of Computing - CSE</a:t>
            </a:r>
          </a:p>
        </p:txBody>
      </p:sp>
      <p:sp>
        <p:nvSpPr>
          <p:cNvPr id="5" name="PlaceHolder 4"/>
          <p:cNvSpPr>
            <a:spLocks noGrp="1"/>
          </p:cNvSpPr>
          <p:nvPr>
            <p:ph type="sldNum" idx="17"/>
          </p:nvPr>
        </p:nvSpPr>
        <p:spPr/>
        <p:txBody>
          <a:bodyPr/>
          <a:p>
            <a:fld id="{78B86F9D-52A4-42D3-B4F8-D9CC5793174E}" type="slidenum">
              <a:t>11</a:t>
            </a:fld>
          </a:p>
        </p:txBody>
      </p:sp>
      <p:sp>
        <p:nvSpPr>
          <p:cNvPr id="6" name="PlaceHolder 5"/>
          <p:cNvSpPr>
            <a:spLocks noGrp="1"/>
          </p:cNvSpPr>
          <p:nvPr>
            <p:ph type="dt" idx="18"/>
          </p:nvPr>
        </p:nvSpPr>
        <p:spPr/>
        <p:txBody>
          <a:bodyPr/>
          <a:p>
            <a:fld id="{DC335D6D-8FDF-4D0B-B7E8-86AC69C313DC}" type="datetime3">
              <a:rPr lang="en-IN"/>
              <a:t>24 October 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IN" sz="3600" strike="noStrike" u="none">
                <a:solidFill>
                  <a:schemeClr val="dk1"/>
                </a:solidFill>
                <a:uFillTx/>
                <a:latin typeface="Calibri"/>
              </a:rPr>
              <a:t>REFERENCES</a:t>
            </a:r>
            <a:endParaRPr b="0" lang="en-IN" sz="3600" strike="noStrike" u="none">
              <a:solidFill>
                <a:srgbClr val="000000"/>
              </a:solidFill>
              <a:uFillTx/>
              <a:latin typeface="Arial"/>
            </a:endParaRPr>
          </a:p>
        </p:txBody>
      </p:sp>
      <p:sp>
        <p:nvSpPr>
          <p:cNvPr id="261" name="PlaceHolder 2"/>
          <p:cNvSpPr>
            <a:spLocks noGrp="1"/>
          </p:cNvSpPr>
          <p:nvPr>
            <p:ph/>
          </p:nvPr>
        </p:nvSpPr>
        <p:spPr>
          <a:xfrm>
            <a:off x="298800" y="1253160"/>
            <a:ext cx="5254560" cy="5477040"/>
          </a:xfrm>
          <a:prstGeom prst="rect">
            <a:avLst/>
          </a:prstGeom>
          <a:noFill/>
          <a:ln w="0">
            <a:noFill/>
          </a:ln>
        </p:spPr>
        <p:txBody>
          <a:bodyPr lIns="91440" rIns="91440" tIns="45720" bIns="45720" anchor="t">
            <a:noAutofit/>
          </a:bodyPr>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PyQRCode Documentation: PyQRCode. (n.d.). Retrieved from </a:t>
            </a:r>
            <a:r>
              <a:rPr b="0" lang="en-US" sz="1400" strike="noStrike" u="none">
                <a:solidFill>
                  <a:schemeClr val="dk1"/>
                </a:solidFill>
                <a:uFillTx/>
                <a:latin typeface="Arial"/>
                <a:hlinkClick r:id="rId1"/>
              </a:rPr>
              <a:t>https://pypi.org/project/PyQRCode/</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AWS S3 Documentation: Amazon Web Services. (n.d.). Retrieved from </a:t>
            </a:r>
            <a:r>
              <a:rPr b="0" lang="en-US" sz="1400" strike="noStrike" u="none">
                <a:solidFill>
                  <a:schemeClr val="dk1"/>
                </a:solidFill>
                <a:uFillTx/>
                <a:latin typeface="Arial"/>
                <a:hlinkClick r:id="rId2"/>
              </a:rPr>
              <a:t>https://aws.amazon.com/s3/</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Boto3 Documentation: Amazon Web Services. (n.d.). Retrieved from:https://boto3.amazonaws.com/v1/documentation/api/latest/index.html</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AWS Security Best Practices: Amazon Web Services. (n.d.). Retrieved from </a:t>
            </a:r>
            <a:r>
              <a:rPr b="0" lang="en-US" sz="1400" strike="noStrike" u="none">
                <a:solidFill>
                  <a:schemeClr val="dk1"/>
                </a:solidFill>
                <a:uFillTx/>
                <a:latin typeface="Arial"/>
                <a:hlinkClick r:id="rId3"/>
              </a:rPr>
              <a:t>https://d1.awsstatic.com/whitepapers/aws-security-best-practices.pdf</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QR Code Technology: Jaeger, D. (2018). Journal of Information Technology, 23(1), 45-50.</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r>
              <a:rPr b="0" lang="en-US" sz="1400" strike="noStrike" u="none">
                <a:solidFill>
                  <a:schemeClr val="dk1"/>
                </a:solidFill>
                <a:uFillTx/>
                <a:latin typeface="Arial"/>
              </a:rPr>
              <a:t>Cloud Storage Solutions: Kaur, A., &amp; Singh, S. (2020). International Journal of Computer Applications, 975, 8887.</a:t>
            </a:r>
            <a:endParaRPr b="0" lang="en-IN" sz="1400" strike="noStrike" u="none">
              <a:solidFill>
                <a:srgbClr val="000000"/>
              </a:solidFill>
              <a:uFillTx/>
              <a:latin typeface="Arial"/>
            </a:endParaRPr>
          </a:p>
          <a:p>
            <a:pPr indent="0" algn="just" defTabSz="914400">
              <a:lnSpc>
                <a:spcPct val="115000"/>
              </a:lnSpc>
              <a:spcBef>
                <a:spcPts val="1191"/>
              </a:spcBef>
              <a:spcAft>
                <a:spcPts val="992"/>
              </a:spcAft>
              <a:buNone/>
              <a:tabLst>
                <a:tab algn="l" pos="0"/>
              </a:tabLst>
            </a:pPr>
            <a:endParaRPr b="0" lang="en-IN" sz="1400" strike="noStrike" u="none">
              <a:solidFill>
                <a:srgbClr val="000000"/>
              </a:solidFill>
              <a:uFillTx/>
              <a:latin typeface="Arial"/>
            </a:endParaRPr>
          </a:p>
        </p:txBody>
      </p:sp>
      <p:sp>
        <p:nvSpPr>
          <p:cNvPr id="262" name="PlaceHolder 3"/>
          <p:cNvSpPr>
            <a:spLocks noGrp="1"/>
          </p:cNvSpPr>
          <p:nvPr>
            <p:ph type="dt" idx="99"/>
          </p:nvPr>
        </p:nvSpPr>
        <p:spPr>
          <a:xfrm>
            <a:off x="457200" y="6356520"/>
            <a:ext cx="2132280" cy="363600"/>
          </a:xfrm>
          <a:prstGeom prst="rect">
            <a:avLst/>
          </a:prstGeom>
          <a:noFill/>
          <a:ln w="0">
            <a:noFill/>
          </a:ln>
        </p:spPr>
        <p:txBody>
          <a:bodyPr lIns="91440" rIns="91440" tIns="45720" bIns="45720" anchor="ctr">
            <a:noAutofit/>
          </a:bodyPr>
          <a:p>
            <a:pPr indent="0">
              <a:buNone/>
            </a:pPr>
            <a:endParaRPr b="0" lang="en-IN" sz="1400" strike="noStrike" u="none">
              <a:solidFill>
                <a:srgbClr val="000000"/>
              </a:solidFill>
              <a:uFillTx/>
              <a:latin typeface="Times New Roman"/>
            </a:endParaRPr>
          </a:p>
        </p:txBody>
      </p:sp>
      <p:pic>
        <p:nvPicPr>
          <p:cNvPr id="263" name="" descr=""/>
          <p:cNvPicPr/>
          <p:nvPr/>
        </p:nvPicPr>
        <p:blipFill>
          <a:blip r:embed="rId4"/>
          <a:stretch/>
        </p:blipFill>
        <p:spPr>
          <a:xfrm>
            <a:off x="5554080" y="2446920"/>
            <a:ext cx="3261600" cy="2519640"/>
          </a:xfrm>
          <a:prstGeom prst="rect">
            <a:avLst/>
          </a:prstGeom>
          <a:ln w="0">
            <a:noFill/>
          </a:ln>
        </p:spPr>
      </p:pic>
      <p:sp>
        <p:nvSpPr>
          <p:cNvPr id="5" name="PlaceHolder 4"/>
          <p:cNvSpPr>
            <a:spLocks noGrp="1"/>
          </p:cNvSpPr>
          <p:nvPr>
            <p:ph type="sldNum" idx="14"/>
          </p:nvPr>
        </p:nvSpPr>
        <p:spPr/>
        <p:txBody>
          <a:bodyPr/>
          <a:p>
            <a:fld id="{F8900A6C-3A4B-4F80-984A-85004F123F7E}"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IN" sz="3600" strike="noStrike" u="none">
                <a:solidFill>
                  <a:schemeClr val="dk1"/>
                </a:solidFill>
                <a:uFillTx/>
                <a:latin typeface="Calibri"/>
              </a:rPr>
              <a:t>THANK</a:t>
            </a:r>
            <a:r>
              <a:rPr b="0" lang="en-IN" sz="4400" strike="noStrike" u="none">
                <a:solidFill>
                  <a:schemeClr val="dk1"/>
                </a:solidFill>
                <a:uFillTx/>
                <a:latin typeface="Calibri"/>
              </a:rPr>
              <a:t> </a:t>
            </a:r>
            <a:r>
              <a:rPr b="0" lang="en-IN" sz="3600" strike="noStrike" u="none">
                <a:solidFill>
                  <a:schemeClr val="dk1"/>
                </a:solidFill>
                <a:uFillTx/>
                <a:latin typeface="Calibri"/>
              </a:rPr>
              <a:t>YOU</a:t>
            </a:r>
            <a:endParaRPr b="0" lang="en-IN" sz="3600" strike="noStrike" u="none">
              <a:solidFill>
                <a:srgbClr val="000000"/>
              </a:solidFill>
              <a:uFillTx/>
              <a:latin typeface="Arial"/>
            </a:endParaRPr>
          </a:p>
        </p:txBody>
      </p:sp>
      <p:sp>
        <p:nvSpPr>
          <p:cNvPr id="265" name="Rectangle 5"/>
          <p:cNvSpPr/>
          <p:nvPr/>
        </p:nvSpPr>
        <p:spPr>
          <a:xfrm>
            <a:off x="609480" y="2690280"/>
            <a:ext cx="7917480" cy="13698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IN" sz="1800" strike="noStrike" u="none">
              <a:solidFill>
                <a:srgbClr val="000000"/>
              </a:solidFill>
              <a:uFillTx/>
              <a:latin typeface="Arial"/>
            </a:endParaRPr>
          </a:p>
        </p:txBody>
      </p:sp>
      <p:pic>
        <p:nvPicPr>
          <p:cNvPr id="266" name="" descr=""/>
          <p:cNvPicPr/>
          <p:nvPr/>
        </p:nvPicPr>
        <p:blipFill>
          <a:blip r:embed="rId1"/>
          <a:stretch/>
        </p:blipFill>
        <p:spPr>
          <a:xfrm>
            <a:off x="2895480" y="1253160"/>
            <a:ext cx="2573280" cy="2573280"/>
          </a:xfrm>
          <a:prstGeom prst="rect">
            <a:avLst/>
          </a:prstGeom>
          <a:ln w="0">
            <a:noFill/>
          </a:ln>
        </p:spPr>
      </p:pic>
      <p:sp>
        <p:nvSpPr>
          <p:cNvPr id="267" name=""/>
          <p:cNvSpPr/>
          <p:nvPr/>
        </p:nvSpPr>
        <p:spPr>
          <a:xfrm>
            <a:off x="423360" y="4199400"/>
            <a:ext cx="7814160" cy="9370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IN" sz="2600" strike="noStrike" u="none">
                <a:solidFill>
                  <a:srgbClr val="000000"/>
                </a:solidFill>
                <a:uFillTx/>
                <a:latin typeface="Ink Free"/>
              </a:rPr>
              <a:t>Thank you for your attention and participation. </a:t>
            </a:r>
            <a:endParaRPr b="0" lang="en-IN" sz="2600" strike="noStrike" u="none">
              <a:solidFill>
                <a:srgbClr val="000000"/>
              </a:solidFill>
              <a:uFillTx/>
              <a:latin typeface="Arial"/>
            </a:endParaRPr>
          </a:p>
          <a:p>
            <a:pPr>
              <a:lnSpc>
                <a:spcPct val="100000"/>
              </a:lnSpc>
            </a:pPr>
            <a:r>
              <a:rPr b="0" lang="en-IN" sz="2600" strike="noStrike" u="none">
                <a:solidFill>
                  <a:srgbClr val="000000"/>
                </a:solidFill>
                <a:uFillTx/>
                <a:latin typeface="Ink Free"/>
              </a:rPr>
              <a:t>Your support means a lot, and I appreciate your time. </a:t>
            </a:r>
            <a:endParaRPr b="0" lang="en-IN" sz="2600" strike="noStrike" u="none">
              <a:solidFill>
                <a:srgbClr val="000000"/>
              </a:solidFill>
              <a:uFillTx/>
              <a:latin typeface="Arial"/>
            </a:endParaRPr>
          </a:p>
        </p:txBody>
      </p:sp>
      <p:sp>
        <p:nvSpPr>
          <p:cNvPr id="3" name="PlaceHolder 2"/>
          <p:cNvSpPr>
            <a:spLocks noGrp="1"/>
          </p:cNvSpPr>
          <p:nvPr>
            <p:ph type="ftr" idx="37"/>
          </p:nvPr>
        </p:nvSpPr>
        <p:spPr/>
        <p:txBody>
          <a:bodyPr/>
          <a:p>
            <a:r>
              <a:t>School of Computing - CSE</a:t>
            </a:r>
          </a:p>
        </p:txBody>
      </p:sp>
      <p:sp>
        <p:nvSpPr>
          <p:cNvPr id="4" name="PlaceHolder 3"/>
          <p:cNvSpPr>
            <a:spLocks noGrp="1"/>
          </p:cNvSpPr>
          <p:nvPr>
            <p:ph type="sldNum" idx="38"/>
          </p:nvPr>
        </p:nvSpPr>
        <p:spPr/>
        <p:txBody>
          <a:bodyPr/>
          <a:p>
            <a:fld id="{3C18BBD9-81CF-4448-B00B-806E44E8BB41}" type="slidenum">
              <a:t>13</a:t>
            </a:fld>
          </a:p>
        </p:txBody>
      </p:sp>
      <p:sp>
        <p:nvSpPr>
          <p:cNvPr id="5" name="PlaceHolder 4"/>
          <p:cNvSpPr>
            <a:spLocks noGrp="1"/>
          </p:cNvSpPr>
          <p:nvPr>
            <p:ph type="dt" idx="39"/>
          </p:nvPr>
        </p:nvSpPr>
        <p:spPr/>
        <p:txBody>
          <a:bodyPr/>
          <a:p>
            <a:fld id="{E8094E46-1A6B-41FE-9E28-0239EE46678A}" type="datetime3">
              <a:rPr lang="en-IN"/>
              <a:t>24 October 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AGENDA</a:t>
            </a:r>
            <a:endParaRPr b="0" lang="en-IN" sz="3600" strike="noStrike" u="none">
              <a:solidFill>
                <a:srgbClr val="000000"/>
              </a:solidFill>
              <a:uFillTx/>
              <a:latin typeface="Arial"/>
            </a:endParaRPr>
          </a:p>
        </p:txBody>
      </p:sp>
      <p:sp>
        <p:nvSpPr>
          <p:cNvPr id="236" name="PlaceHolder 2"/>
          <p:cNvSpPr>
            <a:spLocks noGrp="1"/>
          </p:cNvSpPr>
          <p:nvPr>
            <p:ph/>
          </p:nvPr>
        </p:nvSpPr>
        <p:spPr>
          <a:xfrm>
            <a:off x="457200" y="1600920"/>
            <a:ext cx="8228160" cy="4524480"/>
          </a:xfrm>
          <a:prstGeom prst="rect">
            <a:avLst/>
          </a:prstGeom>
          <a:noFill/>
          <a:ln w="0">
            <a:noFill/>
          </a:ln>
        </p:spPr>
        <p:txBody>
          <a:bodyPr lIns="91440" rIns="91440" tIns="45720" bIns="45720" anchor="t">
            <a:normAutofit fontScale="92500" lnSpcReduction="9999"/>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Certificate</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Introduction</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Abstract</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Objective</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System Architecture / Ideation Map</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Module Implementation</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Results and Discussions</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Conclusion</a:t>
            </a:r>
            <a:endParaRPr b="0" lang="en-IN" sz="3200" strike="noStrike" u="none">
              <a:solidFill>
                <a:srgbClr val="000000"/>
              </a:solidFill>
              <a:uFillTx/>
              <a:latin typeface="Arial"/>
            </a:endParaRPr>
          </a:p>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References</a:t>
            </a:r>
            <a:endParaRPr b="0" lang="en-IN" sz="3200" strike="noStrike" u="none">
              <a:solidFill>
                <a:srgbClr val="000000"/>
              </a:solidFill>
              <a:uFillTx/>
              <a:latin typeface="Arial"/>
            </a:endParaRPr>
          </a:p>
          <a:p>
            <a:pPr indent="0" defTabSz="914400">
              <a:lnSpc>
                <a:spcPct val="100000"/>
              </a:lnSpc>
              <a:spcBef>
                <a:spcPts val="641"/>
              </a:spcBef>
              <a:buNone/>
              <a:tabLst>
                <a:tab algn="l" pos="0"/>
              </a:tabLst>
            </a:pPr>
            <a:endParaRPr b="0" lang="en-IN" sz="3200" strike="noStrike" u="none">
              <a:solidFill>
                <a:srgbClr val="000000"/>
              </a:solidFill>
              <a:uFillTx/>
              <a:latin typeface="Arial"/>
            </a:endParaRPr>
          </a:p>
          <a:p>
            <a:pPr indent="0" defTabSz="914400">
              <a:lnSpc>
                <a:spcPct val="100000"/>
              </a:lnSpc>
              <a:spcBef>
                <a:spcPts val="641"/>
              </a:spcBef>
              <a:buNone/>
              <a:tabLst>
                <a:tab algn="l" pos="0"/>
              </a:tabLst>
            </a:pPr>
            <a:endParaRPr b="0" lang="en-IN" sz="3200" strike="noStrike" u="none">
              <a:solidFill>
                <a:srgbClr val="000000"/>
              </a:solidFill>
              <a:uFillTx/>
              <a:latin typeface="Arial"/>
            </a:endParaRPr>
          </a:p>
          <a:p>
            <a:pPr indent="0" defTabSz="914400">
              <a:lnSpc>
                <a:spcPct val="100000"/>
              </a:lnSpc>
              <a:spcBef>
                <a:spcPts val="641"/>
              </a:spcBef>
              <a:buNone/>
              <a:tabLst>
                <a:tab algn="l" pos="0"/>
              </a:tabLst>
            </a:pPr>
            <a:endParaRPr b="0" lang="en-IN" sz="3200" strike="noStrike" u="none">
              <a:solidFill>
                <a:srgbClr val="000000"/>
              </a:solidFill>
              <a:uFillTx/>
              <a:latin typeface="Arial"/>
            </a:endParaRPr>
          </a:p>
        </p:txBody>
      </p:sp>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800C24D4-CFE0-43D6-B9F2-714581F3E6AA}" type="slidenum">
              <a:t>2</a:t>
            </a:fld>
          </a:p>
        </p:txBody>
      </p:sp>
      <p:sp>
        <p:nvSpPr>
          <p:cNvPr id="6" name="PlaceHolder 5"/>
          <p:cNvSpPr>
            <a:spLocks noGrp="1"/>
          </p:cNvSpPr>
          <p:nvPr>
            <p:ph type="dt" idx="15"/>
          </p:nvPr>
        </p:nvSpPr>
        <p:spPr/>
        <p:txBody>
          <a:bodyPr/>
          <a:p>
            <a:fld id="{51775571-7411-4606-88CF-A8AB7230DEAE}" type="datetime3">
              <a:rPr lang="en-IN"/>
              <a:t>24 October 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COURSE CERTIFICATE</a:t>
            </a:r>
            <a:endParaRPr b="0" lang="en-IN" sz="3600" strike="noStrike" u="none">
              <a:solidFill>
                <a:srgbClr val="000000"/>
              </a:solidFill>
              <a:uFillTx/>
              <a:latin typeface="Arial"/>
            </a:endParaRPr>
          </a:p>
        </p:txBody>
      </p:sp>
      <p:sp>
        <p:nvSpPr>
          <p:cNvPr id="238" name="PlaceHolder 2"/>
          <p:cNvSpPr>
            <a:spLocks noGrp="1"/>
          </p:cNvSpPr>
          <p:nvPr>
            <p:ph type="ftr" idx="98"/>
          </p:nvPr>
        </p:nvSpPr>
        <p:spPr>
          <a:xfrm>
            <a:off x="3124080" y="6356520"/>
            <a:ext cx="2894040" cy="363600"/>
          </a:xfrm>
          <a:prstGeom prst="rect">
            <a:avLst/>
          </a:prstGeom>
          <a:noFill/>
          <a:ln w="0">
            <a:noFill/>
          </a:ln>
        </p:spPr>
        <p:txBody>
          <a:bodyPr lIns="91440" rIns="91440" tIns="45720" bIns="45720" anchor="ctr">
            <a:noAutofit/>
          </a:bodyPr>
          <a:p>
            <a:pPr indent="0">
              <a:buNone/>
            </a:pPr>
            <a:endParaRPr b="0" lang="en-US" sz="1200" strike="noStrike" u="none">
              <a:solidFill>
                <a:schemeClr val="dk1">
                  <a:tint val="75000"/>
                </a:schemeClr>
              </a:solidFill>
              <a:uFillTx/>
              <a:latin typeface="Calibri"/>
            </a:endParaRPr>
          </a:p>
        </p:txBody>
      </p:sp>
      <p:pic>
        <p:nvPicPr>
          <p:cNvPr id="239" name="" descr=""/>
          <p:cNvPicPr/>
          <p:nvPr/>
        </p:nvPicPr>
        <p:blipFill>
          <a:blip r:embed="rId1"/>
          <a:stretch/>
        </p:blipFill>
        <p:spPr>
          <a:xfrm>
            <a:off x="360000" y="1263600"/>
            <a:ext cx="8458920" cy="5456520"/>
          </a:xfrm>
          <a:prstGeom prst="rect">
            <a:avLst/>
          </a:prstGeom>
          <a:ln w="0">
            <a:noFill/>
          </a:ln>
        </p:spPr>
      </p:pic>
      <p:sp>
        <p:nvSpPr>
          <p:cNvPr id="4" name="PlaceHolder 3"/>
          <p:cNvSpPr>
            <a:spLocks noGrp="1"/>
          </p:cNvSpPr>
          <p:nvPr>
            <p:ph type="sldNum" idx="14"/>
          </p:nvPr>
        </p:nvSpPr>
        <p:spPr/>
        <p:txBody>
          <a:bodyPr/>
          <a:p>
            <a:fld id="{20D4DE7A-CE8E-4EE1-AE90-15AE5EC48ECE}"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INTRODUCTION</a:t>
            </a:r>
            <a:endParaRPr b="0" lang="en-IN" sz="3600" strike="noStrike" u="none">
              <a:solidFill>
                <a:srgbClr val="000000"/>
              </a:solidFill>
              <a:uFillTx/>
              <a:latin typeface="Arial"/>
            </a:endParaRPr>
          </a:p>
        </p:txBody>
      </p:sp>
      <p:sp>
        <p:nvSpPr>
          <p:cNvPr id="241" name="PlaceHolder 2"/>
          <p:cNvSpPr>
            <a:spLocks noGrp="1"/>
          </p:cNvSpPr>
          <p:nvPr>
            <p:ph/>
          </p:nvPr>
        </p:nvSpPr>
        <p:spPr>
          <a:xfrm>
            <a:off x="355680" y="1260000"/>
            <a:ext cx="5043240" cy="4858920"/>
          </a:xfrm>
          <a:prstGeom prst="rect">
            <a:avLst/>
          </a:prstGeom>
          <a:noFill/>
          <a:ln w="0">
            <a:noFill/>
          </a:ln>
        </p:spPr>
        <p:txBody>
          <a:bodyPr lIns="91440" rIns="91440" tIns="45720" bIns="45720" anchor="t">
            <a:noAutofit/>
          </a:bodyPr>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In today's tech-driven world, QR codes are an efficient tool for sharing information quickly. This project develops a QR Code Generator using Python and the PyQRCode library, allowing users to create scannable QR codes from any text or URL. The tool supports single or multiline input and generates high-quality PNG files for use across digital and print platforms.</a:t>
            </a:r>
            <a:endParaRPr b="0" lang="en-IN" sz="1500" strike="noStrike" u="none">
              <a:solidFill>
                <a:srgbClr val="000000"/>
              </a:solidFill>
              <a:uFillTx/>
              <a:latin typeface="Arial"/>
            </a:endParaRPr>
          </a:p>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A standout feature is the ability to modify QR code content post-generation, providing flexibility for updates. Additionally, AWS S3 integration enables secure cloud storage, making QR codes accessible, shareable, and protected with encryption and access controls. This project demonstrates the practical application of Python and cloud technologies to solve real-world challenges.</a:t>
            </a:r>
            <a:endParaRPr b="0" lang="en-IN" sz="1500" strike="noStrike" u="none">
              <a:solidFill>
                <a:srgbClr val="000000"/>
              </a:solidFill>
              <a:uFillTx/>
              <a:latin typeface="Arial"/>
            </a:endParaRPr>
          </a:p>
          <a:p>
            <a:pPr marL="343080" indent="0" defTabSz="914400">
              <a:lnSpc>
                <a:spcPct val="115000"/>
              </a:lnSpc>
              <a:spcBef>
                <a:spcPts val="1191"/>
              </a:spcBef>
              <a:spcAft>
                <a:spcPts val="992"/>
              </a:spcAft>
              <a:buNone/>
              <a:tabLst>
                <a:tab algn="l" pos="0"/>
              </a:tabLst>
            </a:pPr>
            <a:endParaRPr b="0" lang="en-IN" sz="1600" strike="noStrike" u="none">
              <a:solidFill>
                <a:srgbClr val="000000"/>
              </a:solidFill>
              <a:uFillTx/>
              <a:latin typeface="Arial"/>
            </a:endParaRPr>
          </a:p>
        </p:txBody>
      </p:sp>
      <p:pic>
        <p:nvPicPr>
          <p:cNvPr id="242" name="" descr=""/>
          <p:cNvPicPr/>
          <p:nvPr/>
        </p:nvPicPr>
        <p:blipFill>
          <a:blip r:embed="rId1"/>
          <a:stretch/>
        </p:blipFill>
        <p:spPr>
          <a:xfrm>
            <a:off x="5760000" y="2160000"/>
            <a:ext cx="2238840" cy="2238840"/>
          </a:xfrm>
          <a:prstGeom prst="rect">
            <a:avLst/>
          </a:prstGeom>
          <a:ln w="0">
            <a:noFill/>
          </a:ln>
        </p:spPr>
      </p:pic>
      <p:sp>
        <p:nvSpPr>
          <p:cNvPr id="4" name="PlaceHolder 3"/>
          <p:cNvSpPr>
            <a:spLocks noGrp="1"/>
          </p:cNvSpPr>
          <p:nvPr>
            <p:ph type="sldNum" idx="14"/>
          </p:nvPr>
        </p:nvSpPr>
        <p:spPr/>
        <p:txBody>
          <a:bodyPr/>
          <a:p>
            <a:fld id="{171EF2A9-D51D-403C-8412-B2A71835888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ABSTRACT</a:t>
            </a:r>
            <a:endParaRPr b="0" lang="en-IN" sz="3600" strike="noStrike" u="none">
              <a:solidFill>
                <a:srgbClr val="000000"/>
              </a:solidFill>
              <a:uFillTx/>
              <a:latin typeface="Arial"/>
            </a:endParaRPr>
          </a:p>
        </p:txBody>
      </p:sp>
      <p:sp>
        <p:nvSpPr>
          <p:cNvPr id="244" name="PlaceHolder 2"/>
          <p:cNvSpPr>
            <a:spLocks noGrp="1"/>
          </p:cNvSpPr>
          <p:nvPr>
            <p:ph/>
          </p:nvPr>
        </p:nvSpPr>
        <p:spPr>
          <a:xfrm>
            <a:off x="457200" y="1600200"/>
            <a:ext cx="5661720" cy="4524480"/>
          </a:xfrm>
          <a:prstGeom prst="rect">
            <a:avLst/>
          </a:prstGeom>
          <a:noFill/>
          <a:ln w="0">
            <a:noFill/>
          </a:ln>
        </p:spPr>
        <p:txBody>
          <a:bodyPr lIns="91440" rIns="91440" tIns="45720" bIns="45720" anchor="t">
            <a:noAutofit/>
          </a:bodyPr>
          <a:p>
            <a:pPr marL="343080" indent="0" algn="just" defTabSz="914400">
              <a:lnSpc>
                <a:spcPct val="115000"/>
              </a:lnSpc>
              <a:spcBef>
                <a:spcPts val="1191"/>
              </a:spcBef>
              <a:spcAft>
                <a:spcPts val="992"/>
              </a:spcAft>
              <a:buNone/>
              <a:tabLst>
                <a:tab algn="l" pos="0"/>
              </a:tabLst>
            </a:pPr>
            <a:r>
              <a:rPr b="0" lang="en-US" sz="1500" strike="noStrike" u="none">
                <a:solidFill>
                  <a:schemeClr val="dk1"/>
                </a:solidFill>
                <a:uFillTx/>
                <a:latin typeface="Arial"/>
              </a:rPr>
              <a:t>This mini project focuses on developing a “QR Code Generator” using Python and the PyQRCode library, allowing users to create QR codes from any text or URL. It supports both single-line and multiline inputs, saves QR codes in PNG format, and enables post-creation content modification.</a:t>
            </a:r>
            <a:endParaRPr b="0" lang="en-IN" sz="1500" strike="noStrike" u="none">
              <a:solidFill>
                <a:srgbClr val="000000"/>
              </a:solidFill>
              <a:uFillTx/>
              <a:latin typeface="Arial"/>
            </a:endParaRPr>
          </a:p>
          <a:p>
            <a:pPr marL="343080" indent="-343080" algn="just" defTabSz="914400">
              <a:lnSpc>
                <a:spcPct val="115000"/>
              </a:lnSpc>
              <a:spcBef>
                <a:spcPts val="1191"/>
              </a:spcBef>
              <a:spcAft>
                <a:spcPts val="992"/>
              </a:spcAft>
              <a:buClr>
                <a:srgbClr val="000000"/>
              </a:buClr>
              <a:buFont typeface="Arial"/>
              <a:buChar char="•"/>
              <a:tabLst>
                <a:tab algn="l" pos="0"/>
              </a:tabLst>
            </a:pPr>
            <a:r>
              <a:rPr b="0" lang="en-US" sz="1500" strike="noStrike" u="none">
                <a:solidFill>
                  <a:schemeClr val="dk1"/>
                </a:solidFill>
                <a:uFillTx/>
                <a:latin typeface="Arial"/>
              </a:rPr>
              <a:t>A key feature is the integration with AWS S3 for secure, cloud-based storage and easy access to generated QR codes. Developed as part of an AWS Python course for a bachelor's degree, this project demonstrates how Python and cloud technologies can be applied to enhance digital asset management.</a:t>
            </a:r>
            <a:endParaRPr b="0" lang="en-IN" sz="1500" strike="noStrike" u="none">
              <a:solidFill>
                <a:srgbClr val="000000"/>
              </a:solidFill>
              <a:uFillTx/>
              <a:latin typeface="Arial"/>
            </a:endParaRPr>
          </a:p>
          <a:p>
            <a:pPr indent="0" defTabSz="914400">
              <a:lnSpc>
                <a:spcPct val="100000"/>
              </a:lnSpc>
              <a:spcBef>
                <a:spcPts val="641"/>
              </a:spcBef>
              <a:buNone/>
              <a:tabLst>
                <a:tab algn="l" pos="0"/>
              </a:tabLst>
            </a:pPr>
            <a:endParaRPr b="0" lang="en-IN" sz="3200" strike="noStrike" u="none">
              <a:solidFill>
                <a:srgbClr val="000000"/>
              </a:solidFill>
              <a:uFillTx/>
              <a:latin typeface="Arial"/>
            </a:endParaRPr>
          </a:p>
        </p:txBody>
      </p:sp>
      <p:pic>
        <p:nvPicPr>
          <p:cNvPr id="245" name="" descr=""/>
          <p:cNvPicPr/>
          <p:nvPr/>
        </p:nvPicPr>
        <p:blipFill>
          <a:blip r:embed="rId1"/>
          <a:stretch/>
        </p:blipFill>
        <p:spPr>
          <a:xfrm>
            <a:off x="6120000" y="2340000"/>
            <a:ext cx="2284560" cy="2284560"/>
          </a:xfrm>
          <a:prstGeom prst="rect">
            <a:avLst/>
          </a:prstGeom>
          <a:ln w="0">
            <a:noFill/>
          </a:ln>
        </p:spPr>
      </p:pic>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5D29B527-4968-4224-AF22-B197A0F9AF04}" type="slidenum">
              <a:t>5</a:t>
            </a:fld>
          </a:p>
        </p:txBody>
      </p:sp>
      <p:sp>
        <p:nvSpPr>
          <p:cNvPr id="6" name="PlaceHolder 5"/>
          <p:cNvSpPr>
            <a:spLocks noGrp="1"/>
          </p:cNvSpPr>
          <p:nvPr>
            <p:ph type="dt" idx="15"/>
          </p:nvPr>
        </p:nvSpPr>
        <p:spPr/>
        <p:txBody>
          <a:bodyPr/>
          <a:p>
            <a:fld id="{11322150-736C-42FE-816D-49563403627A}" type="datetime3">
              <a:rPr lang="en-IN"/>
              <a:t>24 October 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OBJECTIVE</a:t>
            </a:r>
            <a:endParaRPr b="0" lang="en-IN" sz="3600" strike="noStrike" u="none">
              <a:solidFill>
                <a:srgbClr val="000000"/>
              </a:solidFill>
              <a:uFillTx/>
              <a:latin typeface="Arial"/>
            </a:endParaRPr>
          </a:p>
        </p:txBody>
      </p:sp>
      <p:sp>
        <p:nvSpPr>
          <p:cNvPr id="247" name="PlaceHolder 2"/>
          <p:cNvSpPr>
            <a:spLocks noGrp="1"/>
          </p:cNvSpPr>
          <p:nvPr>
            <p:ph/>
          </p:nvPr>
        </p:nvSpPr>
        <p:spPr>
          <a:xfrm>
            <a:off x="637200" y="1414440"/>
            <a:ext cx="4941720" cy="4524480"/>
          </a:xfrm>
          <a:prstGeom prst="rect">
            <a:avLst/>
          </a:prstGeom>
          <a:noFill/>
          <a:ln w="0">
            <a:noFill/>
          </a:ln>
        </p:spPr>
        <p:txBody>
          <a:bodyPr lIns="91440" rIns="91440" tIns="45720" bIns="45720" anchor="t">
            <a:noAutofit/>
          </a:bodyPr>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The objective of this project is to develop a versatile QR Code Generator using Python and the PyQRCode library, providing users with an easy and efficient way to create, modify, and manage QR codes. The tool allows input of text or URLs, supporting both single-line and multiline formats, and generates QR codes in high-quality PNG format for use in digital or print applications.</a:t>
            </a:r>
            <a:endParaRPr b="0" lang="en-IN" sz="1500" strike="noStrike" u="none">
              <a:solidFill>
                <a:srgbClr val="000000"/>
              </a:solidFill>
              <a:uFillTx/>
              <a:latin typeface="Arial"/>
            </a:endParaRPr>
          </a:p>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A key feature is the ability to modify QR code content even after creation, offering flexibility for updates. Integration with AWS S3 ensures secure cloud storage, allowing users to access and share their QR codes from anywhere. This project, developed as part of an AWS Python course, demonstrates the real-world application of Python and cloud technologies for managing digital assets efficiently and securely.</a:t>
            </a:r>
            <a:endParaRPr b="0" lang="en-IN" sz="1500" strike="noStrike" u="none">
              <a:solidFill>
                <a:srgbClr val="000000"/>
              </a:solidFill>
              <a:uFillTx/>
              <a:latin typeface="Arial"/>
            </a:endParaRPr>
          </a:p>
          <a:p>
            <a:pPr marL="343080" indent="0" algn="just" defTabSz="914400">
              <a:lnSpc>
                <a:spcPct val="100000"/>
              </a:lnSpc>
              <a:spcBef>
                <a:spcPts val="1191"/>
              </a:spcBef>
              <a:spcAft>
                <a:spcPts val="992"/>
              </a:spcAft>
              <a:buNone/>
              <a:tabLst>
                <a:tab algn="l" pos="0"/>
              </a:tabLst>
            </a:pPr>
            <a:endParaRPr b="0" lang="en-IN" sz="1500" strike="noStrike" u="none">
              <a:solidFill>
                <a:srgbClr val="000000"/>
              </a:solidFill>
              <a:uFillTx/>
              <a:latin typeface="Arial"/>
            </a:endParaRPr>
          </a:p>
        </p:txBody>
      </p:sp>
      <p:pic>
        <p:nvPicPr>
          <p:cNvPr id="248" name="" descr=""/>
          <p:cNvPicPr/>
          <p:nvPr/>
        </p:nvPicPr>
        <p:blipFill>
          <a:blip r:embed="rId1"/>
          <a:stretch/>
        </p:blipFill>
        <p:spPr>
          <a:xfrm>
            <a:off x="5218200" y="2123640"/>
            <a:ext cx="3845880" cy="2811960"/>
          </a:xfrm>
          <a:prstGeom prst="rect">
            <a:avLst/>
          </a:prstGeom>
          <a:ln w="0">
            <a:noFill/>
          </a:ln>
        </p:spPr>
      </p:pic>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C5BF9289-D8E8-47B6-A639-9208EF48D6FB}" type="slidenum">
              <a:t>6</a:t>
            </a:fld>
          </a:p>
        </p:txBody>
      </p:sp>
      <p:sp>
        <p:nvSpPr>
          <p:cNvPr id="6" name="PlaceHolder 5"/>
          <p:cNvSpPr>
            <a:spLocks noGrp="1"/>
          </p:cNvSpPr>
          <p:nvPr>
            <p:ph type="dt" idx="15"/>
          </p:nvPr>
        </p:nvSpPr>
        <p:spPr/>
        <p:txBody>
          <a:bodyPr/>
          <a:p>
            <a:fld id="{CD47847B-1ACE-4EF7-9FE3-1C646A2ED268}" type="datetime3">
              <a:rPr lang="en-IN"/>
              <a:t>24 October 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LITERATURE SURVEY</a:t>
            </a:r>
            <a:endParaRPr b="0" lang="en-IN" sz="3600" strike="noStrike" u="none">
              <a:solidFill>
                <a:srgbClr val="000000"/>
              </a:solidFill>
              <a:uFillTx/>
              <a:latin typeface="Arial"/>
            </a:endParaRPr>
          </a:p>
        </p:txBody>
      </p:sp>
      <p:sp>
        <p:nvSpPr>
          <p:cNvPr id="250" name="PlaceHolder 2"/>
          <p:cNvSpPr>
            <a:spLocks noGrp="1"/>
          </p:cNvSpPr>
          <p:nvPr>
            <p:ph/>
          </p:nvPr>
        </p:nvSpPr>
        <p:spPr>
          <a:xfrm>
            <a:off x="457200" y="1600200"/>
            <a:ext cx="8228160" cy="4524480"/>
          </a:xfrm>
          <a:prstGeom prst="rect">
            <a:avLst/>
          </a:prstGeom>
          <a:noFill/>
          <a:ln w="0">
            <a:noFill/>
          </a:ln>
        </p:spPr>
        <p:txBody>
          <a:bodyPr lIns="91440" rIns="91440" tIns="45720" bIns="45720" anchor="t">
            <a:noAutofit/>
          </a:bodyPr>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QR codes, invented in 1994 for tracking automotive parts, have become widely used in various industries for fast information sharing, mobile marketing, and contactless services. Research highlights the efficiency of QR codes in retrieving information quickly, making them ideal for digital and print use. Python, known for its simplicity, is often used for QR code generation, with libraries like PyQRCode providing flexible and scalable solutions for creating high-quality codes.</a:t>
            </a:r>
            <a:endParaRPr b="0" lang="en-IN" sz="1500" strike="noStrike" u="none">
              <a:solidFill>
                <a:srgbClr val="000000"/>
              </a:solidFill>
              <a:uFillTx/>
              <a:latin typeface="Arial"/>
            </a:endParaRPr>
          </a:p>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Cloud integration, especially with Amazon Web Services (AWS) Simple Storage Service (S3), adds value by offering secure, scalable storage. Studies show that AWS S3's encryption and access control features ensure data protection, making it a reliable solution for managing large volumes of digital assets.</a:t>
            </a:r>
            <a:endParaRPr b="0" lang="en-IN" sz="1500" strike="noStrike" u="none">
              <a:solidFill>
                <a:srgbClr val="000000"/>
              </a:solidFill>
              <a:uFillTx/>
              <a:latin typeface="Arial"/>
            </a:endParaRPr>
          </a:p>
          <a:p>
            <a:pPr marL="343080" indent="-343080" algn="just" defTabSz="914400">
              <a:lnSpc>
                <a:spcPct val="115000"/>
              </a:lnSpc>
              <a:spcBef>
                <a:spcPts val="1191"/>
              </a:spcBef>
              <a:spcAft>
                <a:spcPts val="992"/>
              </a:spcAft>
              <a:buClr>
                <a:srgbClr val="000000"/>
              </a:buClr>
              <a:buFont typeface="Arial"/>
              <a:buChar char="•"/>
            </a:pPr>
            <a:r>
              <a:rPr b="0" lang="en-US" sz="1500" strike="noStrike" u="none">
                <a:solidFill>
                  <a:schemeClr val="dk1"/>
                </a:solidFill>
                <a:uFillTx/>
                <a:latin typeface="Calibri"/>
              </a:rPr>
              <a:t>This project combines the ease of QR code </a:t>
            </a:r>
            <a:endParaRPr b="0" lang="en-IN" sz="1500" strike="noStrike" u="none">
              <a:solidFill>
                <a:srgbClr val="000000"/>
              </a:solidFill>
              <a:uFillTx/>
              <a:latin typeface="Arial"/>
            </a:endParaRPr>
          </a:p>
          <a:p>
            <a:pPr marL="343080" indent="0" defTabSz="914400">
              <a:lnSpc>
                <a:spcPct val="100000"/>
              </a:lnSpc>
              <a:spcBef>
                <a:spcPts val="1191"/>
              </a:spcBef>
              <a:spcAft>
                <a:spcPts val="992"/>
              </a:spcAft>
              <a:buNone/>
              <a:tabLst>
                <a:tab algn="l" pos="0"/>
              </a:tabLst>
            </a:pPr>
            <a:r>
              <a:rPr b="0" lang="en-US" sz="1600" strike="noStrike" u="none">
                <a:solidFill>
                  <a:schemeClr val="dk1"/>
                </a:solidFill>
                <a:uFillTx/>
                <a:latin typeface="Calibri"/>
              </a:rPr>
              <a:t> </a:t>
            </a:r>
            <a:endParaRPr b="0" lang="en-IN" sz="1600" strike="noStrike" u="none">
              <a:solidFill>
                <a:srgbClr val="000000"/>
              </a:solidFill>
              <a:uFillTx/>
              <a:latin typeface="Arial"/>
            </a:endParaRPr>
          </a:p>
        </p:txBody>
      </p:sp>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343CFB09-0301-4839-9E1E-0F470EEC7376}" type="slidenum">
              <a:t>7</a:t>
            </a:fld>
          </a:p>
        </p:txBody>
      </p:sp>
      <p:sp>
        <p:nvSpPr>
          <p:cNvPr id="6" name="PlaceHolder 5"/>
          <p:cNvSpPr>
            <a:spLocks noGrp="1"/>
          </p:cNvSpPr>
          <p:nvPr>
            <p:ph type="dt" idx="15"/>
          </p:nvPr>
        </p:nvSpPr>
        <p:spPr/>
        <p:txBody>
          <a:bodyPr/>
          <a:p>
            <a:fld id="{83972303-9A1F-442D-833E-4CE4A6FFEA4E}" type="datetime3">
              <a:rPr lang="en-IN"/>
              <a:t>24 October 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98800" y="228600"/>
            <a:ext cx="8228160" cy="11415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SYSTEM ARCHITECTURE / IDEATION MAP</a:t>
            </a:r>
            <a:endParaRPr b="0" lang="en-IN" sz="3600" strike="noStrike" u="none">
              <a:solidFill>
                <a:srgbClr val="000000"/>
              </a:solidFill>
              <a:uFillTx/>
              <a:latin typeface="Arial"/>
            </a:endParaRPr>
          </a:p>
        </p:txBody>
      </p:sp>
      <p:sp>
        <p:nvSpPr>
          <p:cNvPr id="252" name="PlaceHolder 2"/>
          <p:cNvSpPr>
            <a:spLocks noGrp="1"/>
          </p:cNvSpPr>
          <p:nvPr>
            <p:ph/>
          </p:nvPr>
        </p:nvSpPr>
        <p:spPr>
          <a:xfrm>
            <a:off x="457200" y="1236240"/>
            <a:ext cx="8228160" cy="5214600"/>
          </a:xfrm>
          <a:prstGeom prst="rect">
            <a:avLst/>
          </a:prstGeom>
          <a:noFill/>
          <a:ln w="0">
            <a:noFill/>
          </a:ln>
        </p:spPr>
        <p:txBody>
          <a:bodyPr lIns="91440" rIns="91440" tIns="45720" bIns="45720" anchor="t">
            <a:noAutofit/>
          </a:bodyPr>
          <a:p>
            <a:pPr indent="0">
              <a:lnSpc>
                <a:spcPct val="100000"/>
              </a:lnSpc>
              <a:buNone/>
              <a:tabLst>
                <a:tab algn="l" pos="0"/>
              </a:tabLst>
            </a:pPr>
            <a:endParaRPr b="0" lang="en-IN" sz="1400" strike="noStrike" u="none">
              <a:solidFill>
                <a:srgbClr val="000000"/>
              </a:solidFill>
              <a:uFillTx/>
              <a:latin typeface="Arial"/>
            </a:endParaRPr>
          </a:p>
          <a:p>
            <a:pPr indent="0">
              <a:lnSpc>
                <a:spcPct val="100000"/>
              </a:lnSpc>
              <a:buNone/>
              <a:tabLst>
                <a:tab algn="l" pos="0"/>
              </a:tabLst>
            </a:pPr>
            <a:endParaRPr b="0" lang="en-IN" sz="1400" strike="noStrike" u="none">
              <a:solidFill>
                <a:srgbClr val="000000"/>
              </a:solidFill>
              <a:uFillTx/>
              <a:latin typeface="Arial"/>
            </a:endParaRPr>
          </a:p>
          <a:p>
            <a:pPr indent="0">
              <a:lnSpc>
                <a:spcPct val="100000"/>
              </a:lnSpc>
              <a:buNone/>
              <a:tabLst>
                <a:tab algn="l" pos="0"/>
              </a:tabLst>
            </a:pP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User Interaction:</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Input text/URLs via GUI/CLI; option to modify existing QR codes.</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QR Code Generation:</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Python script with PyQRCode creates scannable QR codes in PNG format.</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AWS S3 Integration:</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Upload QR codes to AWS S3 for secure cloud storage; supports public/private links.</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Modification:</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Update QR code content post-generation and re-upload modified codes to S3.</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Data Flow:</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Input → Generate → Save → Upload; Modify → Regenerate → Re-upload.</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Optional Database:</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Track QR code activities (e.g., DynamoDB).</a:t>
            </a:r>
            <a:endParaRPr b="0" lang="en-IN" sz="1400" strike="noStrike" u="none">
              <a:solidFill>
                <a:srgbClr val="000000"/>
              </a:solidFill>
              <a:uFillTx/>
              <a:latin typeface="Arial"/>
            </a:endParaRPr>
          </a:p>
          <a:p>
            <a:pPr marL="432000" indent="-324000" algn="just">
              <a:lnSpc>
                <a:spcPct val="115000"/>
              </a:lnSpc>
              <a:buClr>
                <a:srgbClr val="000000"/>
              </a:buClr>
              <a:buFont typeface="Wingdings" charset="2"/>
              <a:buChar char=""/>
              <a:tabLst>
                <a:tab algn="l" pos="0"/>
              </a:tabLst>
            </a:pPr>
            <a:r>
              <a:rPr b="1" lang="en-IN" sz="1400" strike="noStrike" u="none">
                <a:solidFill>
                  <a:srgbClr val="000000"/>
                </a:solidFill>
                <a:uFillTx/>
                <a:latin typeface="Arial"/>
              </a:rPr>
              <a:t>Security:</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     </a:t>
            </a:r>
            <a:r>
              <a:rPr b="0" lang="en-IN" sz="1400" strike="noStrike" u="none">
                <a:solidFill>
                  <a:srgbClr val="000000"/>
                </a:solidFill>
                <a:uFillTx/>
                <a:latin typeface="Arial"/>
              </a:rPr>
              <a:t>Role-based access via AWS IAM; data encryption in transit and at rest.</a:t>
            </a:r>
            <a:endParaRPr b="0" lang="en-IN" sz="1400" strike="noStrike" u="none">
              <a:solidFill>
                <a:srgbClr val="000000"/>
              </a:solidFill>
              <a:uFillTx/>
              <a:latin typeface="Arial"/>
            </a:endParaRPr>
          </a:p>
          <a:p>
            <a:pPr indent="0" algn="just">
              <a:lnSpc>
                <a:spcPct val="115000"/>
              </a:lnSpc>
              <a:buNone/>
              <a:tabLst>
                <a:tab algn="l" pos="0"/>
              </a:tabLst>
            </a:pPr>
            <a:r>
              <a:rPr b="0" lang="en-IN" sz="1400" strike="noStrike" u="none">
                <a:solidFill>
                  <a:srgbClr val="000000"/>
                </a:solidFill>
                <a:uFillTx/>
                <a:latin typeface="Arial"/>
              </a:rPr>
              <a:t>This architecture provides a secure and user-friendly solution for managing QR codes.</a:t>
            </a:r>
            <a:endParaRPr b="0" lang="en-IN" sz="1400" strike="noStrike" u="none">
              <a:solidFill>
                <a:srgbClr val="000000"/>
              </a:solidFill>
              <a:uFillTx/>
              <a:latin typeface="Arial"/>
            </a:endParaRPr>
          </a:p>
          <a:p>
            <a:pPr indent="0" algn="just">
              <a:lnSpc>
                <a:spcPct val="115000"/>
              </a:lnSpc>
              <a:buNone/>
              <a:tabLst>
                <a:tab algn="l" pos="0"/>
              </a:tabLst>
            </a:pPr>
            <a:endParaRPr b="0" lang="en-IN" sz="1400" strike="noStrike" u="none">
              <a:solidFill>
                <a:srgbClr val="000000"/>
              </a:solidFill>
              <a:uFillTx/>
              <a:latin typeface="Arial"/>
            </a:endParaRPr>
          </a:p>
        </p:txBody>
      </p:sp>
      <p:sp>
        <p:nvSpPr>
          <p:cNvPr id="4" name="PlaceHolder 3"/>
          <p:cNvSpPr>
            <a:spLocks noGrp="1"/>
          </p:cNvSpPr>
          <p:nvPr>
            <p:ph type="ftr" idx="13"/>
          </p:nvPr>
        </p:nvSpPr>
        <p:spPr/>
        <p:txBody>
          <a:bodyPr/>
          <a:p>
            <a:r>
              <a:t>School of Computing - CSE</a:t>
            </a:r>
          </a:p>
        </p:txBody>
      </p:sp>
      <p:sp>
        <p:nvSpPr>
          <p:cNvPr id="5" name="PlaceHolder 4"/>
          <p:cNvSpPr>
            <a:spLocks noGrp="1"/>
          </p:cNvSpPr>
          <p:nvPr>
            <p:ph type="sldNum" idx="14"/>
          </p:nvPr>
        </p:nvSpPr>
        <p:spPr/>
        <p:txBody>
          <a:bodyPr/>
          <a:p>
            <a:fld id="{710E82D3-28CD-4E0D-A82B-C0B9CBFF3185}" type="slidenum">
              <a:t>8</a:t>
            </a:fld>
          </a:p>
        </p:txBody>
      </p:sp>
      <p:sp>
        <p:nvSpPr>
          <p:cNvPr id="6" name="PlaceHolder 5"/>
          <p:cNvSpPr>
            <a:spLocks noGrp="1"/>
          </p:cNvSpPr>
          <p:nvPr>
            <p:ph type="dt" idx="15"/>
          </p:nvPr>
        </p:nvSpPr>
        <p:spPr/>
        <p:txBody>
          <a:bodyPr/>
          <a:p>
            <a:fld id="{DB39C3CA-2E17-4D79-8848-6EA256B4941F}" type="datetime3">
              <a:rPr lang="en-IN"/>
              <a:t>24 October 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95360" y="380880"/>
            <a:ext cx="8228160" cy="65412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chemeClr val="dk1"/>
                </a:solidFill>
                <a:uFillTx/>
                <a:latin typeface="Calibri"/>
              </a:rPr>
              <a:t>MODULE IMPLEMENTATION</a:t>
            </a:r>
            <a:endParaRPr b="0" lang="en-IN" sz="3600" strike="noStrike" u="none">
              <a:solidFill>
                <a:srgbClr val="000000"/>
              </a:solidFill>
              <a:uFillTx/>
              <a:latin typeface="Arial"/>
            </a:endParaRPr>
          </a:p>
        </p:txBody>
      </p:sp>
      <p:pic>
        <p:nvPicPr>
          <p:cNvPr id="254" name="" descr=""/>
          <p:cNvPicPr/>
          <p:nvPr/>
        </p:nvPicPr>
        <p:blipFill>
          <a:blip r:embed="rId1"/>
          <a:stretch/>
        </p:blipFill>
        <p:spPr>
          <a:xfrm>
            <a:off x="457200" y="1295640"/>
            <a:ext cx="8228160" cy="5155200"/>
          </a:xfrm>
          <a:prstGeom prst="rect">
            <a:avLst/>
          </a:prstGeom>
          <a:ln w="0">
            <a:noFill/>
          </a:ln>
        </p:spPr>
      </p:pic>
      <p:sp>
        <p:nvSpPr>
          <p:cNvPr id="3" name="PlaceHolder 2"/>
          <p:cNvSpPr>
            <a:spLocks noGrp="1"/>
          </p:cNvSpPr>
          <p:nvPr>
            <p:ph type="ftr" idx="13"/>
          </p:nvPr>
        </p:nvSpPr>
        <p:spPr/>
        <p:txBody>
          <a:bodyPr/>
          <a:p>
            <a:r>
              <a:t>School of Computing - CSE</a:t>
            </a:r>
          </a:p>
        </p:txBody>
      </p:sp>
      <p:sp>
        <p:nvSpPr>
          <p:cNvPr id="4" name="PlaceHolder 3"/>
          <p:cNvSpPr>
            <a:spLocks noGrp="1"/>
          </p:cNvSpPr>
          <p:nvPr>
            <p:ph type="sldNum" idx="14"/>
          </p:nvPr>
        </p:nvSpPr>
        <p:spPr/>
        <p:txBody>
          <a:bodyPr/>
          <a:p>
            <a:fld id="{BDF211C5-1026-40D1-9C2C-53913C05E250}" type="slidenum">
              <a:t>9</a:t>
            </a:fld>
          </a:p>
        </p:txBody>
      </p:sp>
      <p:sp>
        <p:nvSpPr>
          <p:cNvPr id="5" name="PlaceHolder 4"/>
          <p:cNvSpPr>
            <a:spLocks noGrp="1"/>
          </p:cNvSpPr>
          <p:nvPr>
            <p:ph type="dt" idx="15"/>
          </p:nvPr>
        </p:nvSpPr>
        <p:spPr/>
        <p:txBody>
          <a:bodyPr/>
          <a:p>
            <a:fld id="{77BE7A83-ED29-42A0-902A-25FD9106F3DA}" type="datetime3">
              <a:rPr lang="en-IN"/>
              <a:t>24 October 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6242</TotalTime>
  <Application>LibreOffice/24.8.2.1$Windows_X86_64 LibreOffice_project/0f794b6e29741098670a3b95d60478a65d05ef13</Application>
  <AppVersion>15.0000</AppVersion>
  <Words>223</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2019-11-06T07:48:53Z</dcterms:created>
  <dc:creator>Windows User</dc:creator>
  <dc:description/>
  <dc:language>en-IN</dc:language>
  <cp:lastModifiedBy/>
  <dcterms:modified xsi:type="dcterms:W3CDTF">2024-10-24T19:48:16Z</dcterms:modified>
  <cp:revision>115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13</vt:i4>
  </property>
</Properties>
</file>