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5" r:id="rId5"/>
    <p:sldId id="259" r:id="rId6"/>
    <p:sldId id="264" r:id="rId7"/>
    <p:sldId id="263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5E0415E-1A0C-48C1-806E-7B03AA0CC441}">
          <p14:sldIdLst>
            <p14:sldId id="256"/>
            <p14:sldId id="257"/>
            <p14:sldId id="266"/>
            <p14:sldId id="265"/>
            <p14:sldId id="259"/>
            <p14:sldId id="264"/>
            <p14:sldId id="263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76" y="5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ABEAC1-CB4E-4ED9-AA8F-4F86E0CCF193}" type="doc">
      <dgm:prSet loTypeId="urn:microsoft.com/office/officeart/2016/7/layout/BasicLinearProcessNumbered" loCatId="process" qsTypeId="urn:microsoft.com/office/officeart/2005/8/quickstyle/simple5" qsCatId="simple" csTypeId="urn:microsoft.com/office/officeart/2005/8/colors/accent3_1" csCatId="accent3"/>
      <dgm:spPr/>
      <dgm:t>
        <a:bodyPr/>
        <a:lstStyle/>
        <a:p>
          <a:endParaRPr lang="en-US"/>
        </a:p>
      </dgm:t>
    </dgm:pt>
    <dgm:pt modelId="{A03AAD5C-D35C-413A-AD5F-15B33E881836}">
      <dgm:prSet/>
      <dgm:spPr/>
      <dgm:t>
        <a:bodyPr/>
        <a:lstStyle/>
        <a:p>
          <a:r>
            <a:rPr lang="en-US"/>
            <a:t>Write a moderate -sized robust cross platform app using an appropriate mobile software development process.</a:t>
          </a:r>
        </a:p>
      </dgm:t>
    </dgm:pt>
    <dgm:pt modelId="{073D9C25-4B8D-4AEE-BBDC-E2FA832C6D97}" type="parTrans" cxnId="{DC713570-7346-4A6B-AB75-596FA1653616}">
      <dgm:prSet/>
      <dgm:spPr/>
      <dgm:t>
        <a:bodyPr/>
        <a:lstStyle/>
        <a:p>
          <a:endParaRPr lang="en-US"/>
        </a:p>
      </dgm:t>
    </dgm:pt>
    <dgm:pt modelId="{197AE0B6-6E70-41E3-AF9F-A25D76A3F743}" type="sibTrans" cxnId="{DC713570-7346-4A6B-AB75-596FA1653616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F2FE41F1-8883-4131-85D0-B5369A222C56}">
      <dgm:prSet/>
      <dgm:spPr/>
      <dgm:t>
        <a:bodyPr/>
        <a:lstStyle/>
        <a:p>
          <a:r>
            <a:rPr lang="en-US"/>
            <a:t>Design and develop an application with a group</a:t>
          </a:r>
        </a:p>
      </dgm:t>
    </dgm:pt>
    <dgm:pt modelId="{A6DCD23E-1DDE-4DD7-BC6F-FBE8D04C3567}" type="parTrans" cxnId="{E5A76A8F-F703-44C3-AF5A-7F3F927E349C}">
      <dgm:prSet/>
      <dgm:spPr/>
      <dgm:t>
        <a:bodyPr/>
        <a:lstStyle/>
        <a:p>
          <a:endParaRPr lang="en-US"/>
        </a:p>
      </dgm:t>
    </dgm:pt>
    <dgm:pt modelId="{E9244CA7-B694-49EB-94C6-9D0BB45C1C65}" type="sibTrans" cxnId="{E5A76A8F-F703-44C3-AF5A-7F3F927E349C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9486D23E-EFAA-4AAB-BBC6-6AA5FDC418BA}">
      <dgm:prSet/>
      <dgm:spPr/>
      <dgm:t>
        <a:bodyPr/>
        <a:lstStyle/>
        <a:p>
          <a:r>
            <a:rPr lang="en-US"/>
            <a:t>Describe common mobile software requirements in compatibility, performance, and security and how these requirements impact the underlying implementation. </a:t>
          </a:r>
        </a:p>
      </dgm:t>
    </dgm:pt>
    <dgm:pt modelId="{08DB7A76-5C07-4AAF-AB46-09DAD73054A2}" type="parTrans" cxnId="{86A3B583-5F4F-4260-8EC0-54E33E8E05CE}">
      <dgm:prSet/>
      <dgm:spPr/>
      <dgm:t>
        <a:bodyPr/>
        <a:lstStyle/>
        <a:p>
          <a:endParaRPr lang="en-US"/>
        </a:p>
      </dgm:t>
    </dgm:pt>
    <dgm:pt modelId="{86CFA0A9-F8A6-4F39-BAE8-A9824FC65740}" type="sibTrans" cxnId="{86A3B583-5F4F-4260-8EC0-54E33E8E05CE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9FB40F0C-9756-4F6B-BA07-D78F85897A95}" type="pres">
      <dgm:prSet presAssocID="{23ABEAC1-CB4E-4ED9-AA8F-4F86E0CCF193}" presName="Name0" presStyleCnt="0">
        <dgm:presLayoutVars>
          <dgm:animLvl val="lvl"/>
          <dgm:resizeHandles val="exact"/>
        </dgm:presLayoutVars>
      </dgm:prSet>
      <dgm:spPr/>
    </dgm:pt>
    <dgm:pt modelId="{B3807482-B625-4466-9E21-4683476D3194}" type="pres">
      <dgm:prSet presAssocID="{A03AAD5C-D35C-413A-AD5F-15B33E881836}" presName="compositeNode" presStyleCnt="0">
        <dgm:presLayoutVars>
          <dgm:bulletEnabled val="1"/>
        </dgm:presLayoutVars>
      </dgm:prSet>
      <dgm:spPr/>
    </dgm:pt>
    <dgm:pt modelId="{F8FE65B3-580D-405B-8628-B49521D56131}" type="pres">
      <dgm:prSet presAssocID="{A03AAD5C-D35C-413A-AD5F-15B33E881836}" presName="bgRect" presStyleLbl="bgAccFollowNode1" presStyleIdx="0" presStyleCnt="3"/>
      <dgm:spPr/>
    </dgm:pt>
    <dgm:pt modelId="{7C2A3CAF-9C25-4483-A602-B6287B782DF5}" type="pres">
      <dgm:prSet presAssocID="{197AE0B6-6E70-41E3-AF9F-A25D76A3F743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88818019-F786-42C9-803C-E2C37640D6F5}" type="pres">
      <dgm:prSet presAssocID="{A03AAD5C-D35C-413A-AD5F-15B33E881836}" presName="bottomLine" presStyleLbl="alignNode1" presStyleIdx="1" presStyleCnt="6">
        <dgm:presLayoutVars/>
      </dgm:prSet>
      <dgm:spPr/>
    </dgm:pt>
    <dgm:pt modelId="{F09FB557-EFA6-4970-BA75-827A99DBE9E9}" type="pres">
      <dgm:prSet presAssocID="{A03AAD5C-D35C-413A-AD5F-15B33E881836}" presName="nodeText" presStyleLbl="bgAccFollowNode1" presStyleIdx="0" presStyleCnt="3">
        <dgm:presLayoutVars>
          <dgm:bulletEnabled val="1"/>
        </dgm:presLayoutVars>
      </dgm:prSet>
      <dgm:spPr/>
    </dgm:pt>
    <dgm:pt modelId="{303A8BED-5701-42B0-B45D-23F98D717DB1}" type="pres">
      <dgm:prSet presAssocID="{197AE0B6-6E70-41E3-AF9F-A25D76A3F743}" presName="sibTrans" presStyleCnt="0"/>
      <dgm:spPr/>
    </dgm:pt>
    <dgm:pt modelId="{2A244561-C343-4CCB-A3AE-5EBADE00D74A}" type="pres">
      <dgm:prSet presAssocID="{F2FE41F1-8883-4131-85D0-B5369A222C56}" presName="compositeNode" presStyleCnt="0">
        <dgm:presLayoutVars>
          <dgm:bulletEnabled val="1"/>
        </dgm:presLayoutVars>
      </dgm:prSet>
      <dgm:spPr/>
    </dgm:pt>
    <dgm:pt modelId="{A93D45DB-2A97-4B65-B49C-8568ECD0CCE2}" type="pres">
      <dgm:prSet presAssocID="{F2FE41F1-8883-4131-85D0-B5369A222C56}" presName="bgRect" presStyleLbl="bgAccFollowNode1" presStyleIdx="1" presStyleCnt="3"/>
      <dgm:spPr/>
    </dgm:pt>
    <dgm:pt modelId="{E180A625-C2DD-4EA1-81A8-22553DA04F83}" type="pres">
      <dgm:prSet presAssocID="{E9244CA7-B694-49EB-94C6-9D0BB45C1C65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32C4938F-598F-4C97-A56F-3D9BF586E89D}" type="pres">
      <dgm:prSet presAssocID="{F2FE41F1-8883-4131-85D0-B5369A222C56}" presName="bottomLine" presStyleLbl="alignNode1" presStyleIdx="3" presStyleCnt="6">
        <dgm:presLayoutVars/>
      </dgm:prSet>
      <dgm:spPr/>
    </dgm:pt>
    <dgm:pt modelId="{D91242B5-EAEC-43A5-9ED1-09C36CD03CAB}" type="pres">
      <dgm:prSet presAssocID="{F2FE41F1-8883-4131-85D0-B5369A222C56}" presName="nodeText" presStyleLbl="bgAccFollowNode1" presStyleIdx="1" presStyleCnt="3">
        <dgm:presLayoutVars>
          <dgm:bulletEnabled val="1"/>
        </dgm:presLayoutVars>
      </dgm:prSet>
      <dgm:spPr/>
    </dgm:pt>
    <dgm:pt modelId="{4B6D3564-8C2C-4BC2-83E3-4FBAB80C0AAA}" type="pres">
      <dgm:prSet presAssocID="{E9244CA7-B694-49EB-94C6-9D0BB45C1C65}" presName="sibTrans" presStyleCnt="0"/>
      <dgm:spPr/>
    </dgm:pt>
    <dgm:pt modelId="{5ACB11AC-7058-452C-B56F-08C507CD498C}" type="pres">
      <dgm:prSet presAssocID="{9486D23E-EFAA-4AAB-BBC6-6AA5FDC418BA}" presName="compositeNode" presStyleCnt="0">
        <dgm:presLayoutVars>
          <dgm:bulletEnabled val="1"/>
        </dgm:presLayoutVars>
      </dgm:prSet>
      <dgm:spPr/>
    </dgm:pt>
    <dgm:pt modelId="{7CC71DA7-1324-4096-B2EC-BDDCB0C61143}" type="pres">
      <dgm:prSet presAssocID="{9486D23E-EFAA-4AAB-BBC6-6AA5FDC418BA}" presName="bgRect" presStyleLbl="bgAccFollowNode1" presStyleIdx="2" presStyleCnt="3"/>
      <dgm:spPr/>
    </dgm:pt>
    <dgm:pt modelId="{F6C13B6F-22A4-4E9A-88BE-EBA0293B18EC}" type="pres">
      <dgm:prSet presAssocID="{86CFA0A9-F8A6-4F39-BAE8-A9824FC65740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2861D59A-28AE-4DAA-BF8B-EB337742CBEA}" type="pres">
      <dgm:prSet presAssocID="{9486D23E-EFAA-4AAB-BBC6-6AA5FDC418BA}" presName="bottomLine" presStyleLbl="alignNode1" presStyleIdx="5" presStyleCnt="6">
        <dgm:presLayoutVars/>
      </dgm:prSet>
      <dgm:spPr/>
    </dgm:pt>
    <dgm:pt modelId="{8068606B-8167-4275-9A08-313292C403E3}" type="pres">
      <dgm:prSet presAssocID="{9486D23E-EFAA-4AAB-BBC6-6AA5FDC418BA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5CBC3E00-882C-4B4B-94B4-F9BCFAFB0941}" type="presOf" srcId="{23ABEAC1-CB4E-4ED9-AA8F-4F86E0CCF193}" destId="{9FB40F0C-9756-4F6B-BA07-D78F85897A95}" srcOrd="0" destOrd="0" presId="urn:microsoft.com/office/officeart/2016/7/layout/BasicLinearProcessNumbered"/>
    <dgm:cxn modelId="{7FF77211-E49D-4192-9343-75D7EC110A9E}" type="presOf" srcId="{A03AAD5C-D35C-413A-AD5F-15B33E881836}" destId="{F8FE65B3-580D-405B-8628-B49521D56131}" srcOrd="0" destOrd="0" presId="urn:microsoft.com/office/officeart/2016/7/layout/BasicLinearProcessNumbered"/>
    <dgm:cxn modelId="{42012016-E0D2-4E88-9908-205F40C9A9A0}" type="presOf" srcId="{F2FE41F1-8883-4131-85D0-B5369A222C56}" destId="{A93D45DB-2A97-4B65-B49C-8568ECD0CCE2}" srcOrd="0" destOrd="0" presId="urn:microsoft.com/office/officeart/2016/7/layout/BasicLinearProcessNumbered"/>
    <dgm:cxn modelId="{E4A4425B-9D0E-4D9C-AD6E-E26A9EA75895}" type="presOf" srcId="{A03AAD5C-D35C-413A-AD5F-15B33E881836}" destId="{F09FB557-EFA6-4970-BA75-827A99DBE9E9}" srcOrd="1" destOrd="0" presId="urn:microsoft.com/office/officeart/2016/7/layout/BasicLinearProcessNumbered"/>
    <dgm:cxn modelId="{DC713570-7346-4A6B-AB75-596FA1653616}" srcId="{23ABEAC1-CB4E-4ED9-AA8F-4F86E0CCF193}" destId="{A03AAD5C-D35C-413A-AD5F-15B33E881836}" srcOrd="0" destOrd="0" parTransId="{073D9C25-4B8D-4AEE-BBDC-E2FA832C6D97}" sibTransId="{197AE0B6-6E70-41E3-AF9F-A25D76A3F743}"/>
    <dgm:cxn modelId="{1734D581-479A-4C6D-AB30-2A6E16427550}" type="presOf" srcId="{197AE0B6-6E70-41E3-AF9F-A25D76A3F743}" destId="{7C2A3CAF-9C25-4483-A602-B6287B782DF5}" srcOrd="0" destOrd="0" presId="urn:microsoft.com/office/officeart/2016/7/layout/BasicLinearProcessNumbered"/>
    <dgm:cxn modelId="{86A3B583-5F4F-4260-8EC0-54E33E8E05CE}" srcId="{23ABEAC1-CB4E-4ED9-AA8F-4F86E0CCF193}" destId="{9486D23E-EFAA-4AAB-BBC6-6AA5FDC418BA}" srcOrd="2" destOrd="0" parTransId="{08DB7A76-5C07-4AAF-AB46-09DAD73054A2}" sibTransId="{86CFA0A9-F8A6-4F39-BAE8-A9824FC65740}"/>
    <dgm:cxn modelId="{E5A76A8F-F703-44C3-AF5A-7F3F927E349C}" srcId="{23ABEAC1-CB4E-4ED9-AA8F-4F86E0CCF193}" destId="{F2FE41F1-8883-4131-85D0-B5369A222C56}" srcOrd="1" destOrd="0" parTransId="{A6DCD23E-1DDE-4DD7-BC6F-FBE8D04C3567}" sibTransId="{E9244CA7-B694-49EB-94C6-9D0BB45C1C65}"/>
    <dgm:cxn modelId="{8780BFC1-00A5-488B-A5D5-1AE66E84C65C}" type="presOf" srcId="{E9244CA7-B694-49EB-94C6-9D0BB45C1C65}" destId="{E180A625-C2DD-4EA1-81A8-22553DA04F83}" srcOrd="0" destOrd="0" presId="urn:microsoft.com/office/officeart/2016/7/layout/BasicLinearProcessNumbered"/>
    <dgm:cxn modelId="{CDAC02CA-A7C2-4085-BB9C-C792E007D3FE}" type="presOf" srcId="{9486D23E-EFAA-4AAB-BBC6-6AA5FDC418BA}" destId="{7CC71DA7-1324-4096-B2EC-BDDCB0C61143}" srcOrd="0" destOrd="0" presId="urn:microsoft.com/office/officeart/2016/7/layout/BasicLinearProcessNumbered"/>
    <dgm:cxn modelId="{7FD09FCF-726B-42E4-9CB4-F137A5F7E12D}" type="presOf" srcId="{9486D23E-EFAA-4AAB-BBC6-6AA5FDC418BA}" destId="{8068606B-8167-4275-9A08-313292C403E3}" srcOrd="1" destOrd="0" presId="urn:microsoft.com/office/officeart/2016/7/layout/BasicLinearProcessNumbered"/>
    <dgm:cxn modelId="{0806B9E5-6EE4-4065-A2B7-2C42ED69D980}" type="presOf" srcId="{F2FE41F1-8883-4131-85D0-B5369A222C56}" destId="{D91242B5-EAEC-43A5-9ED1-09C36CD03CAB}" srcOrd="1" destOrd="0" presId="urn:microsoft.com/office/officeart/2016/7/layout/BasicLinearProcessNumbered"/>
    <dgm:cxn modelId="{F32CCAEB-9ED5-44FD-8309-47C551140978}" type="presOf" srcId="{86CFA0A9-F8A6-4F39-BAE8-A9824FC65740}" destId="{F6C13B6F-22A4-4E9A-88BE-EBA0293B18EC}" srcOrd="0" destOrd="0" presId="urn:microsoft.com/office/officeart/2016/7/layout/BasicLinearProcessNumbered"/>
    <dgm:cxn modelId="{49839F8E-8CBC-4791-A888-CF231FCB71D1}" type="presParOf" srcId="{9FB40F0C-9756-4F6B-BA07-D78F85897A95}" destId="{B3807482-B625-4466-9E21-4683476D3194}" srcOrd="0" destOrd="0" presId="urn:microsoft.com/office/officeart/2016/7/layout/BasicLinearProcessNumbered"/>
    <dgm:cxn modelId="{0A6FB18D-340D-407B-85C8-DB94DE7DDEB5}" type="presParOf" srcId="{B3807482-B625-4466-9E21-4683476D3194}" destId="{F8FE65B3-580D-405B-8628-B49521D56131}" srcOrd="0" destOrd="0" presId="urn:microsoft.com/office/officeart/2016/7/layout/BasicLinearProcessNumbered"/>
    <dgm:cxn modelId="{130D3AC3-0AF5-4B4D-BC55-8276FFEA420F}" type="presParOf" srcId="{B3807482-B625-4466-9E21-4683476D3194}" destId="{7C2A3CAF-9C25-4483-A602-B6287B782DF5}" srcOrd="1" destOrd="0" presId="urn:microsoft.com/office/officeart/2016/7/layout/BasicLinearProcessNumbered"/>
    <dgm:cxn modelId="{A576A317-320D-4CE4-B12A-927B7F427388}" type="presParOf" srcId="{B3807482-B625-4466-9E21-4683476D3194}" destId="{88818019-F786-42C9-803C-E2C37640D6F5}" srcOrd="2" destOrd="0" presId="urn:microsoft.com/office/officeart/2016/7/layout/BasicLinearProcessNumbered"/>
    <dgm:cxn modelId="{EE1A730C-9BCE-46E4-A1A8-B343E8E99D1D}" type="presParOf" srcId="{B3807482-B625-4466-9E21-4683476D3194}" destId="{F09FB557-EFA6-4970-BA75-827A99DBE9E9}" srcOrd="3" destOrd="0" presId="urn:microsoft.com/office/officeart/2016/7/layout/BasicLinearProcessNumbered"/>
    <dgm:cxn modelId="{D0AA4074-B98A-46FF-8F27-1670E03434F6}" type="presParOf" srcId="{9FB40F0C-9756-4F6B-BA07-D78F85897A95}" destId="{303A8BED-5701-42B0-B45D-23F98D717DB1}" srcOrd="1" destOrd="0" presId="urn:microsoft.com/office/officeart/2016/7/layout/BasicLinearProcessNumbered"/>
    <dgm:cxn modelId="{7DCCA32D-9A55-4DE3-B63D-5EF11486DBFC}" type="presParOf" srcId="{9FB40F0C-9756-4F6B-BA07-D78F85897A95}" destId="{2A244561-C343-4CCB-A3AE-5EBADE00D74A}" srcOrd="2" destOrd="0" presId="urn:microsoft.com/office/officeart/2016/7/layout/BasicLinearProcessNumbered"/>
    <dgm:cxn modelId="{CBE8BC91-DFB5-46E9-BCC0-A5A3785B4BAB}" type="presParOf" srcId="{2A244561-C343-4CCB-A3AE-5EBADE00D74A}" destId="{A93D45DB-2A97-4B65-B49C-8568ECD0CCE2}" srcOrd="0" destOrd="0" presId="urn:microsoft.com/office/officeart/2016/7/layout/BasicLinearProcessNumbered"/>
    <dgm:cxn modelId="{E55CF9F3-F9DF-450D-8BF8-C1A285EDCFB4}" type="presParOf" srcId="{2A244561-C343-4CCB-A3AE-5EBADE00D74A}" destId="{E180A625-C2DD-4EA1-81A8-22553DA04F83}" srcOrd="1" destOrd="0" presId="urn:microsoft.com/office/officeart/2016/7/layout/BasicLinearProcessNumbered"/>
    <dgm:cxn modelId="{3AA1DB21-953A-4D65-B121-75F97BEDB310}" type="presParOf" srcId="{2A244561-C343-4CCB-A3AE-5EBADE00D74A}" destId="{32C4938F-598F-4C97-A56F-3D9BF586E89D}" srcOrd="2" destOrd="0" presId="urn:microsoft.com/office/officeart/2016/7/layout/BasicLinearProcessNumbered"/>
    <dgm:cxn modelId="{7CE382F8-1504-471B-931B-94270FC67120}" type="presParOf" srcId="{2A244561-C343-4CCB-A3AE-5EBADE00D74A}" destId="{D91242B5-EAEC-43A5-9ED1-09C36CD03CAB}" srcOrd="3" destOrd="0" presId="urn:microsoft.com/office/officeart/2016/7/layout/BasicLinearProcessNumbered"/>
    <dgm:cxn modelId="{08F4EC6F-1499-4B85-B270-C16563AF3D9E}" type="presParOf" srcId="{9FB40F0C-9756-4F6B-BA07-D78F85897A95}" destId="{4B6D3564-8C2C-4BC2-83E3-4FBAB80C0AAA}" srcOrd="3" destOrd="0" presId="urn:microsoft.com/office/officeart/2016/7/layout/BasicLinearProcessNumbered"/>
    <dgm:cxn modelId="{A1D001AA-3811-4AFE-A2D1-8C8D2FEABB89}" type="presParOf" srcId="{9FB40F0C-9756-4F6B-BA07-D78F85897A95}" destId="{5ACB11AC-7058-452C-B56F-08C507CD498C}" srcOrd="4" destOrd="0" presId="urn:microsoft.com/office/officeart/2016/7/layout/BasicLinearProcessNumbered"/>
    <dgm:cxn modelId="{C68EAEA7-2B6D-41F4-9C40-DAC845BA42A0}" type="presParOf" srcId="{5ACB11AC-7058-452C-B56F-08C507CD498C}" destId="{7CC71DA7-1324-4096-B2EC-BDDCB0C61143}" srcOrd="0" destOrd="0" presId="urn:microsoft.com/office/officeart/2016/7/layout/BasicLinearProcessNumbered"/>
    <dgm:cxn modelId="{45D2A694-B18F-42B0-A6B6-D2B99530379C}" type="presParOf" srcId="{5ACB11AC-7058-452C-B56F-08C507CD498C}" destId="{F6C13B6F-22A4-4E9A-88BE-EBA0293B18EC}" srcOrd="1" destOrd="0" presId="urn:microsoft.com/office/officeart/2016/7/layout/BasicLinearProcessNumbered"/>
    <dgm:cxn modelId="{F6A9E941-2BD9-490A-B394-D4E0BC668AEF}" type="presParOf" srcId="{5ACB11AC-7058-452C-B56F-08C507CD498C}" destId="{2861D59A-28AE-4DAA-BF8B-EB337742CBEA}" srcOrd="2" destOrd="0" presId="urn:microsoft.com/office/officeart/2016/7/layout/BasicLinearProcessNumbered"/>
    <dgm:cxn modelId="{65053FBA-38CA-4930-A787-D8445B713DB7}" type="presParOf" srcId="{5ACB11AC-7058-452C-B56F-08C507CD498C}" destId="{8068606B-8167-4275-9A08-313292C403E3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E8BFE3-E39D-4FB3-8569-ED1FCEFC88EF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F21E046-0BE1-4366-8CE7-8475C8B2A111}">
      <dgm:prSet/>
      <dgm:spPr/>
      <dgm:t>
        <a:bodyPr/>
        <a:lstStyle/>
        <a:p>
          <a:r>
            <a:rPr lang="en-US"/>
            <a:t>Exams</a:t>
          </a:r>
        </a:p>
      </dgm:t>
    </dgm:pt>
    <dgm:pt modelId="{52262992-2E85-439F-82CC-EC6FD4015EA4}" type="parTrans" cxnId="{1C5ED69B-184A-4E0B-8016-08BA16A7B934}">
      <dgm:prSet/>
      <dgm:spPr/>
      <dgm:t>
        <a:bodyPr/>
        <a:lstStyle/>
        <a:p>
          <a:endParaRPr lang="en-US"/>
        </a:p>
      </dgm:t>
    </dgm:pt>
    <dgm:pt modelId="{D19C7130-ABEF-4912-85E6-C2887DFA1DFD}" type="sibTrans" cxnId="{1C5ED69B-184A-4E0B-8016-08BA16A7B934}">
      <dgm:prSet/>
      <dgm:spPr/>
      <dgm:t>
        <a:bodyPr/>
        <a:lstStyle/>
        <a:p>
          <a:endParaRPr lang="en-US"/>
        </a:p>
      </dgm:t>
    </dgm:pt>
    <dgm:pt modelId="{3690BE93-4070-45FD-924A-A93FEF11E04C}">
      <dgm:prSet/>
      <dgm:spPr/>
      <dgm:t>
        <a:bodyPr/>
        <a:lstStyle/>
        <a:p>
          <a:r>
            <a:rPr lang="en-US"/>
            <a:t>Midterm</a:t>
          </a:r>
        </a:p>
      </dgm:t>
    </dgm:pt>
    <dgm:pt modelId="{0D36F6D8-C4F6-453F-AB7D-6E1C2136C8F3}" type="parTrans" cxnId="{183F40B3-7D53-4E43-B977-4532B79F7A89}">
      <dgm:prSet/>
      <dgm:spPr/>
      <dgm:t>
        <a:bodyPr/>
        <a:lstStyle/>
        <a:p>
          <a:endParaRPr lang="en-US"/>
        </a:p>
      </dgm:t>
    </dgm:pt>
    <dgm:pt modelId="{C21C0F6C-8F23-4BE0-B367-21167CC480CA}" type="sibTrans" cxnId="{183F40B3-7D53-4E43-B977-4532B79F7A89}">
      <dgm:prSet/>
      <dgm:spPr/>
      <dgm:t>
        <a:bodyPr/>
        <a:lstStyle/>
        <a:p>
          <a:endParaRPr lang="en-US"/>
        </a:p>
      </dgm:t>
    </dgm:pt>
    <dgm:pt modelId="{EE95EED4-2463-4863-964A-E039F211EA49}">
      <dgm:prSet/>
      <dgm:spPr/>
      <dgm:t>
        <a:bodyPr/>
        <a:lstStyle/>
        <a:p>
          <a:r>
            <a:rPr lang="en-US"/>
            <a:t>Final</a:t>
          </a:r>
        </a:p>
      </dgm:t>
    </dgm:pt>
    <dgm:pt modelId="{0C49FF5B-D67E-4A1C-BCF2-264301BFB0B4}" type="parTrans" cxnId="{5D262FE7-9671-44C0-A0D8-899A3FCD13DB}">
      <dgm:prSet/>
      <dgm:spPr/>
      <dgm:t>
        <a:bodyPr/>
        <a:lstStyle/>
        <a:p>
          <a:endParaRPr lang="en-US"/>
        </a:p>
      </dgm:t>
    </dgm:pt>
    <dgm:pt modelId="{B3683560-06AA-4F10-BD32-2B68835828C7}" type="sibTrans" cxnId="{5D262FE7-9671-44C0-A0D8-899A3FCD13DB}">
      <dgm:prSet/>
      <dgm:spPr/>
      <dgm:t>
        <a:bodyPr/>
        <a:lstStyle/>
        <a:p>
          <a:endParaRPr lang="en-US"/>
        </a:p>
      </dgm:t>
    </dgm:pt>
    <dgm:pt modelId="{BC3811A1-24AE-426C-9086-717C934B6DA2}">
      <dgm:prSet/>
      <dgm:spPr/>
      <dgm:t>
        <a:bodyPr/>
        <a:lstStyle/>
        <a:p>
          <a:r>
            <a:rPr lang="en-US" dirty="0"/>
            <a:t>Team Coding Projects</a:t>
          </a:r>
        </a:p>
      </dgm:t>
    </dgm:pt>
    <dgm:pt modelId="{45959C4B-56C6-4603-A198-43BE4EF3541E}" type="parTrans" cxnId="{DC4F60BE-14E8-42ED-9227-00494AF878BE}">
      <dgm:prSet/>
      <dgm:spPr/>
      <dgm:t>
        <a:bodyPr/>
        <a:lstStyle/>
        <a:p>
          <a:endParaRPr lang="en-US"/>
        </a:p>
      </dgm:t>
    </dgm:pt>
    <dgm:pt modelId="{414C72D4-BC04-40EF-A529-B0940E01AD88}" type="sibTrans" cxnId="{DC4F60BE-14E8-42ED-9227-00494AF878BE}">
      <dgm:prSet/>
      <dgm:spPr/>
      <dgm:t>
        <a:bodyPr/>
        <a:lstStyle/>
        <a:p>
          <a:endParaRPr lang="en-US"/>
        </a:p>
      </dgm:t>
    </dgm:pt>
    <dgm:pt modelId="{AAB1CC29-9E11-4499-A1EC-FA4C142A4D6A}">
      <dgm:prSet/>
      <dgm:spPr/>
      <dgm:t>
        <a:bodyPr/>
        <a:lstStyle/>
        <a:p>
          <a:r>
            <a:rPr lang="en-US" dirty="0"/>
            <a:t>Project</a:t>
          </a:r>
        </a:p>
      </dgm:t>
    </dgm:pt>
    <dgm:pt modelId="{19165D85-BAB3-4D3F-95FC-1B791B6A4095}" type="parTrans" cxnId="{0920DB0C-50B7-498F-8A87-1BAFEB049FBB}">
      <dgm:prSet/>
      <dgm:spPr/>
      <dgm:t>
        <a:bodyPr/>
        <a:lstStyle/>
        <a:p>
          <a:endParaRPr lang="en-US"/>
        </a:p>
      </dgm:t>
    </dgm:pt>
    <dgm:pt modelId="{B7BF5121-DAD1-4BD7-8732-5D9A39FD7849}" type="sibTrans" cxnId="{0920DB0C-50B7-498F-8A87-1BAFEB049FBB}">
      <dgm:prSet/>
      <dgm:spPr/>
      <dgm:t>
        <a:bodyPr/>
        <a:lstStyle/>
        <a:p>
          <a:endParaRPr lang="en-US"/>
        </a:p>
      </dgm:t>
    </dgm:pt>
    <dgm:pt modelId="{39E6B921-B83A-47D0-A7C3-863D8950D808}">
      <dgm:prSet/>
      <dgm:spPr/>
      <dgm:t>
        <a:bodyPr/>
        <a:lstStyle/>
        <a:p>
          <a:r>
            <a:rPr lang="en-US"/>
            <a:t>Assignments</a:t>
          </a:r>
        </a:p>
      </dgm:t>
    </dgm:pt>
    <dgm:pt modelId="{6B03E065-D473-4BA9-AB8C-369036A15B32}" type="parTrans" cxnId="{9FAA83D1-7EEB-4E72-9BFA-EF219A1B7148}">
      <dgm:prSet/>
      <dgm:spPr/>
      <dgm:t>
        <a:bodyPr/>
        <a:lstStyle/>
        <a:p>
          <a:endParaRPr lang="en-US"/>
        </a:p>
      </dgm:t>
    </dgm:pt>
    <dgm:pt modelId="{61A6DEA3-7AA2-48D3-84CF-51752B084DD8}" type="sibTrans" cxnId="{9FAA83D1-7EEB-4E72-9BFA-EF219A1B7148}">
      <dgm:prSet/>
      <dgm:spPr/>
      <dgm:t>
        <a:bodyPr/>
        <a:lstStyle/>
        <a:p>
          <a:endParaRPr lang="en-US"/>
        </a:p>
      </dgm:t>
    </dgm:pt>
    <dgm:pt modelId="{D4E78FB4-65DD-42D3-B741-9313183ED10F}">
      <dgm:prSet/>
      <dgm:spPr/>
      <dgm:t>
        <a:bodyPr/>
        <a:lstStyle/>
        <a:p>
          <a:r>
            <a:rPr lang="en-US" dirty="0"/>
            <a:t>Team Projects</a:t>
          </a:r>
        </a:p>
      </dgm:t>
    </dgm:pt>
    <dgm:pt modelId="{75938F57-C70A-47F6-B5E6-A5739EE8EBD4}" type="parTrans" cxnId="{7D9348CB-C2F7-43D4-BA87-A52D23C440EE}">
      <dgm:prSet/>
      <dgm:spPr/>
      <dgm:t>
        <a:bodyPr/>
        <a:lstStyle/>
        <a:p>
          <a:endParaRPr lang="en-US"/>
        </a:p>
      </dgm:t>
    </dgm:pt>
    <dgm:pt modelId="{B28F1210-3580-4888-8FF5-94D515633E56}" type="sibTrans" cxnId="{7D9348CB-C2F7-43D4-BA87-A52D23C440EE}">
      <dgm:prSet/>
      <dgm:spPr/>
      <dgm:t>
        <a:bodyPr/>
        <a:lstStyle/>
        <a:p>
          <a:endParaRPr lang="en-US"/>
        </a:p>
      </dgm:t>
    </dgm:pt>
    <dgm:pt modelId="{03DD9C13-8025-498B-B7AA-D44B6CB41257}">
      <dgm:prSet/>
      <dgm:spPr/>
      <dgm:t>
        <a:bodyPr/>
        <a:lstStyle/>
        <a:p>
          <a:r>
            <a:rPr lang="en-US" dirty="0"/>
            <a:t>Personal Project</a:t>
          </a:r>
        </a:p>
      </dgm:t>
    </dgm:pt>
    <dgm:pt modelId="{BFEB2D96-6EDD-41DC-8126-D78862C8C457}" type="parTrans" cxnId="{7ACD55B7-4E4A-423D-9E66-04CDA64CB228}">
      <dgm:prSet/>
      <dgm:spPr/>
      <dgm:t>
        <a:bodyPr/>
        <a:lstStyle/>
        <a:p>
          <a:endParaRPr lang="en-US"/>
        </a:p>
      </dgm:t>
    </dgm:pt>
    <dgm:pt modelId="{4CC93A6B-3892-45D0-B8CC-4D9C8CC1247A}" type="sibTrans" cxnId="{7ACD55B7-4E4A-423D-9E66-04CDA64CB228}">
      <dgm:prSet/>
      <dgm:spPr/>
      <dgm:t>
        <a:bodyPr/>
        <a:lstStyle/>
        <a:p>
          <a:endParaRPr lang="en-US"/>
        </a:p>
      </dgm:t>
    </dgm:pt>
    <dgm:pt modelId="{745B9764-F8C8-40A9-8A89-932CD0189998}">
      <dgm:prSet/>
      <dgm:spPr/>
      <dgm:t>
        <a:bodyPr/>
        <a:lstStyle/>
        <a:p>
          <a:r>
            <a:rPr lang="en-US"/>
            <a:t>Masters students</a:t>
          </a:r>
        </a:p>
      </dgm:t>
    </dgm:pt>
    <dgm:pt modelId="{B141441E-83AD-48A6-A83B-EC0446186DC0}" type="parTrans" cxnId="{BA7260C5-B8A4-401F-9007-FD5C107711E1}">
      <dgm:prSet/>
      <dgm:spPr/>
      <dgm:t>
        <a:bodyPr/>
        <a:lstStyle/>
        <a:p>
          <a:endParaRPr lang="en-US"/>
        </a:p>
      </dgm:t>
    </dgm:pt>
    <dgm:pt modelId="{11146572-8CCA-438B-802C-39EA4968F6CE}" type="sibTrans" cxnId="{BA7260C5-B8A4-401F-9007-FD5C107711E1}">
      <dgm:prSet/>
      <dgm:spPr/>
      <dgm:t>
        <a:bodyPr/>
        <a:lstStyle/>
        <a:p>
          <a:endParaRPr lang="en-US"/>
        </a:p>
      </dgm:t>
    </dgm:pt>
    <dgm:pt modelId="{23B0D755-D6E2-408B-9598-597E8B59DDC2}">
      <dgm:prSet/>
      <dgm:spPr/>
      <dgm:t>
        <a:bodyPr/>
        <a:lstStyle/>
        <a:p>
          <a:r>
            <a:rPr lang="en-US" dirty="0"/>
            <a:t>Web Services for Application, </a:t>
          </a:r>
        </a:p>
      </dgm:t>
    </dgm:pt>
    <dgm:pt modelId="{A3863189-7B00-4F8A-AF4C-9201296BECEB}" type="parTrans" cxnId="{F3D076D7-0791-4C8E-9DE3-38E43EF362F0}">
      <dgm:prSet/>
      <dgm:spPr/>
      <dgm:t>
        <a:bodyPr/>
        <a:lstStyle/>
        <a:p>
          <a:endParaRPr lang="en-US"/>
        </a:p>
      </dgm:t>
    </dgm:pt>
    <dgm:pt modelId="{55722A98-A27E-4EC7-94FC-C501F533D9A1}" type="sibTrans" cxnId="{F3D076D7-0791-4C8E-9DE3-38E43EF362F0}">
      <dgm:prSet/>
      <dgm:spPr/>
      <dgm:t>
        <a:bodyPr/>
        <a:lstStyle/>
        <a:p>
          <a:endParaRPr lang="en-US"/>
        </a:p>
      </dgm:t>
    </dgm:pt>
    <dgm:pt modelId="{51746586-F619-4155-8D5A-08C721DBDA8C}">
      <dgm:prSet/>
      <dgm:spPr/>
      <dgm:t>
        <a:bodyPr/>
        <a:lstStyle/>
        <a:p>
          <a:r>
            <a:rPr lang="en-US"/>
            <a:t>Additional Application Features, </a:t>
          </a:r>
        </a:p>
      </dgm:t>
    </dgm:pt>
    <dgm:pt modelId="{1147F488-85CF-4A1B-83FE-BA4E985C99C0}" type="parTrans" cxnId="{BFC2710E-1227-44B2-8073-4FFB15CC201F}">
      <dgm:prSet/>
      <dgm:spPr/>
      <dgm:t>
        <a:bodyPr/>
        <a:lstStyle/>
        <a:p>
          <a:endParaRPr lang="en-US"/>
        </a:p>
      </dgm:t>
    </dgm:pt>
    <dgm:pt modelId="{9081854D-7D34-4642-A6F6-4E6D73124DAE}" type="sibTrans" cxnId="{BFC2710E-1227-44B2-8073-4FFB15CC201F}">
      <dgm:prSet/>
      <dgm:spPr/>
      <dgm:t>
        <a:bodyPr/>
        <a:lstStyle/>
        <a:p>
          <a:endParaRPr lang="en-US"/>
        </a:p>
      </dgm:t>
    </dgm:pt>
    <dgm:pt modelId="{072DA0A2-CC00-4F6B-AC0D-EFEC66DE2A5D}">
      <dgm:prSet/>
      <dgm:spPr/>
      <dgm:t>
        <a:bodyPr/>
        <a:lstStyle/>
        <a:p>
          <a:r>
            <a:rPr lang="en-US" dirty="0"/>
            <a:t>Hack-a-thon preparation</a:t>
          </a:r>
        </a:p>
      </dgm:t>
    </dgm:pt>
    <dgm:pt modelId="{F589E84C-338C-4ADC-B52D-3E38CC77A11E}" type="parTrans" cxnId="{17B591B1-E7E9-4A4B-8382-8AEC29EE008C}">
      <dgm:prSet/>
      <dgm:spPr/>
      <dgm:t>
        <a:bodyPr/>
        <a:lstStyle/>
        <a:p>
          <a:endParaRPr lang="en-US"/>
        </a:p>
      </dgm:t>
    </dgm:pt>
    <dgm:pt modelId="{0D7584A7-2DEC-44EE-8847-6CE9B60A2F1C}" type="sibTrans" cxnId="{17B591B1-E7E9-4A4B-8382-8AEC29EE008C}">
      <dgm:prSet/>
      <dgm:spPr/>
      <dgm:t>
        <a:bodyPr/>
        <a:lstStyle/>
        <a:p>
          <a:endParaRPr lang="en-US"/>
        </a:p>
      </dgm:t>
    </dgm:pt>
    <dgm:pt modelId="{0A58AB8B-7B44-476E-8FE0-20E40CA8673E}">
      <dgm:prSet/>
      <dgm:spPr/>
      <dgm:t>
        <a:bodyPr/>
        <a:lstStyle/>
        <a:p>
          <a:r>
            <a:rPr lang="en-US" dirty="0"/>
            <a:t>Hackathon</a:t>
          </a:r>
        </a:p>
      </dgm:t>
    </dgm:pt>
    <dgm:pt modelId="{736F35C1-D813-42E8-830F-F11C5921771C}" type="parTrans" cxnId="{B6A9C343-87CE-4AC9-A5FD-B0EAB267B2D7}">
      <dgm:prSet/>
      <dgm:spPr/>
      <dgm:t>
        <a:bodyPr/>
        <a:lstStyle/>
        <a:p>
          <a:endParaRPr lang="en-US"/>
        </a:p>
      </dgm:t>
    </dgm:pt>
    <dgm:pt modelId="{9063FBEB-98FC-4B2F-953B-A2A1CFC4E21C}" type="sibTrans" cxnId="{B6A9C343-87CE-4AC9-A5FD-B0EAB267B2D7}">
      <dgm:prSet/>
      <dgm:spPr/>
      <dgm:t>
        <a:bodyPr/>
        <a:lstStyle/>
        <a:p>
          <a:endParaRPr lang="en-US"/>
        </a:p>
      </dgm:t>
    </dgm:pt>
    <dgm:pt modelId="{BEE2D92A-9592-4470-B833-F3CB6E82025C}" type="pres">
      <dgm:prSet presAssocID="{EDE8BFE3-E39D-4FB3-8569-ED1FCEFC88EF}" presName="Name0" presStyleCnt="0">
        <dgm:presLayoutVars>
          <dgm:dir/>
          <dgm:animLvl val="lvl"/>
          <dgm:resizeHandles val="exact"/>
        </dgm:presLayoutVars>
      </dgm:prSet>
      <dgm:spPr/>
    </dgm:pt>
    <dgm:pt modelId="{811F949F-2F5F-4E38-AA40-90AF3D39243D}" type="pres">
      <dgm:prSet presAssocID="{5F21E046-0BE1-4366-8CE7-8475C8B2A111}" presName="composite" presStyleCnt="0"/>
      <dgm:spPr/>
    </dgm:pt>
    <dgm:pt modelId="{F3437ADE-2B54-468E-8B1E-4E014D80E97E}" type="pres">
      <dgm:prSet presAssocID="{5F21E046-0BE1-4366-8CE7-8475C8B2A111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384D0100-F07E-4455-A998-18DDC51F854B}" type="pres">
      <dgm:prSet presAssocID="{5F21E046-0BE1-4366-8CE7-8475C8B2A111}" presName="desTx" presStyleLbl="alignAccFollowNode1" presStyleIdx="0" presStyleCnt="4">
        <dgm:presLayoutVars>
          <dgm:bulletEnabled val="1"/>
        </dgm:presLayoutVars>
      </dgm:prSet>
      <dgm:spPr/>
    </dgm:pt>
    <dgm:pt modelId="{EFA0314E-11B1-44F0-A6F9-1B7258FF0B29}" type="pres">
      <dgm:prSet presAssocID="{D19C7130-ABEF-4912-85E6-C2887DFA1DFD}" presName="space" presStyleCnt="0"/>
      <dgm:spPr/>
    </dgm:pt>
    <dgm:pt modelId="{C167420E-F95E-4223-AF4A-5047F7142E3D}" type="pres">
      <dgm:prSet presAssocID="{BC3811A1-24AE-426C-9086-717C934B6DA2}" presName="composite" presStyleCnt="0"/>
      <dgm:spPr/>
    </dgm:pt>
    <dgm:pt modelId="{1F12BC2D-067E-4CC5-A788-3DF1A02A983D}" type="pres">
      <dgm:prSet presAssocID="{BC3811A1-24AE-426C-9086-717C934B6DA2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E5DF0018-CCBD-440A-BDF1-F8F1E38F900A}" type="pres">
      <dgm:prSet presAssocID="{BC3811A1-24AE-426C-9086-717C934B6DA2}" presName="desTx" presStyleLbl="alignAccFollowNode1" presStyleIdx="1" presStyleCnt="4">
        <dgm:presLayoutVars>
          <dgm:bulletEnabled val="1"/>
        </dgm:presLayoutVars>
      </dgm:prSet>
      <dgm:spPr/>
    </dgm:pt>
    <dgm:pt modelId="{C94D0A99-C66D-4E8D-A7CE-25C1B6FF8FE8}" type="pres">
      <dgm:prSet presAssocID="{414C72D4-BC04-40EF-A529-B0940E01AD88}" presName="space" presStyleCnt="0"/>
      <dgm:spPr/>
    </dgm:pt>
    <dgm:pt modelId="{E27ED916-0D69-4093-88F9-5DF673A881C7}" type="pres">
      <dgm:prSet presAssocID="{39E6B921-B83A-47D0-A7C3-863D8950D808}" presName="composite" presStyleCnt="0"/>
      <dgm:spPr/>
    </dgm:pt>
    <dgm:pt modelId="{F992BE70-0CCB-48CC-B918-BA0D0FC3C8AF}" type="pres">
      <dgm:prSet presAssocID="{39E6B921-B83A-47D0-A7C3-863D8950D808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BB57E34E-566A-434B-92C6-412BD6333D08}" type="pres">
      <dgm:prSet presAssocID="{39E6B921-B83A-47D0-A7C3-863D8950D808}" presName="desTx" presStyleLbl="alignAccFollowNode1" presStyleIdx="2" presStyleCnt="4">
        <dgm:presLayoutVars>
          <dgm:bulletEnabled val="1"/>
        </dgm:presLayoutVars>
      </dgm:prSet>
      <dgm:spPr/>
    </dgm:pt>
    <dgm:pt modelId="{A094A86E-ABDE-431D-8D17-D4BAD2E57AB5}" type="pres">
      <dgm:prSet presAssocID="{61A6DEA3-7AA2-48D3-84CF-51752B084DD8}" presName="space" presStyleCnt="0"/>
      <dgm:spPr/>
    </dgm:pt>
    <dgm:pt modelId="{D812FEA5-606D-4ACC-8955-5280E748DCEC}" type="pres">
      <dgm:prSet presAssocID="{745B9764-F8C8-40A9-8A89-932CD0189998}" presName="composite" presStyleCnt="0"/>
      <dgm:spPr/>
    </dgm:pt>
    <dgm:pt modelId="{D0E8AAC0-E511-4C36-9FBD-18CC8A5DCAB0}" type="pres">
      <dgm:prSet presAssocID="{745B9764-F8C8-40A9-8A89-932CD0189998}" presName="parTx" presStyleLbl="alignNode1" presStyleIdx="3" presStyleCnt="4" custScaleX="155551">
        <dgm:presLayoutVars>
          <dgm:chMax val="0"/>
          <dgm:chPref val="0"/>
          <dgm:bulletEnabled val="1"/>
        </dgm:presLayoutVars>
      </dgm:prSet>
      <dgm:spPr/>
    </dgm:pt>
    <dgm:pt modelId="{310DBFEB-88AE-4D01-A5B4-C8C87AD4CE6D}" type="pres">
      <dgm:prSet presAssocID="{745B9764-F8C8-40A9-8A89-932CD0189998}" presName="desTx" presStyleLbl="alignAccFollowNode1" presStyleIdx="3" presStyleCnt="4" custScaleX="157743">
        <dgm:presLayoutVars>
          <dgm:bulletEnabled val="1"/>
        </dgm:presLayoutVars>
      </dgm:prSet>
      <dgm:spPr/>
    </dgm:pt>
  </dgm:ptLst>
  <dgm:cxnLst>
    <dgm:cxn modelId="{6B6C4103-A1C7-4CE2-AAE2-9CAAF724456C}" type="presOf" srcId="{23B0D755-D6E2-408B-9598-597E8B59DDC2}" destId="{310DBFEB-88AE-4D01-A5B4-C8C87AD4CE6D}" srcOrd="0" destOrd="0" presId="urn:microsoft.com/office/officeart/2005/8/layout/hList1"/>
    <dgm:cxn modelId="{0920DB0C-50B7-498F-8A87-1BAFEB049FBB}" srcId="{BC3811A1-24AE-426C-9086-717C934B6DA2}" destId="{AAB1CC29-9E11-4499-A1EC-FA4C142A4D6A}" srcOrd="0" destOrd="0" parTransId="{19165D85-BAB3-4D3F-95FC-1B791B6A4095}" sibTransId="{B7BF5121-DAD1-4BD7-8732-5D9A39FD7849}"/>
    <dgm:cxn modelId="{BFC2710E-1227-44B2-8073-4FFB15CC201F}" srcId="{745B9764-F8C8-40A9-8A89-932CD0189998}" destId="{51746586-F619-4155-8D5A-08C721DBDA8C}" srcOrd="1" destOrd="0" parTransId="{1147F488-85CF-4A1B-83FE-BA4E985C99C0}" sibTransId="{9081854D-7D34-4642-A6F6-4E6D73124DAE}"/>
    <dgm:cxn modelId="{8E21E72B-9287-45E1-BE14-2BA1B6F847AF}" type="presOf" srcId="{745B9764-F8C8-40A9-8A89-932CD0189998}" destId="{D0E8AAC0-E511-4C36-9FBD-18CC8A5DCAB0}" srcOrd="0" destOrd="0" presId="urn:microsoft.com/office/officeart/2005/8/layout/hList1"/>
    <dgm:cxn modelId="{B1AB4B2E-BFF5-4021-A378-6DB77707CA70}" type="presOf" srcId="{BC3811A1-24AE-426C-9086-717C934B6DA2}" destId="{1F12BC2D-067E-4CC5-A788-3DF1A02A983D}" srcOrd="0" destOrd="0" presId="urn:microsoft.com/office/officeart/2005/8/layout/hList1"/>
    <dgm:cxn modelId="{62A2AC60-46ED-4B7A-BED1-DADB6A403149}" type="presOf" srcId="{EE95EED4-2463-4863-964A-E039F211EA49}" destId="{384D0100-F07E-4455-A998-18DDC51F854B}" srcOrd="0" destOrd="1" presId="urn:microsoft.com/office/officeart/2005/8/layout/hList1"/>
    <dgm:cxn modelId="{B6A9C343-87CE-4AC9-A5FD-B0EAB267B2D7}" srcId="{BC3811A1-24AE-426C-9086-717C934B6DA2}" destId="{0A58AB8B-7B44-476E-8FE0-20E40CA8673E}" srcOrd="1" destOrd="0" parTransId="{736F35C1-D813-42E8-830F-F11C5921771C}" sibTransId="{9063FBEB-98FC-4B2F-953B-A2A1CFC4E21C}"/>
    <dgm:cxn modelId="{ABCB5748-A46A-4DAD-9D87-01698E593C23}" type="presOf" srcId="{AAB1CC29-9E11-4499-A1EC-FA4C142A4D6A}" destId="{E5DF0018-CCBD-440A-BDF1-F8F1E38F900A}" srcOrd="0" destOrd="0" presId="urn:microsoft.com/office/officeart/2005/8/layout/hList1"/>
    <dgm:cxn modelId="{001B9652-C4C9-41E1-BB66-0D5353BDA1F7}" type="presOf" srcId="{3690BE93-4070-45FD-924A-A93FEF11E04C}" destId="{384D0100-F07E-4455-A998-18DDC51F854B}" srcOrd="0" destOrd="0" presId="urn:microsoft.com/office/officeart/2005/8/layout/hList1"/>
    <dgm:cxn modelId="{88750E73-DAB7-4F75-BDCE-8558D28021D4}" type="presOf" srcId="{D4E78FB4-65DD-42D3-B741-9313183ED10F}" destId="{BB57E34E-566A-434B-92C6-412BD6333D08}" srcOrd="0" destOrd="0" presId="urn:microsoft.com/office/officeart/2005/8/layout/hList1"/>
    <dgm:cxn modelId="{0915B376-292E-41E1-815B-3D83393D1C8B}" type="presOf" srcId="{03DD9C13-8025-498B-B7AA-D44B6CB41257}" destId="{BB57E34E-566A-434B-92C6-412BD6333D08}" srcOrd="0" destOrd="1" presId="urn:microsoft.com/office/officeart/2005/8/layout/hList1"/>
    <dgm:cxn modelId="{156B297D-6113-4ACE-94F7-9E1B264946B7}" type="presOf" srcId="{072DA0A2-CC00-4F6B-AC0D-EFEC66DE2A5D}" destId="{310DBFEB-88AE-4D01-A5B4-C8C87AD4CE6D}" srcOrd="0" destOrd="2" presId="urn:microsoft.com/office/officeart/2005/8/layout/hList1"/>
    <dgm:cxn modelId="{1C5ED69B-184A-4E0B-8016-08BA16A7B934}" srcId="{EDE8BFE3-E39D-4FB3-8569-ED1FCEFC88EF}" destId="{5F21E046-0BE1-4366-8CE7-8475C8B2A111}" srcOrd="0" destOrd="0" parTransId="{52262992-2E85-439F-82CC-EC6FD4015EA4}" sibTransId="{D19C7130-ABEF-4912-85E6-C2887DFA1DFD}"/>
    <dgm:cxn modelId="{17B591B1-E7E9-4A4B-8382-8AEC29EE008C}" srcId="{745B9764-F8C8-40A9-8A89-932CD0189998}" destId="{072DA0A2-CC00-4F6B-AC0D-EFEC66DE2A5D}" srcOrd="2" destOrd="0" parTransId="{F589E84C-338C-4ADC-B52D-3E38CC77A11E}" sibTransId="{0D7584A7-2DEC-44EE-8847-6CE9B60A2F1C}"/>
    <dgm:cxn modelId="{183F40B3-7D53-4E43-B977-4532B79F7A89}" srcId="{5F21E046-0BE1-4366-8CE7-8475C8B2A111}" destId="{3690BE93-4070-45FD-924A-A93FEF11E04C}" srcOrd="0" destOrd="0" parTransId="{0D36F6D8-C4F6-453F-AB7D-6E1C2136C8F3}" sibTransId="{C21C0F6C-8F23-4BE0-B367-21167CC480CA}"/>
    <dgm:cxn modelId="{17D530B6-E44B-4769-A8CB-238F06A26B15}" type="presOf" srcId="{5F21E046-0BE1-4366-8CE7-8475C8B2A111}" destId="{F3437ADE-2B54-468E-8B1E-4E014D80E97E}" srcOrd="0" destOrd="0" presId="urn:microsoft.com/office/officeart/2005/8/layout/hList1"/>
    <dgm:cxn modelId="{7ACD55B7-4E4A-423D-9E66-04CDA64CB228}" srcId="{39E6B921-B83A-47D0-A7C3-863D8950D808}" destId="{03DD9C13-8025-498B-B7AA-D44B6CB41257}" srcOrd="1" destOrd="0" parTransId="{BFEB2D96-6EDD-41DC-8126-D78862C8C457}" sibTransId="{4CC93A6B-3892-45D0-B8CC-4D9C8CC1247A}"/>
    <dgm:cxn modelId="{DC4F60BE-14E8-42ED-9227-00494AF878BE}" srcId="{EDE8BFE3-E39D-4FB3-8569-ED1FCEFC88EF}" destId="{BC3811A1-24AE-426C-9086-717C934B6DA2}" srcOrd="1" destOrd="0" parTransId="{45959C4B-56C6-4603-A198-43BE4EF3541E}" sibTransId="{414C72D4-BC04-40EF-A529-B0940E01AD88}"/>
    <dgm:cxn modelId="{BA7260C5-B8A4-401F-9007-FD5C107711E1}" srcId="{EDE8BFE3-E39D-4FB3-8569-ED1FCEFC88EF}" destId="{745B9764-F8C8-40A9-8A89-932CD0189998}" srcOrd="3" destOrd="0" parTransId="{B141441E-83AD-48A6-A83B-EC0446186DC0}" sibTransId="{11146572-8CCA-438B-802C-39EA4968F6CE}"/>
    <dgm:cxn modelId="{6D592CC7-9148-4F87-B336-E77F95FE0CE2}" type="presOf" srcId="{51746586-F619-4155-8D5A-08C721DBDA8C}" destId="{310DBFEB-88AE-4D01-A5B4-C8C87AD4CE6D}" srcOrd="0" destOrd="1" presId="urn:microsoft.com/office/officeart/2005/8/layout/hList1"/>
    <dgm:cxn modelId="{7D9348CB-C2F7-43D4-BA87-A52D23C440EE}" srcId="{39E6B921-B83A-47D0-A7C3-863D8950D808}" destId="{D4E78FB4-65DD-42D3-B741-9313183ED10F}" srcOrd="0" destOrd="0" parTransId="{75938F57-C70A-47F6-B5E6-A5739EE8EBD4}" sibTransId="{B28F1210-3580-4888-8FF5-94D515633E56}"/>
    <dgm:cxn modelId="{9FAA83D1-7EEB-4E72-9BFA-EF219A1B7148}" srcId="{EDE8BFE3-E39D-4FB3-8569-ED1FCEFC88EF}" destId="{39E6B921-B83A-47D0-A7C3-863D8950D808}" srcOrd="2" destOrd="0" parTransId="{6B03E065-D473-4BA9-AB8C-369036A15B32}" sibTransId="{61A6DEA3-7AA2-48D3-84CF-51752B084DD8}"/>
    <dgm:cxn modelId="{20B6B3D6-3767-4205-8AE6-48D32CF113A7}" type="presOf" srcId="{39E6B921-B83A-47D0-A7C3-863D8950D808}" destId="{F992BE70-0CCB-48CC-B918-BA0D0FC3C8AF}" srcOrd="0" destOrd="0" presId="urn:microsoft.com/office/officeart/2005/8/layout/hList1"/>
    <dgm:cxn modelId="{F3D076D7-0791-4C8E-9DE3-38E43EF362F0}" srcId="{745B9764-F8C8-40A9-8A89-932CD0189998}" destId="{23B0D755-D6E2-408B-9598-597E8B59DDC2}" srcOrd="0" destOrd="0" parTransId="{A3863189-7B00-4F8A-AF4C-9201296BECEB}" sibTransId="{55722A98-A27E-4EC7-94FC-C501F533D9A1}"/>
    <dgm:cxn modelId="{66D26CDF-D633-4C3F-824B-C3A0B4E6EBB7}" type="presOf" srcId="{0A58AB8B-7B44-476E-8FE0-20E40CA8673E}" destId="{E5DF0018-CCBD-440A-BDF1-F8F1E38F900A}" srcOrd="0" destOrd="1" presId="urn:microsoft.com/office/officeart/2005/8/layout/hList1"/>
    <dgm:cxn modelId="{5D262FE7-9671-44C0-A0D8-899A3FCD13DB}" srcId="{5F21E046-0BE1-4366-8CE7-8475C8B2A111}" destId="{EE95EED4-2463-4863-964A-E039F211EA49}" srcOrd="1" destOrd="0" parTransId="{0C49FF5B-D67E-4A1C-BCF2-264301BFB0B4}" sibTransId="{B3683560-06AA-4F10-BD32-2B68835828C7}"/>
    <dgm:cxn modelId="{B6EC84F6-4DC6-4F39-BA76-2AFF91A1D895}" type="presOf" srcId="{EDE8BFE3-E39D-4FB3-8569-ED1FCEFC88EF}" destId="{BEE2D92A-9592-4470-B833-F3CB6E82025C}" srcOrd="0" destOrd="0" presId="urn:microsoft.com/office/officeart/2005/8/layout/hList1"/>
    <dgm:cxn modelId="{B5EF1062-C642-47D9-AC50-84805657401C}" type="presParOf" srcId="{BEE2D92A-9592-4470-B833-F3CB6E82025C}" destId="{811F949F-2F5F-4E38-AA40-90AF3D39243D}" srcOrd="0" destOrd="0" presId="urn:microsoft.com/office/officeart/2005/8/layout/hList1"/>
    <dgm:cxn modelId="{A0ACFAD4-0B7C-4193-9B73-395CF45462B5}" type="presParOf" srcId="{811F949F-2F5F-4E38-AA40-90AF3D39243D}" destId="{F3437ADE-2B54-468E-8B1E-4E014D80E97E}" srcOrd="0" destOrd="0" presId="urn:microsoft.com/office/officeart/2005/8/layout/hList1"/>
    <dgm:cxn modelId="{E11BCD4C-DB38-486D-954F-6BA51A0C0AAF}" type="presParOf" srcId="{811F949F-2F5F-4E38-AA40-90AF3D39243D}" destId="{384D0100-F07E-4455-A998-18DDC51F854B}" srcOrd="1" destOrd="0" presId="urn:microsoft.com/office/officeart/2005/8/layout/hList1"/>
    <dgm:cxn modelId="{304F2ECC-DEB9-49E4-853E-12F1176E1EB6}" type="presParOf" srcId="{BEE2D92A-9592-4470-B833-F3CB6E82025C}" destId="{EFA0314E-11B1-44F0-A6F9-1B7258FF0B29}" srcOrd="1" destOrd="0" presId="urn:microsoft.com/office/officeart/2005/8/layout/hList1"/>
    <dgm:cxn modelId="{8E2FC55D-5C1C-4C5A-A8E3-3EEC6038AA44}" type="presParOf" srcId="{BEE2D92A-9592-4470-B833-F3CB6E82025C}" destId="{C167420E-F95E-4223-AF4A-5047F7142E3D}" srcOrd="2" destOrd="0" presId="urn:microsoft.com/office/officeart/2005/8/layout/hList1"/>
    <dgm:cxn modelId="{C4DDA200-8C42-4F83-8D8C-EB0F2F6AEA46}" type="presParOf" srcId="{C167420E-F95E-4223-AF4A-5047F7142E3D}" destId="{1F12BC2D-067E-4CC5-A788-3DF1A02A983D}" srcOrd="0" destOrd="0" presId="urn:microsoft.com/office/officeart/2005/8/layout/hList1"/>
    <dgm:cxn modelId="{B1F0A9DD-C33D-4B15-BE5A-5C8D927FF015}" type="presParOf" srcId="{C167420E-F95E-4223-AF4A-5047F7142E3D}" destId="{E5DF0018-CCBD-440A-BDF1-F8F1E38F900A}" srcOrd="1" destOrd="0" presId="urn:microsoft.com/office/officeart/2005/8/layout/hList1"/>
    <dgm:cxn modelId="{82DE830C-8F93-4987-8F51-6DEF6C4DDFD2}" type="presParOf" srcId="{BEE2D92A-9592-4470-B833-F3CB6E82025C}" destId="{C94D0A99-C66D-4E8D-A7CE-25C1B6FF8FE8}" srcOrd="3" destOrd="0" presId="urn:microsoft.com/office/officeart/2005/8/layout/hList1"/>
    <dgm:cxn modelId="{C50700B2-F848-4ED6-91B0-1076A05918C2}" type="presParOf" srcId="{BEE2D92A-9592-4470-B833-F3CB6E82025C}" destId="{E27ED916-0D69-4093-88F9-5DF673A881C7}" srcOrd="4" destOrd="0" presId="urn:microsoft.com/office/officeart/2005/8/layout/hList1"/>
    <dgm:cxn modelId="{36E9C637-83BD-4FA4-A9FC-D173B76A01AE}" type="presParOf" srcId="{E27ED916-0D69-4093-88F9-5DF673A881C7}" destId="{F992BE70-0CCB-48CC-B918-BA0D0FC3C8AF}" srcOrd="0" destOrd="0" presId="urn:microsoft.com/office/officeart/2005/8/layout/hList1"/>
    <dgm:cxn modelId="{C9A4925A-658D-45A6-955F-912283284E52}" type="presParOf" srcId="{E27ED916-0D69-4093-88F9-5DF673A881C7}" destId="{BB57E34E-566A-434B-92C6-412BD6333D08}" srcOrd="1" destOrd="0" presId="urn:microsoft.com/office/officeart/2005/8/layout/hList1"/>
    <dgm:cxn modelId="{9BFA5F46-3D8B-4EB9-B627-415E689FF14E}" type="presParOf" srcId="{BEE2D92A-9592-4470-B833-F3CB6E82025C}" destId="{A094A86E-ABDE-431D-8D17-D4BAD2E57AB5}" srcOrd="5" destOrd="0" presId="urn:microsoft.com/office/officeart/2005/8/layout/hList1"/>
    <dgm:cxn modelId="{5F113EBB-1D0A-4EA0-AD94-1C3583D551EB}" type="presParOf" srcId="{BEE2D92A-9592-4470-B833-F3CB6E82025C}" destId="{D812FEA5-606D-4ACC-8955-5280E748DCEC}" srcOrd="6" destOrd="0" presId="urn:microsoft.com/office/officeart/2005/8/layout/hList1"/>
    <dgm:cxn modelId="{8D0CD45C-C011-4E7A-A534-00C611200D0C}" type="presParOf" srcId="{D812FEA5-606D-4ACC-8955-5280E748DCEC}" destId="{D0E8AAC0-E511-4C36-9FBD-18CC8A5DCAB0}" srcOrd="0" destOrd="0" presId="urn:microsoft.com/office/officeart/2005/8/layout/hList1"/>
    <dgm:cxn modelId="{2D70396C-62C5-430A-980A-A868D05893F9}" type="presParOf" srcId="{D812FEA5-606D-4ACC-8955-5280E748DCEC}" destId="{310DBFEB-88AE-4D01-A5B4-C8C87AD4CE6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E97852C-27F0-4FB5-AFB8-AF3C1E2DC77B}" type="doc">
      <dgm:prSet loTypeId="urn:microsoft.com/office/officeart/2005/8/layout/hList1" loCatId="list" qsTypeId="urn:microsoft.com/office/officeart/2005/8/quickstyle/simple3" qsCatId="simple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A5B1C11F-E741-4AB8-8C9C-2A2D232CB0E0}">
      <dgm:prSet/>
      <dgm:spPr/>
      <dgm:t>
        <a:bodyPr/>
        <a:lstStyle/>
        <a:p>
          <a:r>
            <a:rPr lang="en-US"/>
            <a:t>Student</a:t>
          </a:r>
        </a:p>
      </dgm:t>
    </dgm:pt>
    <dgm:pt modelId="{4B711CBC-6222-4B01-AB45-9570A3D14BD4}" type="parTrans" cxnId="{90B2C40B-3AA4-4337-B673-87B19F83906C}">
      <dgm:prSet/>
      <dgm:spPr/>
      <dgm:t>
        <a:bodyPr/>
        <a:lstStyle/>
        <a:p>
          <a:endParaRPr lang="en-US"/>
        </a:p>
      </dgm:t>
    </dgm:pt>
    <dgm:pt modelId="{210FCA99-7EE8-4F31-A2F4-D918CF9AB698}" type="sibTrans" cxnId="{90B2C40B-3AA4-4337-B673-87B19F83906C}">
      <dgm:prSet/>
      <dgm:spPr/>
      <dgm:t>
        <a:bodyPr/>
        <a:lstStyle/>
        <a:p>
          <a:endParaRPr lang="en-US"/>
        </a:p>
      </dgm:t>
    </dgm:pt>
    <dgm:pt modelId="{B97077E2-A7EB-4F48-8B37-991303942488}">
      <dgm:prSet custT="1"/>
      <dgm:spPr/>
      <dgm:t>
        <a:bodyPr/>
        <a:lstStyle/>
        <a:p>
          <a:r>
            <a:rPr lang="en-US" sz="1800" dirty="0"/>
            <a:t>Object - oriented programming: classes, inheritance, encapsulation</a:t>
          </a:r>
        </a:p>
      </dgm:t>
    </dgm:pt>
    <dgm:pt modelId="{AB36324F-AE29-400D-95B9-21FC72961F1E}" type="parTrans" cxnId="{6A0C2039-8AAE-49CB-ABCE-51E65377D759}">
      <dgm:prSet/>
      <dgm:spPr/>
      <dgm:t>
        <a:bodyPr/>
        <a:lstStyle/>
        <a:p>
          <a:endParaRPr lang="en-US"/>
        </a:p>
      </dgm:t>
    </dgm:pt>
    <dgm:pt modelId="{9AFC2B04-E004-4C98-90D8-B596E0F68118}" type="sibTrans" cxnId="{6A0C2039-8AAE-49CB-ABCE-51E65377D759}">
      <dgm:prSet/>
      <dgm:spPr/>
      <dgm:t>
        <a:bodyPr/>
        <a:lstStyle/>
        <a:p>
          <a:endParaRPr lang="en-US"/>
        </a:p>
      </dgm:t>
    </dgm:pt>
    <dgm:pt modelId="{90E2145E-2738-4956-849A-06E5BCB99F95}">
      <dgm:prSet custT="1"/>
      <dgm:spPr/>
      <dgm:t>
        <a:bodyPr/>
        <a:lstStyle/>
        <a:p>
          <a:r>
            <a:rPr lang="en-US" sz="1800" dirty="0"/>
            <a:t>Java programming or C# programming. The course is in C#</a:t>
          </a:r>
        </a:p>
      </dgm:t>
    </dgm:pt>
    <dgm:pt modelId="{EBBE3BD6-4F0F-4132-8A10-993D007C51E0}" type="parTrans" cxnId="{5823EF8A-B051-4DC0-91B1-46F5BFE12E39}">
      <dgm:prSet/>
      <dgm:spPr/>
      <dgm:t>
        <a:bodyPr/>
        <a:lstStyle/>
        <a:p>
          <a:endParaRPr lang="en-US"/>
        </a:p>
      </dgm:t>
    </dgm:pt>
    <dgm:pt modelId="{2B88DDB7-AFD7-4788-9B3E-11FD26A1FA98}" type="sibTrans" cxnId="{5823EF8A-B051-4DC0-91B1-46F5BFE12E39}">
      <dgm:prSet/>
      <dgm:spPr/>
      <dgm:t>
        <a:bodyPr/>
        <a:lstStyle/>
        <a:p>
          <a:endParaRPr lang="en-US"/>
        </a:p>
      </dgm:t>
    </dgm:pt>
    <dgm:pt modelId="{C3CE845C-95C6-4E1E-8107-E108AF52F36C}">
      <dgm:prSet custT="1"/>
      <dgm:spPr/>
      <dgm:t>
        <a:bodyPr/>
        <a:lstStyle/>
        <a:p>
          <a:r>
            <a:rPr lang="en-US" sz="1800" dirty="0"/>
            <a:t>Independent learning from online resources, tutorials, and documentation</a:t>
          </a:r>
        </a:p>
      </dgm:t>
    </dgm:pt>
    <dgm:pt modelId="{5D4B15E2-B5B9-4947-B19F-35FCFEFDA12E}" type="parTrans" cxnId="{C41A9B07-376A-4441-BC10-99AE4575A004}">
      <dgm:prSet/>
      <dgm:spPr/>
      <dgm:t>
        <a:bodyPr/>
        <a:lstStyle/>
        <a:p>
          <a:endParaRPr lang="en-US"/>
        </a:p>
      </dgm:t>
    </dgm:pt>
    <dgm:pt modelId="{9AE603ED-CD12-42EF-94BF-F9C77AEB838B}" type="sibTrans" cxnId="{C41A9B07-376A-4441-BC10-99AE4575A004}">
      <dgm:prSet/>
      <dgm:spPr/>
      <dgm:t>
        <a:bodyPr/>
        <a:lstStyle/>
        <a:p>
          <a:endParaRPr lang="en-US"/>
        </a:p>
      </dgm:t>
    </dgm:pt>
    <dgm:pt modelId="{03BF741D-D0DF-4A0B-AECA-A27355A661A6}">
      <dgm:prSet custT="1"/>
      <dgm:spPr/>
      <dgm:t>
        <a:bodyPr/>
        <a:lstStyle/>
        <a:p>
          <a:r>
            <a:rPr lang="en-US" sz="1800" dirty="0"/>
            <a:t>Keep up with Personal and Team Project work</a:t>
          </a:r>
        </a:p>
      </dgm:t>
    </dgm:pt>
    <dgm:pt modelId="{5A1FF300-BCA4-4AC3-A098-0A82BC34C3DB}" type="parTrans" cxnId="{16789F90-4987-4B98-BC3A-91D046388E10}">
      <dgm:prSet/>
      <dgm:spPr/>
      <dgm:t>
        <a:bodyPr/>
        <a:lstStyle/>
        <a:p>
          <a:endParaRPr lang="en-US"/>
        </a:p>
      </dgm:t>
    </dgm:pt>
    <dgm:pt modelId="{D63E37E3-F133-44BA-9ECF-A868CF820327}" type="sibTrans" cxnId="{16789F90-4987-4B98-BC3A-91D046388E10}">
      <dgm:prSet/>
      <dgm:spPr/>
      <dgm:t>
        <a:bodyPr/>
        <a:lstStyle/>
        <a:p>
          <a:endParaRPr lang="en-US"/>
        </a:p>
      </dgm:t>
    </dgm:pt>
    <dgm:pt modelId="{A78FD0CD-306E-4E58-B603-B5D518144D72}">
      <dgm:prSet custT="1"/>
      <dgm:spPr/>
      <dgm:t>
        <a:bodyPr/>
        <a:lstStyle/>
        <a:p>
          <a:r>
            <a:rPr lang="en-US" sz="1800" dirty="0"/>
            <a:t>At least 10 hours of work outside of class is required</a:t>
          </a:r>
        </a:p>
      </dgm:t>
    </dgm:pt>
    <dgm:pt modelId="{2FF130DE-205D-4C1F-B5A0-639398BFCAD9}" type="parTrans" cxnId="{0032730C-7C05-478F-9C93-4348835A53FC}">
      <dgm:prSet/>
      <dgm:spPr/>
      <dgm:t>
        <a:bodyPr/>
        <a:lstStyle/>
        <a:p>
          <a:endParaRPr lang="en-US"/>
        </a:p>
      </dgm:t>
    </dgm:pt>
    <dgm:pt modelId="{F7C90ECE-2E75-4F9F-B314-E41EAEF47089}" type="sibTrans" cxnId="{0032730C-7C05-478F-9C93-4348835A53FC}">
      <dgm:prSet/>
      <dgm:spPr/>
      <dgm:t>
        <a:bodyPr/>
        <a:lstStyle/>
        <a:p>
          <a:endParaRPr lang="en-US"/>
        </a:p>
      </dgm:t>
    </dgm:pt>
    <dgm:pt modelId="{79D65B70-3F69-4CC3-A3A1-063C177FAD1A}">
      <dgm:prSet custT="1"/>
      <dgm:spPr/>
      <dgm:t>
        <a:bodyPr/>
        <a:lstStyle/>
        <a:p>
          <a:r>
            <a:rPr lang="en-US" sz="1800" dirty="0"/>
            <a:t>Commitment to Team Project, work with peers in class on problem solving and solutions</a:t>
          </a:r>
        </a:p>
      </dgm:t>
    </dgm:pt>
    <dgm:pt modelId="{8E368DC1-3DBB-4942-BEC8-2A4DA89A2BA9}" type="parTrans" cxnId="{47E6C0A3-A917-4864-BD50-B68536D06899}">
      <dgm:prSet/>
      <dgm:spPr/>
      <dgm:t>
        <a:bodyPr/>
        <a:lstStyle/>
        <a:p>
          <a:endParaRPr lang="en-US"/>
        </a:p>
      </dgm:t>
    </dgm:pt>
    <dgm:pt modelId="{8CE2ED7B-91CC-4FA2-BF40-98D2D3223CD9}" type="sibTrans" cxnId="{47E6C0A3-A917-4864-BD50-B68536D06899}">
      <dgm:prSet/>
      <dgm:spPr/>
      <dgm:t>
        <a:bodyPr/>
        <a:lstStyle/>
        <a:p>
          <a:endParaRPr lang="en-US"/>
        </a:p>
      </dgm:t>
    </dgm:pt>
    <dgm:pt modelId="{B17493D4-D323-42FC-869F-9BC561FB7314}">
      <dgm:prSet/>
      <dgm:spPr/>
      <dgm:t>
        <a:bodyPr/>
        <a:lstStyle/>
        <a:p>
          <a:r>
            <a:rPr lang="en-US"/>
            <a:t>Instructor</a:t>
          </a:r>
        </a:p>
      </dgm:t>
    </dgm:pt>
    <dgm:pt modelId="{54610785-0056-4698-9D3C-187D3ACA258D}" type="parTrans" cxnId="{7C6FC956-3C4F-4966-966D-DA297046EC46}">
      <dgm:prSet/>
      <dgm:spPr/>
      <dgm:t>
        <a:bodyPr/>
        <a:lstStyle/>
        <a:p>
          <a:endParaRPr lang="en-US"/>
        </a:p>
      </dgm:t>
    </dgm:pt>
    <dgm:pt modelId="{EAE03835-D64D-4F18-BEC6-6A20A3E953D9}" type="sibTrans" cxnId="{7C6FC956-3C4F-4966-966D-DA297046EC46}">
      <dgm:prSet/>
      <dgm:spPr/>
      <dgm:t>
        <a:bodyPr/>
        <a:lstStyle/>
        <a:p>
          <a:endParaRPr lang="en-US"/>
        </a:p>
      </dgm:t>
    </dgm:pt>
    <dgm:pt modelId="{12F2766D-1452-48EC-8943-6FD390268D3A}">
      <dgm:prSet custT="1"/>
      <dgm:spPr/>
      <dgm:t>
        <a:bodyPr/>
        <a:lstStyle/>
        <a:p>
          <a:r>
            <a:rPr lang="en-US" sz="1800" dirty="0"/>
            <a:t>Be a Guide and Coach through the development process</a:t>
          </a:r>
        </a:p>
      </dgm:t>
    </dgm:pt>
    <dgm:pt modelId="{81211B39-B77E-4FD3-B7D3-5E4EFCC5FCB7}" type="parTrans" cxnId="{5E642F1D-094E-4D22-897C-5BE5DBE49251}">
      <dgm:prSet/>
      <dgm:spPr/>
      <dgm:t>
        <a:bodyPr/>
        <a:lstStyle/>
        <a:p>
          <a:endParaRPr lang="en-US"/>
        </a:p>
      </dgm:t>
    </dgm:pt>
    <dgm:pt modelId="{E4F1C07B-50BD-4C92-8E51-2D601DB0C2B0}" type="sibTrans" cxnId="{5E642F1D-094E-4D22-897C-5BE5DBE49251}">
      <dgm:prSet/>
      <dgm:spPr/>
      <dgm:t>
        <a:bodyPr/>
        <a:lstStyle/>
        <a:p>
          <a:endParaRPr lang="en-US"/>
        </a:p>
      </dgm:t>
    </dgm:pt>
    <dgm:pt modelId="{0BF46279-DEAB-494F-B47F-52914A9E560E}">
      <dgm:prSet custT="1"/>
      <dgm:spPr/>
      <dgm:t>
        <a:bodyPr/>
        <a:lstStyle/>
        <a:p>
          <a:r>
            <a:rPr lang="en-US" sz="1800" dirty="0"/>
            <a:t>Will not be a personal tutor for learning development concepts</a:t>
          </a:r>
        </a:p>
      </dgm:t>
    </dgm:pt>
    <dgm:pt modelId="{0D4DE499-DB41-47BA-85BF-4DB3139EF221}" type="parTrans" cxnId="{A73542AD-FFA1-4588-8A16-D970AA22AD7C}">
      <dgm:prSet/>
      <dgm:spPr/>
      <dgm:t>
        <a:bodyPr/>
        <a:lstStyle/>
        <a:p>
          <a:endParaRPr lang="en-US"/>
        </a:p>
      </dgm:t>
    </dgm:pt>
    <dgm:pt modelId="{7A258B54-8901-42E8-A5B7-E90994C6336E}" type="sibTrans" cxnId="{A73542AD-FFA1-4588-8A16-D970AA22AD7C}">
      <dgm:prSet/>
      <dgm:spPr/>
      <dgm:t>
        <a:bodyPr/>
        <a:lstStyle/>
        <a:p>
          <a:endParaRPr lang="en-US"/>
        </a:p>
      </dgm:t>
    </dgm:pt>
    <dgm:pt modelId="{D28DF3C1-6B34-4F7D-A9D6-F2C56AFD3E98}">
      <dgm:prSet custT="1"/>
      <dgm:spPr/>
      <dgm:t>
        <a:bodyPr/>
        <a:lstStyle/>
        <a:p>
          <a:r>
            <a:rPr lang="en-US" sz="1800" dirty="0"/>
            <a:t>Not able to personally trouble shoot systems and deployments</a:t>
          </a:r>
        </a:p>
      </dgm:t>
    </dgm:pt>
    <dgm:pt modelId="{31ACCC40-60B9-45F6-91C1-C7BE9F34643F}" type="parTrans" cxnId="{074B77F1-BD6B-433B-8398-526E86C4E9E3}">
      <dgm:prSet/>
      <dgm:spPr/>
      <dgm:t>
        <a:bodyPr/>
        <a:lstStyle/>
        <a:p>
          <a:endParaRPr lang="en-US"/>
        </a:p>
      </dgm:t>
    </dgm:pt>
    <dgm:pt modelId="{2F32EF97-9454-4A79-8E6E-BC2360E35FB5}" type="sibTrans" cxnId="{074B77F1-BD6B-433B-8398-526E86C4E9E3}">
      <dgm:prSet/>
      <dgm:spPr/>
      <dgm:t>
        <a:bodyPr/>
        <a:lstStyle/>
        <a:p>
          <a:endParaRPr lang="en-US"/>
        </a:p>
      </dgm:t>
    </dgm:pt>
    <dgm:pt modelId="{3FB26B5D-0091-4520-AF5B-707D706E6E8D}">
      <dgm:prSet custT="1"/>
      <dgm:spPr/>
      <dgm:t>
        <a:bodyPr/>
        <a:lstStyle/>
        <a:p>
          <a:r>
            <a:rPr lang="en-US" sz="1800" dirty="0"/>
            <a:t>Will provide feedback on team project designs and application</a:t>
          </a:r>
        </a:p>
      </dgm:t>
    </dgm:pt>
    <dgm:pt modelId="{6AD71E14-8C34-4F36-AE33-61EC7762509B}" type="parTrans" cxnId="{6D6CAA1A-F44E-4020-9165-7806A8B6EB68}">
      <dgm:prSet/>
      <dgm:spPr/>
      <dgm:t>
        <a:bodyPr/>
        <a:lstStyle/>
        <a:p>
          <a:endParaRPr lang="en-US"/>
        </a:p>
      </dgm:t>
    </dgm:pt>
    <dgm:pt modelId="{63C2962B-17D9-4E31-BC26-8A8E4A47B07A}" type="sibTrans" cxnId="{6D6CAA1A-F44E-4020-9165-7806A8B6EB68}">
      <dgm:prSet/>
      <dgm:spPr/>
      <dgm:t>
        <a:bodyPr/>
        <a:lstStyle/>
        <a:p>
          <a:endParaRPr lang="en-US"/>
        </a:p>
      </dgm:t>
    </dgm:pt>
    <dgm:pt modelId="{62CA9FAD-632A-4E8A-8ABE-C975960CC0CB}">
      <dgm:prSet custT="1"/>
      <dgm:spPr/>
      <dgm:t>
        <a:bodyPr/>
        <a:lstStyle/>
        <a:p>
          <a:r>
            <a:rPr lang="en-US" sz="1800" dirty="0"/>
            <a:t>Will grade Midterms, Finals, Team Documentation, and final Projects</a:t>
          </a:r>
        </a:p>
      </dgm:t>
    </dgm:pt>
    <dgm:pt modelId="{D4F1AA85-20E0-43FA-860E-70917567CBC7}" type="parTrans" cxnId="{AAE664AA-45E6-4238-BBA7-678042435D44}">
      <dgm:prSet/>
      <dgm:spPr/>
      <dgm:t>
        <a:bodyPr/>
        <a:lstStyle/>
        <a:p>
          <a:endParaRPr lang="en-US"/>
        </a:p>
      </dgm:t>
    </dgm:pt>
    <dgm:pt modelId="{1D1F2853-6543-4CA6-8B7C-89C96A794663}" type="sibTrans" cxnId="{AAE664AA-45E6-4238-BBA7-678042435D44}">
      <dgm:prSet/>
      <dgm:spPr/>
      <dgm:t>
        <a:bodyPr/>
        <a:lstStyle/>
        <a:p>
          <a:endParaRPr lang="en-US"/>
        </a:p>
      </dgm:t>
    </dgm:pt>
    <dgm:pt modelId="{77231DC7-E675-4408-BDBB-F603C401DB68}">
      <dgm:prSet custT="1"/>
      <dgm:spPr/>
      <dgm:t>
        <a:bodyPr/>
        <a:lstStyle/>
        <a:p>
          <a:r>
            <a:rPr lang="en-US" sz="1800" dirty="0"/>
            <a:t>Will oversee grading of assignments</a:t>
          </a:r>
        </a:p>
      </dgm:t>
    </dgm:pt>
    <dgm:pt modelId="{0D6D6247-A932-4293-AA47-2F82737A41CD}" type="parTrans" cxnId="{762500BE-0E8D-400F-9EB6-C0C32EAEECAE}">
      <dgm:prSet/>
      <dgm:spPr/>
      <dgm:t>
        <a:bodyPr/>
        <a:lstStyle/>
        <a:p>
          <a:endParaRPr lang="en-US"/>
        </a:p>
      </dgm:t>
    </dgm:pt>
    <dgm:pt modelId="{2DF36E2A-ED65-4179-9B3B-9EB0F6780A1C}" type="sibTrans" cxnId="{762500BE-0E8D-400F-9EB6-C0C32EAEECAE}">
      <dgm:prSet/>
      <dgm:spPr/>
      <dgm:t>
        <a:bodyPr/>
        <a:lstStyle/>
        <a:p>
          <a:endParaRPr lang="en-US"/>
        </a:p>
      </dgm:t>
    </dgm:pt>
    <dgm:pt modelId="{FE48AFB7-8798-4D81-9C11-5A445CCAAE3E}">
      <dgm:prSet custT="1"/>
      <dgm:spPr/>
      <dgm:t>
        <a:bodyPr/>
        <a:lstStyle/>
        <a:p>
          <a:endParaRPr lang="en-US" sz="1800" dirty="0"/>
        </a:p>
      </dgm:t>
    </dgm:pt>
    <dgm:pt modelId="{173FBE45-1DAE-40AC-9E88-8D9314B8A96A}" type="parTrans" cxnId="{6B641AD4-9D11-4254-A6D2-C37A08F5EECC}">
      <dgm:prSet/>
      <dgm:spPr/>
    </dgm:pt>
    <dgm:pt modelId="{B4B24B4E-5BED-4551-9F6E-D8E18EC9346E}" type="sibTrans" cxnId="{6B641AD4-9D11-4254-A6D2-C37A08F5EECC}">
      <dgm:prSet/>
      <dgm:spPr/>
    </dgm:pt>
    <dgm:pt modelId="{4A188FEA-C537-478B-921C-782163FFCD4B}">
      <dgm:prSet custT="1"/>
      <dgm:spPr/>
      <dgm:t>
        <a:bodyPr/>
        <a:lstStyle/>
        <a:p>
          <a:endParaRPr lang="en-US" sz="1800" dirty="0"/>
        </a:p>
      </dgm:t>
    </dgm:pt>
    <dgm:pt modelId="{633C5964-40B8-4F5A-B38F-370038198080}" type="parTrans" cxnId="{EA651946-D3EE-47E2-8175-316762B3D9E9}">
      <dgm:prSet/>
      <dgm:spPr/>
    </dgm:pt>
    <dgm:pt modelId="{45227652-DA97-4F9E-85EF-E2723A19E188}" type="sibTrans" cxnId="{EA651946-D3EE-47E2-8175-316762B3D9E9}">
      <dgm:prSet/>
      <dgm:spPr/>
    </dgm:pt>
    <dgm:pt modelId="{4134B62D-0692-4DE7-A760-F648D1581ED2}">
      <dgm:prSet custT="1"/>
      <dgm:spPr/>
      <dgm:t>
        <a:bodyPr/>
        <a:lstStyle/>
        <a:p>
          <a:endParaRPr lang="en-US" sz="1800" dirty="0"/>
        </a:p>
      </dgm:t>
    </dgm:pt>
    <dgm:pt modelId="{8E219C6D-C751-45E2-AA92-FABC1F695E84}" type="parTrans" cxnId="{F66E8111-87DC-4767-A3B9-21DD636A36B4}">
      <dgm:prSet/>
      <dgm:spPr/>
    </dgm:pt>
    <dgm:pt modelId="{C6AA26B4-FF0B-4B89-8654-D1B04C270E76}" type="sibTrans" cxnId="{F66E8111-87DC-4767-A3B9-21DD636A36B4}">
      <dgm:prSet/>
      <dgm:spPr/>
    </dgm:pt>
    <dgm:pt modelId="{26E825F9-9EA4-4D98-8DEF-E927411A9169}">
      <dgm:prSet custT="1"/>
      <dgm:spPr/>
      <dgm:t>
        <a:bodyPr/>
        <a:lstStyle/>
        <a:p>
          <a:endParaRPr lang="en-US" sz="1800" dirty="0"/>
        </a:p>
      </dgm:t>
    </dgm:pt>
    <dgm:pt modelId="{6611D163-45C2-4E3A-9019-C18E8532B25B}" type="parTrans" cxnId="{DAEAAF35-D0C1-4795-95A5-FC3CF650625B}">
      <dgm:prSet/>
      <dgm:spPr/>
    </dgm:pt>
    <dgm:pt modelId="{1CAA8E03-21A5-43A5-A0EE-0F037B970472}" type="sibTrans" cxnId="{DAEAAF35-D0C1-4795-95A5-FC3CF650625B}">
      <dgm:prSet/>
      <dgm:spPr/>
    </dgm:pt>
    <dgm:pt modelId="{909627F7-BDCD-4250-9722-C1AD6AEB4BD2}">
      <dgm:prSet custT="1"/>
      <dgm:spPr/>
      <dgm:t>
        <a:bodyPr/>
        <a:lstStyle/>
        <a:p>
          <a:endParaRPr lang="en-US" sz="1800" dirty="0"/>
        </a:p>
      </dgm:t>
    </dgm:pt>
    <dgm:pt modelId="{684D7055-875A-4BBA-AE04-D264B5F1B8F2}" type="parTrans" cxnId="{9BCBFA1D-5892-452C-93D0-BEA433AB66D4}">
      <dgm:prSet/>
      <dgm:spPr/>
    </dgm:pt>
    <dgm:pt modelId="{A3BDF898-80DF-4D20-96F0-8A6027CC2F28}" type="sibTrans" cxnId="{9BCBFA1D-5892-452C-93D0-BEA433AB66D4}">
      <dgm:prSet/>
      <dgm:spPr/>
    </dgm:pt>
    <dgm:pt modelId="{AADF8F11-A2C5-4974-BB82-2AB7F91AD9B8}">
      <dgm:prSet custT="1"/>
      <dgm:spPr/>
      <dgm:t>
        <a:bodyPr/>
        <a:lstStyle/>
        <a:p>
          <a:endParaRPr lang="en-US" sz="1800"/>
        </a:p>
      </dgm:t>
    </dgm:pt>
    <dgm:pt modelId="{C3CE7960-8C0D-4D9E-85C6-1E67CFAF65EF}" type="parTrans" cxnId="{5EF8B264-FA69-426C-9B77-84F257E44B0F}">
      <dgm:prSet/>
      <dgm:spPr/>
    </dgm:pt>
    <dgm:pt modelId="{0F506237-C022-458E-88A4-C12518E81B30}" type="sibTrans" cxnId="{5EF8B264-FA69-426C-9B77-84F257E44B0F}">
      <dgm:prSet/>
      <dgm:spPr/>
    </dgm:pt>
    <dgm:pt modelId="{F4B9811B-E688-476D-8E91-4E277E0E82F7}">
      <dgm:prSet custT="1"/>
      <dgm:spPr/>
      <dgm:t>
        <a:bodyPr/>
        <a:lstStyle/>
        <a:p>
          <a:endParaRPr lang="en-US" sz="1800" dirty="0"/>
        </a:p>
      </dgm:t>
    </dgm:pt>
    <dgm:pt modelId="{C26E8DAA-2489-4815-986D-33F9FC0B8404}" type="parTrans" cxnId="{CD882356-97C7-4E4C-8E9C-BFC4B18CFCA5}">
      <dgm:prSet/>
      <dgm:spPr/>
    </dgm:pt>
    <dgm:pt modelId="{3D5D562F-45AC-4F0A-A9D5-71F2246BD4A7}" type="sibTrans" cxnId="{CD882356-97C7-4E4C-8E9C-BFC4B18CFCA5}">
      <dgm:prSet/>
      <dgm:spPr/>
    </dgm:pt>
    <dgm:pt modelId="{33C0B66B-4E12-4B8B-9967-FB9D5B0B7D23}">
      <dgm:prSet custT="1"/>
      <dgm:spPr/>
      <dgm:t>
        <a:bodyPr/>
        <a:lstStyle/>
        <a:p>
          <a:endParaRPr lang="en-US" sz="1800" dirty="0"/>
        </a:p>
      </dgm:t>
    </dgm:pt>
    <dgm:pt modelId="{C6D9F2B2-B197-4DAC-97DB-0AFA88E1AC90}" type="parTrans" cxnId="{A50CC024-0992-465F-B861-2D9AF348B033}">
      <dgm:prSet/>
      <dgm:spPr/>
    </dgm:pt>
    <dgm:pt modelId="{405BC004-3B18-48DE-8F29-A60FF18C5AB0}" type="sibTrans" cxnId="{A50CC024-0992-465F-B861-2D9AF348B033}">
      <dgm:prSet/>
      <dgm:spPr/>
    </dgm:pt>
    <dgm:pt modelId="{E55B51E7-3236-40BF-A1A6-DED855C0BC6F}">
      <dgm:prSet custT="1"/>
      <dgm:spPr/>
      <dgm:t>
        <a:bodyPr/>
        <a:lstStyle/>
        <a:p>
          <a:endParaRPr lang="en-US" sz="1800" dirty="0"/>
        </a:p>
      </dgm:t>
    </dgm:pt>
    <dgm:pt modelId="{6660E48A-1438-4981-8C8D-30022E82EDC4}" type="parTrans" cxnId="{3C54B595-32B4-40F4-A77E-43158042DBFC}">
      <dgm:prSet/>
      <dgm:spPr/>
    </dgm:pt>
    <dgm:pt modelId="{993007E2-CBCB-4936-880C-EFBAB6779618}" type="sibTrans" cxnId="{3C54B595-32B4-40F4-A77E-43158042DBFC}">
      <dgm:prSet/>
      <dgm:spPr/>
    </dgm:pt>
    <dgm:pt modelId="{C71581D1-24C7-4A15-A88D-6E23D435415C}">
      <dgm:prSet custT="1"/>
      <dgm:spPr/>
      <dgm:t>
        <a:bodyPr/>
        <a:lstStyle/>
        <a:p>
          <a:endParaRPr lang="en-US" sz="1800" dirty="0"/>
        </a:p>
      </dgm:t>
    </dgm:pt>
    <dgm:pt modelId="{BB63E785-4F0A-4952-994F-C4E69033E50E}" type="parTrans" cxnId="{D0D929AE-8CD8-4FAE-929D-6C1E352C538C}">
      <dgm:prSet/>
      <dgm:spPr/>
    </dgm:pt>
    <dgm:pt modelId="{40273442-CB4B-498A-9E0B-4F9F5DBA4B84}" type="sibTrans" cxnId="{D0D929AE-8CD8-4FAE-929D-6C1E352C538C}">
      <dgm:prSet/>
      <dgm:spPr/>
    </dgm:pt>
    <dgm:pt modelId="{6317D1A6-3520-42E3-9E4F-7F1BB8A3CAED}" type="pres">
      <dgm:prSet presAssocID="{BE97852C-27F0-4FB5-AFB8-AF3C1E2DC77B}" presName="Name0" presStyleCnt="0">
        <dgm:presLayoutVars>
          <dgm:dir/>
          <dgm:animLvl val="lvl"/>
          <dgm:resizeHandles val="exact"/>
        </dgm:presLayoutVars>
      </dgm:prSet>
      <dgm:spPr/>
    </dgm:pt>
    <dgm:pt modelId="{F0F37EA2-2A95-4E40-934A-842824A72E85}" type="pres">
      <dgm:prSet presAssocID="{A5B1C11F-E741-4AB8-8C9C-2A2D232CB0E0}" presName="composite" presStyleCnt="0"/>
      <dgm:spPr/>
    </dgm:pt>
    <dgm:pt modelId="{1336499B-2785-457A-860B-FA11262BDA0B}" type="pres">
      <dgm:prSet presAssocID="{A5B1C11F-E741-4AB8-8C9C-2A2D232CB0E0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0241B43A-02B9-46BD-8841-AA65F6617B82}" type="pres">
      <dgm:prSet presAssocID="{A5B1C11F-E741-4AB8-8C9C-2A2D232CB0E0}" presName="desTx" presStyleLbl="alignAccFollowNode1" presStyleIdx="0" presStyleCnt="2">
        <dgm:presLayoutVars>
          <dgm:bulletEnabled val="1"/>
        </dgm:presLayoutVars>
      </dgm:prSet>
      <dgm:spPr/>
    </dgm:pt>
    <dgm:pt modelId="{DCF5C50E-5D5E-470B-8445-FAA13CE2ECE7}" type="pres">
      <dgm:prSet presAssocID="{210FCA99-7EE8-4F31-A2F4-D918CF9AB698}" presName="space" presStyleCnt="0"/>
      <dgm:spPr/>
    </dgm:pt>
    <dgm:pt modelId="{D5D13C19-145A-4A97-BE9F-3B4B79BDE8A5}" type="pres">
      <dgm:prSet presAssocID="{B17493D4-D323-42FC-869F-9BC561FB7314}" presName="composite" presStyleCnt="0"/>
      <dgm:spPr/>
    </dgm:pt>
    <dgm:pt modelId="{F5DBDE58-E10E-47D1-A9CD-4C1AE189C2C2}" type="pres">
      <dgm:prSet presAssocID="{B17493D4-D323-42FC-869F-9BC561FB7314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57C2521F-7D01-4579-85A6-D750676C252A}" type="pres">
      <dgm:prSet presAssocID="{B17493D4-D323-42FC-869F-9BC561FB7314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34FDB504-1181-468D-93B9-624A245DD9AC}" type="presOf" srcId="{62CA9FAD-632A-4E8A-8ABE-C975960CC0CB}" destId="{57C2521F-7D01-4579-85A6-D750676C252A}" srcOrd="0" destOrd="8" presId="urn:microsoft.com/office/officeart/2005/8/layout/hList1"/>
    <dgm:cxn modelId="{74466C07-C3C7-4A5D-9E85-B98F43D3892E}" type="presOf" srcId="{03BF741D-D0DF-4A0B-AECA-A27355A661A6}" destId="{0241B43A-02B9-46BD-8841-AA65F6617B82}" srcOrd="0" destOrd="6" presId="urn:microsoft.com/office/officeart/2005/8/layout/hList1"/>
    <dgm:cxn modelId="{C41A9B07-376A-4441-BC10-99AE4575A004}" srcId="{A5B1C11F-E741-4AB8-8C9C-2A2D232CB0E0}" destId="{C3CE845C-95C6-4E1E-8107-E108AF52F36C}" srcOrd="4" destOrd="0" parTransId="{5D4B15E2-B5B9-4947-B19F-35FCFEFDA12E}" sibTransId="{9AE603ED-CD12-42EF-94BF-F9C77AEB838B}"/>
    <dgm:cxn modelId="{90B2C40B-3AA4-4337-B673-87B19F83906C}" srcId="{BE97852C-27F0-4FB5-AFB8-AF3C1E2DC77B}" destId="{A5B1C11F-E741-4AB8-8C9C-2A2D232CB0E0}" srcOrd="0" destOrd="0" parTransId="{4B711CBC-6222-4B01-AB45-9570A3D14BD4}" sibTransId="{210FCA99-7EE8-4F31-A2F4-D918CF9AB698}"/>
    <dgm:cxn modelId="{0032730C-7C05-478F-9C93-4348835A53FC}" srcId="{A5B1C11F-E741-4AB8-8C9C-2A2D232CB0E0}" destId="{A78FD0CD-306E-4E58-B603-B5D518144D72}" srcOrd="8" destOrd="0" parTransId="{2FF130DE-205D-4C1F-B5A0-639398BFCAD9}" sibTransId="{F7C90ECE-2E75-4F9F-B314-E41EAEF47089}"/>
    <dgm:cxn modelId="{F66E8111-87DC-4767-A3B9-21DD636A36B4}" srcId="{A5B1C11F-E741-4AB8-8C9C-2A2D232CB0E0}" destId="{4134B62D-0692-4DE7-A760-F648D1581ED2}" srcOrd="5" destOrd="0" parTransId="{8E219C6D-C751-45E2-AA92-FABC1F695E84}" sibTransId="{C6AA26B4-FF0B-4B89-8654-D1B04C270E76}"/>
    <dgm:cxn modelId="{8EE7D714-6AC0-43F3-AEC9-8C07AF46D6B7}" type="presOf" srcId="{A5B1C11F-E741-4AB8-8C9C-2A2D232CB0E0}" destId="{1336499B-2785-457A-860B-FA11262BDA0B}" srcOrd="0" destOrd="0" presId="urn:microsoft.com/office/officeart/2005/8/layout/hList1"/>
    <dgm:cxn modelId="{6D6CAA1A-F44E-4020-9165-7806A8B6EB68}" srcId="{B17493D4-D323-42FC-869F-9BC561FB7314}" destId="{3FB26B5D-0091-4520-AF5B-707D706E6E8D}" srcOrd="6" destOrd="0" parTransId="{6AD71E14-8C34-4F36-AE33-61EC7762509B}" sibTransId="{63C2962B-17D9-4E31-BC26-8A8E4A47B07A}"/>
    <dgm:cxn modelId="{5E642F1D-094E-4D22-897C-5BE5DBE49251}" srcId="{B17493D4-D323-42FC-869F-9BC561FB7314}" destId="{12F2766D-1452-48EC-8943-6FD390268D3A}" srcOrd="0" destOrd="0" parTransId="{81211B39-B77E-4FD3-B7D3-5E4EFCC5FCB7}" sibTransId="{E4F1C07B-50BD-4C92-8E51-2D601DB0C2B0}"/>
    <dgm:cxn modelId="{9BCBFA1D-5892-452C-93D0-BEA433AB66D4}" srcId="{A5B1C11F-E741-4AB8-8C9C-2A2D232CB0E0}" destId="{909627F7-BDCD-4250-9722-C1AD6AEB4BD2}" srcOrd="9" destOrd="0" parTransId="{684D7055-875A-4BBA-AE04-D264B5F1B8F2}" sibTransId="{A3BDF898-80DF-4D20-96F0-8A6027CC2F28}"/>
    <dgm:cxn modelId="{A50CC024-0992-465F-B861-2D9AF348B033}" srcId="{B17493D4-D323-42FC-869F-9BC561FB7314}" destId="{33C0B66B-4E12-4B8B-9967-FB9D5B0B7D23}" srcOrd="5" destOrd="0" parTransId="{C6D9F2B2-B197-4DAC-97DB-0AFA88E1AC90}" sibTransId="{405BC004-3B18-48DE-8F29-A60FF18C5AB0}"/>
    <dgm:cxn modelId="{C5FEDC26-842B-444D-A49E-408064751F72}" type="presOf" srcId="{C71581D1-24C7-4A15-A88D-6E23D435415C}" destId="{57C2521F-7D01-4579-85A6-D750676C252A}" srcOrd="0" destOrd="9" presId="urn:microsoft.com/office/officeart/2005/8/layout/hList1"/>
    <dgm:cxn modelId="{593ED230-F635-4A9F-926F-83C51B694DE4}" type="presOf" srcId="{A78FD0CD-306E-4E58-B603-B5D518144D72}" destId="{0241B43A-02B9-46BD-8841-AA65F6617B82}" srcOrd="0" destOrd="8" presId="urn:microsoft.com/office/officeart/2005/8/layout/hList1"/>
    <dgm:cxn modelId="{89BE3D31-E95C-47EA-8543-4FACBAE22D01}" type="presOf" srcId="{79D65B70-3F69-4CC3-A3A1-063C177FAD1A}" destId="{0241B43A-02B9-46BD-8841-AA65F6617B82}" srcOrd="0" destOrd="10" presId="urn:microsoft.com/office/officeart/2005/8/layout/hList1"/>
    <dgm:cxn modelId="{DAEAAF35-D0C1-4795-95A5-FC3CF650625B}" srcId="{A5B1C11F-E741-4AB8-8C9C-2A2D232CB0E0}" destId="{26E825F9-9EA4-4D98-8DEF-E927411A9169}" srcOrd="7" destOrd="0" parTransId="{6611D163-45C2-4E3A-9019-C18E8532B25B}" sibTransId="{1CAA8E03-21A5-43A5-A0EE-0F037B970472}"/>
    <dgm:cxn modelId="{6A0C2039-8AAE-49CB-ABCE-51E65377D759}" srcId="{A5B1C11F-E741-4AB8-8C9C-2A2D232CB0E0}" destId="{B97077E2-A7EB-4F48-8B37-991303942488}" srcOrd="0" destOrd="0" parTransId="{AB36324F-AE29-400D-95B9-21FC72961F1E}" sibTransId="{9AFC2B04-E004-4C98-90D8-B596E0F68118}"/>
    <dgm:cxn modelId="{20977A39-F91E-4E70-A6C4-80B8041E5E8D}" type="presOf" srcId="{C3CE845C-95C6-4E1E-8107-E108AF52F36C}" destId="{0241B43A-02B9-46BD-8841-AA65F6617B82}" srcOrd="0" destOrd="4" presId="urn:microsoft.com/office/officeart/2005/8/layout/hList1"/>
    <dgm:cxn modelId="{8DF7883C-7552-4399-AF94-3B68302B7028}" type="presOf" srcId="{0BF46279-DEAB-494F-B47F-52914A9E560E}" destId="{57C2521F-7D01-4579-85A6-D750676C252A}" srcOrd="0" destOrd="2" presId="urn:microsoft.com/office/officeart/2005/8/layout/hList1"/>
    <dgm:cxn modelId="{F58F3C3E-864E-44C5-AEC1-EFB9BBF73E58}" type="presOf" srcId="{33C0B66B-4E12-4B8B-9967-FB9D5B0B7D23}" destId="{57C2521F-7D01-4579-85A6-D750676C252A}" srcOrd="0" destOrd="5" presId="urn:microsoft.com/office/officeart/2005/8/layout/hList1"/>
    <dgm:cxn modelId="{5EF8B264-FA69-426C-9B77-84F257E44B0F}" srcId="{B17493D4-D323-42FC-869F-9BC561FB7314}" destId="{AADF8F11-A2C5-4974-BB82-2AB7F91AD9B8}" srcOrd="1" destOrd="0" parTransId="{C3CE7960-8C0D-4D9E-85C6-1E67CFAF65EF}" sibTransId="{0F506237-C022-458E-88A4-C12518E81B30}"/>
    <dgm:cxn modelId="{2856DD64-4DD3-414F-A0DC-71BCDD01651B}" type="presOf" srcId="{D28DF3C1-6B34-4F7D-A9D6-F2C56AFD3E98}" destId="{57C2521F-7D01-4579-85A6-D750676C252A}" srcOrd="0" destOrd="4" presId="urn:microsoft.com/office/officeart/2005/8/layout/hList1"/>
    <dgm:cxn modelId="{EA651946-D3EE-47E2-8175-316762B3D9E9}" srcId="{A5B1C11F-E741-4AB8-8C9C-2A2D232CB0E0}" destId="{4A188FEA-C537-478B-921C-782163FFCD4B}" srcOrd="3" destOrd="0" parTransId="{633C5964-40B8-4F5A-B38F-370038198080}" sibTransId="{45227652-DA97-4F9E-85EF-E2723A19E188}"/>
    <dgm:cxn modelId="{69DB8346-B442-4006-935A-1454FAEA2A6D}" type="presOf" srcId="{77231DC7-E675-4408-BDBB-F603C401DB68}" destId="{57C2521F-7D01-4579-85A6-D750676C252A}" srcOrd="0" destOrd="10" presId="urn:microsoft.com/office/officeart/2005/8/layout/hList1"/>
    <dgm:cxn modelId="{F949DE66-9412-44EF-938F-9108C21ECB86}" type="presOf" srcId="{4134B62D-0692-4DE7-A760-F648D1581ED2}" destId="{0241B43A-02B9-46BD-8841-AA65F6617B82}" srcOrd="0" destOrd="5" presId="urn:microsoft.com/office/officeart/2005/8/layout/hList1"/>
    <dgm:cxn modelId="{1441F64C-3217-4BBD-A56F-3E855A03C52B}" type="presOf" srcId="{4A188FEA-C537-478B-921C-782163FFCD4B}" destId="{0241B43A-02B9-46BD-8841-AA65F6617B82}" srcOrd="0" destOrd="3" presId="urn:microsoft.com/office/officeart/2005/8/layout/hList1"/>
    <dgm:cxn modelId="{8754B14D-A2BC-4FC5-96E9-7663F6B44C11}" type="presOf" srcId="{3FB26B5D-0091-4520-AF5B-707D706E6E8D}" destId="{57C2521F-7D01-4579-85A6-D750676C252A}" srcOrd="0" destOrd="6" presId="urn:microsoft.com/office/officeart/2005/8/layout/hList1"/>
    <dgm:cxn modelId="{178D9255-9DE3-42D6-A7EB-F9BE7F196091}" type="presOf" srcId="{F4B9811B-E688-476D-8E91-4E277E0E82F7}" destId="{57C2521F-7D01-4579-85A6-D750676C252A}" srcOrd="0" destOrd="3" presId="urn:microsoft.com/office/officeart/2005/8/layout/hList1"/>
    <dgm:cxn modelId="{CD882356-97C7-4E4C-8E9C-BFC4B18CFCA5}" srcId="{B17493D4-D323-42FC-869F-9BC561FB7314}" destId="{F4B9811B-E688-476D-8E91-4E277E0E82F7}" srcOrd="3" destOrd="0" parTransId="{C26E8DAA-2489-4815-986D-33F9FC0B8404}" sibTransId="{3D5D562F-45AC-4F0A-A9D5-71F2246BD4A7}"/>
    <dgm:cxn modelId="{7C6FC956-3C4F-4966-966D-DA297046EC46}" srcId="{BE97852C-27F0-4FB5-AFB8-AF3C1E2DC77B}" destId="{B17493D4-D323-42FC-869F-9BC561FB7314}" srcOrd="1" destOrd="0" parTransId="{54610785-0056-4698-9D3C-187D3ACA258D}" sibTransId="{EAE03835-D64D-4F18-BEC6-6A20A3E953D9}"/>
    <dgm:cxn modelId="{D31FFA7A-BBC0-4F8D-83EA-8B4F23C4A9BE}" type="presOf" srcId="{12F2766D-1452-48EC-8943-6FD390268D3A}" destId="{57C2521F-7D01-4579-85A6-D750676C252A}" srcOrd="0" destOrd="0" presId="urn:microsoft.com/office/officeart/2005/8/layout/hList1"/>
    <dgm:cxn modelId="{871D6086-44A2-4CC9-B2C2-72E79106CD11}" type="presOf" srcId="{909627F7-BDCD-4250-9722-C1AD6AEB4BD2}" destId="{0241B43A-02B9-46BD-8841-AA65F6617B82}" srcOrd="0" destOrd="9" presId="urn:microsoft.com/office/officeart/2005/8/layout/hList1"/>
    <dgm:cxn modelId="{5823EF8A-B051-4DC0-91B1-46F5BFE12E39}" srcId="{A5B1C11F-E741-4AB8-8C9C-2A2D232CB0E0}" destId="{90E2145E-2738-4956-849A-06E5BCB99F95}" srcOrd="2" destOrd="0" parTransId="{EBBE3BD6-4F0F-4132-8A10-993D007C51E0}" sibTransId="{2B88DDB7-AFD7-4788-9B3E-11FD26A1FA98}"/>
    <dgm:cxn modelId="{16789F90-4987-4B98-BC3A-91D046388E10}" srcId="{A5B1C11F-E741-4AB8-8C9C-2A2D232CB0E0}" destId="{03BF741D-D0DF-4A0B-AECA-A27355A661A6}" srcOrd="6" destOrd="0" parTransId="{5A1FF300-BCA4-4AC3-A098-0A82BC34C3DB}" sibTransId="{D63E37E3-F133-44BA-9ECF-A868CF820327}"/>
    <dgm:cxn modelId="{90E01A94-25AB-4090-AF49-3082C2804FB6}" type="presOf" srcId="{B97077E2-A7EB-4F48-8B37-991303942488}" destId="{0241B43A-02B9-46BD-8841-AA65F6617B82}" srcOrd="0" destOrd="0" presId="urn:microsoft.com/office/officeart/2005/8/layout/hList1"/>
    <dgm:cxn modelId="{3C54B595-32B4-40F4-A77E-43158042DBFC}" srcId="{B17493D4-D323-42FC-869F-9BC561FB7314}" destId="{E55B51E7-3236-40BF-A1A6-DED855C0BC6F}" srcOrd="7" destOrd="0" parTransId="{6660E48A-1438-4981-8C8D-30022E82EDC4}" sibTransId="{993007E2-CBCB-4936-880C-EFBAB6779618}"/>
    <dgm:cxn modelId="{764722A3-4D31-4D30-B2CF-E2A5E17A387B}" type="presOf" srcId="{26E825F9-9EA4-4D98-8DEF-E927411A9169}" destId="{0241B43A-02B9-46BD-8841-AA65F6617B82}" srcOrd="0" destOrd="7" presId="urn:microsoft.com/office/officeart/2005/8/layout/hList1"/>
    <dgm:cxn modelId="{47E6C0A3-A917-4864-BD50-B68536D06899}" srcId="{A5B1C11F-E741-4AB8-8C9C-2A2D232CB0E0}" destId="{79D65B70-3F69-4CC3-A3A1-063C177FAD1A}" srcOrd="10" destOrd="0" parTransId="{8E368DC1-3DBB-4942-BEC8-2A4DA89A2BA9}" sibTransId="{8CE2ED7B-91CC-4FA2-BF40-98D2D3223CD9}"/>
    <dgm:cxn modelId="{AAE664AA-45E6-4238-BBA7-678042435D44}" srcId="{B17493D4-D323-42FC-869F-9BC561FB7314}" destId="{62CA9FAD-632A-4E8A-8ABE-C975960CC0CB}" srcOrd="8" destOrd="0" parTransId="{D4F1AA85-20E0-43FA-860E-70917567CBC7}" sibTransId="{1D1F2853-6543-4CA6-8B7C-89C96A794663}"/>
    <dgm:cxn modelId="{A73542AD-FFA1-4588-8A16-D970AA22AD7C}" srcId="{B17493D4-D323-42FC-869F-9BC561FB7314}" destId="{0BF46279-DEAB-494F-B47F-52914A9E560E}" srcOrd="2" destOrd="0" parTransId="{0D4DE499-DB41-47BA-85BF-4DB3139EF221}" sibTransId="{7A258B54-8901-42E8-A5B7-E90994C6336E}"/>
    <dgm:cxn modelId="{AA8B81AD-3938-4064-8637-7084265A3C16}" type="presOf" srcId="{B17493D4-D323-42FC-869F-9BC561FB7314}" destId="{F5DBDE58-E10E-47D1-A9CD-4C1AE189C2C2}" srcOrd="0" destOrd="0" presId="urn:microsoft.com/office/officeart/2005/8/layout/hList1"/>
    <dgm:cxn modelId="{D0D929AE-8CD8-4FAE-929D-6C1E352C538C}" srcId="{B17493D4-D323-42FC-869F-9BC561FB7314}" destId="{C71581D1-24C7-4A15-A88D-6E23D435415C}" srcOrd="9" destOrd="0" parTransId="{BB63E785-4F0A-4952-994F-C4E69033E50E}" sibTransId="{40273442-CB4B-498A-9E0B-4F9F5DBA4B84}"/>
    <dgm:cxn modelId="{762500BE-0E8D-400F-9EB6-C0C32EAEECAE}" srcId="{B17493D4-D323-42FC-869F-9BC561FB7314}" destId="{77231DC7-E675-4408-BDBB-F603C401DB68}" srcOrd="10" destOrd="0" parTransId="{0D6D6247-A932-4293-AA47-2F82737A41CD}" sibTransId="{2DF36E2A-ED65-4179-9B3B-9EB0F6780A1C}"/>
    <dgm:cxn modelId="{D3253CC0-E551-45EE-BE9B-21C2BE595F7F}" type="presOf" srcId="{90E2145E-2738-4956-849A-06E5BCB99F95}" destId="{0241B43A-02B9-46BD-8841-AA65F6617B82}" srcOrd="0" destOrd="2" presId="urn:microsoft.com/office/officeart/2005/8/layout/hList1"/>
    <dgm:cxn modelId="{D1C35DC3-5B01-48BC-A701-38639919EBBD}" type="presOf" srcId="{BE97852C-27F0-4FB5-AFB8-AF3C1E2DC77B}" destId="{6317D1A6-3520-42E3-9E4F-7F1BB8A3CAED}" srcOrd="0" destOrd="0" presId="urn:microsoft.com/office/officeart/2005/8/layout/hList1"/>
    <dgm:cxn modelId="{4C2762C4-CCA6-4267-8ED3-431E6589BC00}" type="presOf" srcId="{AADF8F11-A2C5-4974-BB82-2AB7F91AD9B8}" destId="{57C2521F-7D01-4579-85A6-D750676C252A}" srcOrd="0" destOrd="1" presId="urn:microsoft.com/office/officeart/2005/8/layout/hList1"/>
    <dgm:cxn modelId="{5B841BCD-AFD2-4954-903E-A97FF61410D6}" type="presOf" srcId="{E55B51E7-3236-40BF-A1A6-DED855C0BC6F}" destId="{57C2521F-7D01-4579-85A6-D750676C252A}" srcOrd="0" destOrd="7" presId="urn:microsoft.com/office/officeart/2005/8/layout/hList1"/>
    <dgm:cxn modelId="{6B641AD4-9D11-4254-A6D2-C37A08F5EECC}" srcId="{A5B1C11F-E741-4AB8-8C9C-2A2D232CB0E0}" destId="{FE48AFB7-8798-4D81-9C11-5A445CCAAE3E}" srcOrd="1" destOrd="0" parTransId="{173FBE45-1DAE-40AC-9E88-8D9314B8A96A}" sibTransId="{B4B24B4E-5BED-4551-9F6E-D8E18EC9346E}"/>
    <dgm:cxn modelId="{597E2DE8-D875-4884-9B04-FD0A54308F11}" type="presOf" srcId="{FE48AFB7-8798-4D81-9C11-5A445CCAAE3E}" destId="{0241B43A-02B9-46BD-8841-AA65F6617B82}" srcOrd="0" destOrd="1" presId="urn:microsoft.com/office/officeart/2005/8/layout/hList1"/>
    <dgm:cxn modelId="{074B77F1-BD6B-433B-8398-526E86C4E9E3}" srcId="{B17493D4-D323-42FC-869F-9BC561FB7314}" destId="{D28DF3C1-6B34-4F7D-A9D6-F2C56AFD3E98}" srcOrd="4" destOrd="0" parTransId="{31ACCC40-60B9-45F6-91C1-C7BE9F34643F}" sibTransId="{2F32EF97-9454-4A79-8E6E-BC2360E35FB5}"/>
    <dgm:cxn modelId="{E95A44BF-B2D8-4B4B-8F59-8A2A21C3F3E4}" type="presParOf" srcId="{6317D1A6-3520-42E3-9E4F-7F1BB8A3CAED}" destId="{F0F37EA2-2A95-4E40-934A-842824A72E85}" srcOrd="0" destOrd="0" presId="urn:microsoft.com/office/officeart/2005/8/layout/hList1"/>
    <dgm:cxn modelId="{2647A1A7-488D-4915-B6AE-644F3FD30A30}" type="presParOf" srcId="{F0F37EA2-2A95-4E40-934A-842824A72E85}" destId="{1336499B-2785-457A-860B-FA11262BDA0B}" srcOrd="0" destOrd="0" presId="urn:microsoft.com/office/officeart/2005/8/layout/hList1"/>
    <dgm:cxn modelId="{AF0FDEDC-C097-4E6A-BFB0-CDDE950A9B07}" type="presParOf" srcId="{F0F37EA2-2A95-4E40-934A-842824A72E85}" destId="{0241B43A-02B9-46BD-8841-AA65F6617B82}" srcOrd="1" destOrd="0" presId="urn:microsoft.com/office/officeart/2005/8/layout/hList1"/>
    <dgm:cxn modelId="{3A27E946-443E-4932-8068-280D8846DCD9}" type="presParOf" srcId="{6317D1A6-3520-42E3-9E4F-7F1BB8A3CAED}" destId="{DCF5C50E-5D5E-470B-8445-FAA13CE2ECE7}" srcOrd="1" destOrd="0" presId="urn:microsoft.com/office/officeart/2005/8/layout/hList1"/>
    <dgm:cxn modelId="{716C549C-3791-4F7A-A6E7-C94A80B4D74E}" type="presParOf" srcId="{6317D1A6-3520-42E3-9E4F-7F1BB8A3CAED}" destId="{D5D13C19-145A-4A97-BE9F-3B4B79BDE8A5}" srcOrd="2" destOrd="0" presId="urn:microsoft.com/office/officeart/2005/8/layout/hList1"/>
    <dgm:cxn modelId="{90D76269-1172-4077-9A0A-2B052007EA42}" type="presParOf" srcId="{D5D13C19-145A-4A97-BE9F-3B4B79BDE8A5}" destId="{F5DBDE58-E10E-47D1-A9CD-4C1AE189C2C2}" srcOrd="0" destOrd="0" presId="urn:microsoft.com/office/officeart/2005/8/layout/hList1"/>
    <dgm:cxn modelId="{20A4D147-D365-41A0-B989-D978B8C2354E}" type="presParOf" srcId="{D5D13C19-145A-4A97-BE9F-3B4B79BDE8A5}" destId="{57C2521F-7D01-4579-85A6-D750676C252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E439C85-4DE5-4D78-BEE0-AD281C9A7582}" type="doc">
      <dgm:prSet loTypeId="urn:microsoft.com/office/officeart/2005/8/layout/vList2" loCatId="list" qsTypeId="urn:microsoft.com/office/officeart/2005/8/quickstyle/simple2" qsCatId="simple" csTypeId="urn:microsoft.com/office/officeart/2005/8/colors/accent4_1" csCatId="accent4"/>
      <dgm:spPr/>
      <dgm:t>
        <a:bodyPr/>
        <a:lstStyle/>
        <a:p>
          <a:endParaRPr lang="en-US"/>
        </a:p>
      </dgm:t>
    </dgm:pt>
    <dgm:pt modelId="{513A545A-1F49-4E67-909B-ECF1A6CDB463}">
      <dgm:prSet/>
      <dgm:spPr/>
      <dgm:t>
        <a:bodyPr/>
        <a:lstStyle/>
        <a:p>
          <a:r>
            <a:rPr lang="en-US"/>
            <a:t>Cross platform development</a:t>
          </a:r>
        </a:p>
      </dgm:t>
    </dgm:pt>
    <dgm:pt modelId="{65BDAB48-6D0D-427C-B94A-4676FD1946DC}" type="parTrans" cxnId="{3B048E5A-A0EB-43F5-BAE0-A7699DDEF399}">
      <dgm:prSet/>
      <dgm:spPr/>
      <dgm:t>
        <a:bodyPr/>
        <a:lstStyle/>
        <a:p>
          <a:endParaRPr lang="en-US"/>
        </a:p>
      </dgm:t>
    </dgm:pt>
    <dgm:pt modelId="{771831D2-8AC8-4BDC-82D8-841237D06D1F}" type="sibTrans" cxnId="{3B048E5A-A0EB-43F5-BAE0-A7699DDEF399}">
      <dgm:prSet/>
      <dgm:spPr/>
      <dgm:t>
        <a:bodyPr/>
        <a:lstStyle/>
        <a:p>
          <a:endParaRPr lang="en-US"/>
        </a:p>
      </dgm:t>
    </dgm:pt>
    <dgm:pt modelId="{7700ACA1-1CA2-443F-93DA-50CE676852F9}">
      <dgm:prSet/>
      <dgm:spPr/>
      <dgm:t>
        <a:bodyPr/>
        <a:lstStyle/>
        <a:p>
          <a:r>
            <a:rPr lang="en-US"/>
            <a:t>Application Class Design</a:t>
          </a:r>
        </a:p>
      </dgm:t>
    </dgm:pt>
    <dgm:pt modelId="{0C363558-EAB8-4820-8E23-7CCBAD018BE3}" type="parTrans" cxnId="{CC6A5F7A-D72C-474D-AD33-26F22A6312CD}">
      <dgm:prSet/>
      <dgm:spPr/>
      <dgm:t>
        <a:bodyPr/>
        <a:lstStyle/>
        <a:p>
          <a:endParaRPr lang="en-US"/>
        </a:p>
      </dgm:t>
    </dgm:pt>
    <dgm:pt modelId="{0E65CE04-2511-416C-B148-58EA3E563F11}" type="sibTrans" cxnId="{CC6A5F7A-D72C-474D-AD33-26F22A6312CD}">
      <dgm:prSet/>
      <dgm:spPr/>
      <dgm:t>
        <a:bodyPr/>
        <a:lstStyle/>
        <a:p>
          <a:endParaRPr lang="en-US"/>
        </a:p>
      </dgm:t>
    </dgm:pt>
    <dgm:pt modelId="{17147B7C-2FE9-495D-8AEC-F2A23A5CFCCF}">
      <dgm:prSet/>
      <dgm:spPr/>
      <dgm:t>
        <a:bodyPr/>
        <a:lstStyle/>
        <a:p>
          <a:r>
            <a:rPr lang="en-US"/>
            <a:t>User Interface</a:t>
          </a:r>
        </a:p>
      </dgm:t>
    </dgm:pt>
    <dgm:pt modelId="{C85033CC-C666-4456-A9E2-CCC6CBFCBC13}" type="parTrans" cxnId="{50B972B3-D275-47B3-9106-67268FD78D3B}">
      <dgm:prSet/>
      <dgm:spPr/>
      <dgm:t>
        <a:bodyPr/>
        <a:lstStyle/>
        <a:p>
          <a:endParaRPr lang="en-US"/>
        </a:p>
      </dgm:t>
    </dgm:pt>
    <dgm:pt modelId="{7A742503-FA2A-4EE3-8868-7CF267CF1ABF}" type="sibTrans" cxnId="{50B972B3-D275-47B3-9106-67268FD78D3B}">
      <dgm:prSet/>
      <dgm:spPr/>
      <dgm:t>
        <a:bodyPr/>
        <a:lstStyle/>
        <a:p>
          <a:endParaRPr lang="en-US"/>
        </a:p>
      </dgm:t>
    </dgm:pt>
    <dgm:pt modelId="{02D10A54-B07B-458D-A1A8-48D07FF70047}">
      <dgm:prSet/>
      <dgm:spPr/>
      <dgm:t>
        <a:bodyPr/>
        <a:lstStyle/>
        <a:p>
          <a:r>
            <a:rPr lang="en-US"/>
            <a:t>Data Management</a:t>
          </a:r>
        </a:p>
      </dgm:t>
    </dgm:pt>
    <dgm:pt modelId="{1B391C13-272A-4E1C-9623-1E8BBF4E0C4A}" type="parTrans" cxnId="{4149263D-B4E9-4A0C-9A56-E6321F982958}">
      <dgm:prSet/>
      <dgm:spPr/>
      <dgm:t>
        <a:bodyPr/>
        <a:lstStyle/>
        <a:p>
          <a:endParaRPr lang="en-US"/>
        </a:p>
      </dgm:t>
    </dgm:pt>
    <dgm:pt modelId="{CBBB98CA-3135-4C95-8CDD-B14DD517A38D}" type="sibTrans" cxnId="{4149263D-B4E9-4A0C-9A56-E6321F982958}">
      <dgm:prSet/>
      <dgm:spPr/>
      <dgm:t>
        <a:bodyPr/>
        <a:lstStyle/>
        <a:p>
          <a:endParaRPr lang="en-US"/>
        </a:p>
      </dgm:t>
    </dgm:pt>
    <dgm:pt modelId="{7259C5BB-14A3-4C95-9D23-28DC9D422ECB}">
      <dgm:prSet/>
      <dgm:spPr/>
      <dgm:t>
        <a:bodyPr/>
        <a:lstStyle/>
        <a:p>
          <a:r>
            <a:rPr lang="en-US"/>
            <a:t>Cloud API interaction</a:t>
          </a:r>
        </a:p>
      </dgm:t>
    </dgm:pt>
    <dgm:pt modelId="{D295CC21-D3FB-4608-B861-EDF336CB6FC5}" type="parTrans" cxnId="{C5580DAD-8404-40E8-A9B9-0AB7D1FCCC7B}">
      <dgm:prSet/>
      <dgm:spPr/>
      <dgm:t>
        <a:bodyPr/>
        <a:lstStyle/>
        <a:p>
          <a:endParaRPr lang="en-US"/>
        </a:p>
      </dgm:t>
    </dgm:pt>
    <dgm:pt modelId="{3D2986A8-6A8E-4319-A508-EA6840A3C2F8}" type="sibTrans" cxnId="{C5580DAD-8404-40E8-A9B9-0AB7D1FCCC7B}">
      <dgm:prSet/>
      <dgm:spPr/>
      <dgm:t>
        <a:bodyPr/>
        <a:lstStyle/>
        <a:p>
          <a:endParaRPr lang="en-US"/>
        </a:p>
      </dgm:t>
    </dgm:pt>
    <dgm:pt modelId="{5CB4DC80-795B-4A6A-A88B-0EB8CE36567A}" type="pres">
      <dgm:prSet presAssocID="{DE439C85-4DE5-4D78-BEE0-AD281C9A7582}" presName="linear" presStyleCnt="0">
        <dgm:presLayoutVars>
          <dgm:animLvl val="lvl"/>
          <dgm:resizeHandles val="exact"/>
        </dgm:presLayoutVars>
      </dgm:prSet>
      <dgm:spPr/>
    </dgm:pt>
    <dgm:pt modelId="{073F8204-B007-4CAB-9E3A-D20496E29187}" type="pres">
      <dgm:prSet presAssocID="{513A545A-1F49-4E67-909B-ECF1A6CDB46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73F59C5-4266-4348-9DA5-793E164BE3BB}" type="pres">
      <dgm:prSet presAssocID="{771831D2-8AC8-4BDC-82D8-841237D06D1F}" presName="spacer" presStyleCnt="0"/>
      <dgm:spPr/>
    </dgm:pt>
    <dgm:pt modelId="{88F97FA4-B185-4578-812D-78BE69DADF2B}" type="pres">
      <dgm:prSet presAssocID="{7700ACA1-1CA2-443F-93DA-50CE676852F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0862915-D61F-4FBE-8909-8802C51DFF59}" type="pres">
      <dgm:prSet presAssocID="{0E65CE04-2511-416C-B148-58EA3E563F11}" presName="spacer" presStyleCnt="0"/>
      <dgm:spPr/>
    </dgm:pt>
    <dgm:pt modelId="{BFB16C24-BC7B-4F73-8B49-357FF928EF85}" type="pres">
      <dgm:prSet presAssocID="{17147B7C-2FE9-495D-8AEC-F2A23A5CFCC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45A690E-3E18-4790-A7D7-3E1B39AD03F1}" type="pres">
      <dgm:prSet presAssocID="{7A742503-FA2A-4EE3-8868-7CF267CF1ABF}" presName="spacer" presStyleCnt="0"/>
      <dgm:spPr/>
    </dgm:pt>
    <dgm:pt modelId="{2A44D79F-FC3B-4DD6-AD73-0D733F30257C}" type="pres">
      <dgm:prSet presAssocID="{02D10A54-B07B-458D-A1A8-48D07FF7004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F6E26E1-D8CC-4406-BB93-D6D31B60838E}" type="pres">
      <dgm:prSet presAssocID="{CBBB98CA-3135-4C95-8CDD-B14DD517A38D}" presName="spacer" presStyleCnt="0"/>
      <dgm:spPr/>
    </dgm:pt>
    <dgm:pt modelId="{0EFC6343-7CC4-4402-9FCF-9E7A856992D7}" type="pres">
      <dgm:prSet presAssocID="{7259C5BB-14A3-4C95-9D23-28DC9D422ECB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0E37E801-2BEA-4B2F-B277-F08F36EB1549}" type="presOf" srcId="{7259C5BB-14A3-4C95-9D23-28DC9D422ECB}" destId="{0EFC6343-7CC4-4402-9FCF-9E7A856992D7}" srcOrd="0" destOrd="0" presId="urn:microsoft.com/office/officeart/2005/8/layout/vList2"/>
    <dgm:cxn modelId="{6C7A9937-DFCE-4D72-9D7B-251EFCC3F17B}" type="presOf" srcId="{02D10A54-B07B-458D-A1A8-48D07FF70047}" destId="{2A44D79F-FC3B-4DD6-AD73-0D733F30257C}" srcOrd="0" destOrd="0" presId="urn:microsoft.com/office/officeart/2005/8/layout/vList2"/>
    <dgm:cxn modelId="{4149263D-B4E9-4A0C-9A56-E6321F982958}" srcId="{DE439C85-4DE5-4D78-BEE0-AD281C9A7582}" destId="{02D10A54-B07B-458D-A1A8-48D07FF70047}" srcOrd="3" destOrd="0" parTransId="{1B391C13-272A-4E1C-9623-1E8BBF4E0C4A}" sibTransId="{CBBB98CA-3135-4C95-8CDD-B14DD517A38D}"/>
    <dgm:cxn modelId="{BD070347-0212-40BF-A0B8-6CBDC7E8AB93}" type="presOf" srcId="{DE439C85-4DE5-4D78-BEE0-AD281C9A7582}" destId="{5CB4DC80-795B-4A6A-A88B-0EB8CE36567A}" srcOrd="0" destOrd="0" presId="urn:microsoft.com/office/officeart/2005/8/layout/vList2"/>
    <dgm:cxn modelId="{CC6A5F7A-D72C-474D-AD33-26F22A6312CD}" srcId="{DE439C85-4DE5-4D78-BEE0-AD281C9A7582}" destId="{7700ACA1-1CA2-443F-93DA-50CE676852F9}" srcOrd="1" destOrd="0" parTransId="{0C363558-EAB8-4820-8E23-7CCBAD018BE3}" sibTransId="{0E65CE04-2511-416C-B148-58EA3E563F11}"/>
    <dgm:cxn modelId="{3B048E5A-A0EB-43F5-BAE0-A7699DDEF399}" srcId="{DE439C85-4DE5-4D78-BEE0-AD281C9A7582}" destId="{513A545A-1F49-4E67-909B-ECF1A6CDB463}" srcOrd="0" destOrd="0" parTransId="{65BDAB48-6D0D-427C-B94A-4676FD1946DC}" sibTransId="{771831D2-8AC8-4BDC-82D8-841237D06D1F}"/>
    <dgm:cxn modelId="{C5580DAD-8404-40E8-A9B9-0AB7D1FCCC7B}" srcId="{DE439C85-4DE5-4D78-BEE0-AD281C9A7582}" destId="{7259C5BB-14A3-4C95-9D23-28DC9D422ECB}" srcOrd="4" destOrd="0" parTransId="{D295CC21-D3FB-4608-B861-EDF336CB6FC5}" sibTransId="{3D2986A8-6A8E-4319-A508-EA6840A3C2F8}"/>
    <dgm:cxn modelId="{50B972B3-D275-47B3-9106-67268FD78D3B}" srcId="{DE439C85-4DE5-4D78-BEE0-AD281C9A7582}" destId="{17147B7C-2FE9-495D-8AEC-F2A23A5CFCCF}" srcOrd="2" destOrd="0" parTransId="{C85033CC-C666-4456-A9E2-CCC6CBFCBC13}" sibTransId="{7A742503-FA2A-4EE3-8868-7CF267CF1ABF}"/>
    <dgm:cxn modelId="{10FC7CC7-3555-415D-BC07-25AAEEFB7085}" type="presOf" srcId="{17147B7C-2FE9-495D-8AEC-F2A23A5CFCCF}" destId="{BFB16C24-BC7B-4F73-8B49-357FF928EF85}" srcOrd="0" destOrd="0" presId="urn:microsoft.com/office/officeart/2005/8/layout/vList2"/>
    <dgm:cxn modelId="{29300DD6-E8C9-4287-9CBC-90DB3BEE54BD}" type="presOf" srcId="{7700ACA1-1CA2-443F-93DA-50CE676852F9}" destId="{88F97FA4-B185-4578-812D-78BE69DADF2B}" srcOrd="0" destOrd="0" presId="urn:microsoft.com/office/officeart/2005/8/layout/vList2"/>
    <dgm:cxn modelId="{EDC62EF1-3EDB-480A-BD0E-53CC178AB5C0}" type="presOf" srcId="{513A545A-1F49-4E67-909B-ECF1A6CDB463}" destId="{073F8204-B007-4CAB-9E3A-D20496E29187}" srcOrd="0" destOrd="0" presId="urn:microsoft.com/office/officeart/2005/8/layout/vList2"/>
    <dgm:cxn modelId="{57D075A5-05AD-451F-8B69-9009AA5950CD}" type="presParOf" srcId="{5CB4DC80-795B-4A6A-A88B-0EB8CE36567A}" destId="{073F8204-B007-4CAB-9E3A-D20496E29187}" srcOrd="0" destOrd="0" presId="urn:microsoft.com/office/officeart/2005/8/layout/vList2"/>
    <dgm:cxn modelId="{63C4140F-9D62-456B-8185-02336CE1747E}" type="presParOf" srcId="{5CB4DC80-795B-4A6A-A88B-0EB8CE36567A}" destId="{773F59C5-4266-4348-9DA5-793E164BE3BB}" srcOrd="1" destOrd="0" presId="urn:microsoft.com/office/officeart/2005/8/layout/vList2"/>
    <dgm:cxn modelId="{A2AD3586-6675-4BBE-ABC6-B4181D385C5E}" type="presParOf" srcId="{5CB4DC80-795B-4A6A-A88B-0EB8CE36567A}" destId="{88F97FA4-B185-4578-812D-78BE69DADF2B}" srcOrd="2" destOrd="0" presId="urn:microsoft.com/office/officeart/2005/8/layout/vList2"/>
    <dgm:cxn modelId="{C2D30C05-FCF8-4B3F-9516-02312B96C3E1}" type="presParOf" srcId="{5CB4DC80-795B-4A6A-A88B-0EB8CE36567A}" destId="{30862915-D61F-4FBE-8909-8802C51DFF59}" srcOrd="3" destOrd="0" presId="urn:microsoft.com/office/officeart/2005/8/layout/vList2"/>
    <dgm:cxn modelId="{970D05E3-EA9F-4E4F-9514-85FA8AC7EC4C}" type="presParOf" srcId="{5CB4DC80-795B-4A6A-A88B-0EB8CE36567A}" destId="{BFB16C24-BC7B-4F73-8B49-357FF928EF85}" srcOrd="4" destOrd="0" presId="urn:microsoft.com/office/officeart/2005/8/layout/vList2"/>
    <dgm:cxn modelId="{28EAC224-00DF-4EAD-BF1C-3323661B7E88}" type="presParOf" srcId="{5CB4DC80-795B-4A6A-A88B-0EB8CE36567A}" destId="{D45A690E-3E18-4790-A7D7-3E1B39AD03F1}" srcOrd="5" destOrd="0" presId="urn:microsoft.com/office/officeart/2005/8/layout/vList2"/>
    <dgm:cxn modelId="{735EF20C-3B34-4A7A-946C-12035EC4DB24}" type="presParOf" srcId="{5CB4DC80-795B-4A6A-A88B-0EB8CE36567A}" destId="{2A44D79F-FC3B-4DD6-AD73-0D733F30257C}" srcOrd="6" destOrd="0" presId="urn:microsoft.com/office/officeart/2005/8/layout/vList2"/>
    <dgm:cxn modelId="{6EDA7B05-17AE-447B-94EA-99C984FE8C83}" type="presParOf" srcId="{5CB4DC80-795B-4A6A-A88B-0EB8CE36567A}" destId="{5F6E26E1-D8CC-4406-BB93-D6D31B60838E}" srcOrd="7" destOrd="0" presId="urn:microsoft.com/office/officeart/2005/8/layout/vList2"/>
    <dgm:cxn modelId="{F9C256D8-4940-46A2-9D62-0F7F9B88B4DE}" type="presParOf" srcId="{5CB4DC80-795B-4A6A-A88B-0EB8CE36567A}" destId="{0EFC6343-7CC4-4402-9FCF-9E7A856992D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9F49323-A1F8-4D09-83EB-02C9FC02F007}" type="doc">
      <dgm:prSet loTypeId="urn:microsoft.com/office/officeart/2005/8/layout/default" loCatId="list" qsTypeId="urn:microsoft.com/office/officeart/2005/8/quickstyle/simple3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20A4331F-FFDB-48CA-815D-B9B1BC193686}">
      <dgm:prSet/>
      <dgm:spPr/>
      <dgm:t>
        <a:bodyPr/>
        <a:lstStyle/>
        <a:p>
          <a:r>
            <a:rPr lang="en-US"/>
            <a:t>Architecture and Design</a:t>
          </a:r>
        </a:p>
      </dgm:t>
    </dgm:pt>
    <dgm:pt modelId="{3948D815-E4DB-4AA4-B3C1-4AF7ED57E8CB}" type="parTrans" cxnId="{F5A73CE6-AC91-4400-A17D-ED8AE5D07C53}">
      <dgm:prSet/>
      <dgm:spPr/>
      <dgm:t>
        <a:bodyPr/>
        <a:lstStyle/>
        <a:p>
          <a:endParaRPr lang="en-US"/>
        </a:p>
      </dgm:t>
    </dgm:pt>
    <dgm:pt modelId="{0A288F13-0352-404F-84C7-1E99A458E920}" type="sibTrans" cxnId="{F5A73CE6-AC91-4400-A17D-ED8AE5D07C53}">
      <dgm:prSet/>
      <dgm:spPr/>
      <dgm:t>
        <a:bodyPr/>
        <a:lstStyle/>
        <a:p>
          <a:endParaRPr lang="en-US"/>
        </a:p>
      </dgm:t>
    </dgm:pt>
    <dgm:pt modelId="{58246AB5-2E23-41DE-94F3-1974376C6814}">
      <dgm:prSet/>
      <dgm:spPr/>
      <dgm:t>
        <a:bodyPr/>
        <a:lstStyle/>
        <a:p>
          <a:r>
            <a:rPr lang="en-US"/>
            <a:t>Mobile User Experience</a:t>
          </a:r>
        </a:p>
      </dgm:t>
    </dgm:pt>
    <dgm:pt modelId="{D9535A1C-6903-4480-8218-CEB9FFFA1536}" type="parTrans" cxnId="{984B1B2D-E2F9-4848-B78E-6F6F9C36AF07}">
      <dgm:prSet/>
      <dgm:spPr/>
      <dgm:t>
        <a:bodyPr/>
        <a:lstStyle/>
        <a:p>
          <a:endParaRPr lang="en-US"/>
        </a:p>
      </dgm:t>
    </dgm:pt>
    <dgm:pt modelId="{80A4ADAF-2733-4364-A09C-B9C3721F7474}" type="sibTrans" cxnId="{984B1B2D-E2F9-4848-B78E-6F6F9C36AF07}">
      <dgm:prSet/>
      <dgm:spPr/>
      <dgm:t>
        <a:bodyPr/>
        <a:lstStyle/>
        <a:p>
          <a:endParaRPr lang="en-US"/>
        </a:p>
      </dgm:t>
    </dgm:pt>
    <dgm:pt modelId="{1AD685CC-4D45-4858-A16D-B0D50E37A924}">
      <dgm:prSet/>
      <dgm:spPr/>
      <dgm:t>
        <a:bodyPr/>
        <a:lstStyle/>
        <a:p>
          <a:r>
            <a:rPr lang="en-US"/>
            <a:t>Performance</a:t>
          </a:r>
        </a:p>
      </dgm:t>
    </dgm:pt>
    <dgm:pt modelId="{3F1A0316-D10B-4871-9739-171418A3D7B0}" type="parTrans" cxnId="{1B6BA1C5-6DCE-4BA6-804B-D2467288886C}">
      <dgm:prSet/>
      <dgm:spPr/>
      <dgm:t>
        <a:bodyPr/>
        <a:lstStyle/>
        <a:p>
          <a:endParaRPr lang="en-US"/>
        </a:p>
      </dgm:t>
    </dgm:pt>
    <dgm:pt modelId="{D648AFD3-D47F-4B14-AB48-963EB9274EC1}" type="sibTrans" cxnId="{1B6BA1C5-6DCE-4BA6-804B-D2467288886C}">
      <dgm:prSet/>
      <dgm:spPr/>
      <dgm:t>
        <a:bodyPr/>
        <a:lstStyle/>
        <a:p>
          <a:endParaRPr lang="en-US"/>
        </a:p>
      </dgm:t>
    </dgm:pt>
    <dgm:pt modelId="{585D4736-49D8-4C8F-ACAB-A918D14C0622}">
      <dgm:prSet/>
      <dgm:spPr/>
      <dgm:t>
        <a:bodyPr/>
        <a:lstStyle/>
        <a:p>
          <a:r>
            <a:rPr lang="en-US"/>
            <a:t>Security</a:t>
          </a:r>
        </a:p>
      </dgm:t>
    </dgm:pt>
    <dgm:pt modelId="{A9715DD1-DC2F-42D1-A8A0-08C0C7D4843B}" type="parTrans" cxnId="{6EF0ED69-A872-4ADA-BE51-ADE2C2A064A1}">
      <dgm:prSet/>
      <dgm:spPr/>
      <dgm:t>
        <a:bodyPr/>
        <a:lstStyle/>
        <a:p>
          <a:endParaRPr lang="en-US"/>
        </a:p>
      </dgm:t>
    </dgm:pt>
    <dgm:pt modelId="{F252BE22-7F26-4E30-964E-A07B7501539E}" type="sibTrans" cxnId="{6EF0ED69-A872-4ADA-BE51-ADE2C2A064A1}">
      <dgm:prSet/>
      <dgm:spPr/>
      <dgm:t>
        <a:bodyPr/>
        <a:lstStyle/>
        <a:p>
          <a:endParaRPr lang="en-US"/>
        </a:p>
      </dgm:t>
    </dgm:pt>
    <dgm:pt modelId="{1DAD35CA-4777-4CFD-869E-5D30425CCE08}">
      <dgm:prSet/>
      <dgm:spPr/>
      <dgm:t>
        <a:bodyPr/>
        <a:lstStyle/>
        <a:p>
          <a:r>
            <a:rPr lang="en-US"/>
            <a:t>Testing</a:t>
          </a:r>
        </a:p>
      </dgm:t>
    </dgm:pt>
    <dgm:pt modelId="{03BB68F4-4A37-443E-BAD3-9A919FEE6CA3}" type="parTrans" cxnId="{9646DFA0-92E4-486C-8FC8-F3206EC3620B}">
      <dgm:prSet/>
      <dgm:spPr/>
      <dgm:t>
        <a:bodyPr/>
        <a:lstStyle/>
        <a:p>
          <a:endParaRPr lang="en-US"/>
        </a:p>
      </dgm:t>
    </dgm:pt>
    <dgm:pt modelId="{A78681D9-BE4E-49F6-8AD9-054D7284C7E0}" type="sibTrans" cxnId="{9646DFA0-92E4-486C-8FC8-F3206EC3620B}">
      <dgm:prSet/>
      <dgm:spPr/>
      <dgm:t>
        <a:bodyPr/>
        <a:lstStyle/>
        <a:p>
          <a:endParaRPr lang="en-US"/>
        </a:p>
      </dgm:t>
    </dgm:pt>
    <dgm:pt modelId="{F644D0B5-53FD-4C24-8C31-81F891B41252}">
      <dgm:prSet/>
      <dgm:spPr/>
      <dgm:t>
        <a:bodyPr/>
        <a:lstStyle/>
        <a:p>
          <a:r>
            <a:rPr lang="en-US"/>
            <a:t>Publishing and Deploying</a:t>
          </a:r>
        </a:p>
      </dgm:t>
    </dgm:pt>
    <dgm:pt modelId="{FBC3892D-F527-4ABE-BC69-2A8A782F12E1}" type="parTrans" cxnId="{2B206354-98D4-4D68-8735-41AD00E7C18D}">
      <dgm:prSet/>
      <dgm:spPr/>
      <dgm:t>
        <a:bodyPr/>
        <a:lstStyle/>
        <a:p>
          <a:endParaRPr lang="en-US"/>
        </a:p>
      </dgm:t>
    </dgm:pt>
    <dgm:pt modelId="{5DB96D15-F827-4AB9-A90E-0DCE4C2A3642}" type="sibTrans" cxnId="{2B206354-98D4-4D68-8735-41AD00E7C18D}">
      <dgm:prSet/>
      <dgm:spPr/>
      <dgm:t>
        <a:bodyPr/>
        <a:lstStyle/>
        <a:p>
          <a:endParaRPr lang="en-US"/>
        </a:p>
      </dgm:t>
    </dgm:pt>
    <dgm:pt modelId="{876F5E5B-C0FD-40B2-BB5A-9B7D095C9A57}" type="pres">
      <dgm:prSet presAssocID="{E9F49323-A1F8-4D09-83EB-02C9FC02F007}" presName="diagram" presStyleCnt="0">
        <dgm:presLayoutVars>
          <dgm:dir/>
          <dgm:resizeHandles val="exact"/>
        </dgm:presLayoutVars>
      </dgm:prSet>
      <dgm:spPr/>
    </dgm:pt>
    <dgm:pt modelId="{C0FA0307-F88D-45FA-A25E-0FA3D7F421E3}" type="pres">
      <dgm:prSet presAssocID="{20A4331F-FFDB-48CA-815D-B9B1BC193686}" presName="node" presStyleLbl="node1" presStyleIdx="0" presStyleCnt="6">
        <dgm:presLayoutVars>
          <dgm:bulletEnabled val="1"/>
        </dgm:presLayoutVars>
      </dgm:prSet>
      <dgm:spPr/>
    </dgm:pt>
    <dgm:pt modelId="{4EC230E3-D958-4604-9A55-D3925B428CF7}" type="pres">
      <dgm:prSet presAssocID="{0A288F13-0352-404F-84C7-1E99A458E920}" presName="sibTrans" presStyleCnt="0"/>
      <dgm:spPr/>
    </dgm:pt>
    <dgm:pt modelId="{D163801F-843F-4B2C-80BC-21482C75F349}" type="pres">
      <dgm:prSet presAssocID="{58246AB5-2E23-41DE-94F3-1974376C6814}" presName="node" presStyleLbl="node1" presStyleIdx="1" presStyleCnt="6">
        <dgm:presLayoutVars>
          <dgm:bulletEnabled val="1"/>
        </dgm:presLayoutVars>
      </dgm:prSet>
      <dgm:spPr/>
    </dgm:pt>
    <dgm:pt modelId="{42B3BCE7-ADFE-46B7-A25F-124C1A3CF46D}" type="pres">
      <dgm:prSet presAssocID="{80A4ADAF-2733-4364-A09C-B9C3721F7474}" presName="sibTrans" presStyleCnt="0"/>
      <dgm:spPr/>
    </dgm:pt>
    <dgm:pt modelId="{82103121-0E49-4746-931B-AE7F90571707}" type="pres">
      <dgm:prSet presAssocID="{1AD685CC-4D45-4858-A16D-B0D50E37A924}" presName="node" presStyleLbl="node1" presStyleIdx="2" presStyleCnt="6">
        <dgm:presLayoutVars>
          <dgm:bulletEnabled val="1"/>
        </dgm:presLayoutVars>
      </dgm:prSet>
      <dgm:spPr/>
    </dgm:pt>
    <dgm:pt modelId="{21D26283-66ED-4193-AE1E-7FE1F38C5DA1}" type="pres">
      <dgm:prSet presAssocID="{D648AFD3-D47F-4B14-AB48-963EB9274EC1}" presName="sibTrans" presStyleCnt="0"/>
      <dgm:spPr/>
    </dgm:pt>
    <dgm:pt modelId="{FEF9C6A6-AC1D-4D89-9C3D-E861BF69FCAA}" type="pres">
      <dgm:prSet presAssocID="{585D4736-49D8-4C8F-ACAB-A918D14C0622}" presName="node" presStyleLbl="node1" presStyleIdx="3" presStyleCnt="6">
        <dgm:presLayoutVars>
          <dgm:bulletEnabled val="1"/>
        </dgm:presLayoutVars>
      </dgm:prSet>
      <dgm:spPr/>
    </dgm:pt>
    <dgm:pt modelId="{8A1C604F-BD40-40D1-821C-5ACCFD345726}" type="pres">
      <dgm:prSet presAssocID="{F252BE22-7F26-4E30-964E-A07B7501539E}" presName="sibTrans" presStyleCnt="0"/>
      <dgm:spPr/>
    </dgm:pt>
    <dgm:pt modelId="{AA3409E6-D850-4715-B336-91C43DF44DA7}" type="pres">
      <dgm:prSet presAssocID="{1DAD35CA-4777-4CFD-869E-5D30425CCE08}" presName="node" presStyleLbl="node1" presStyleIdx="4" presStyleCnt="6">
        <dgm:presLayoutVars>
          <dgm:bulletEnabled val="1"/>
        </dgm:presLayoutVars>
      </dgm:prSet>
      <dgm:spPr/>
    </dgm:pt>
    <dgm:pt modelId="{B30932C0-FB45-4A4B-94A2-4462EF170CE0}" type="pres">
      <dgm:prSet presAssocID="{A78681D9-BE4E-49F6-8AD9-054D7284C7E0}" presName="sibTrans" presStyleCnt="0"/>
      <dgm:spPr/>
    </dgm:pt>
    <dgm:pt modelId="{A9E5BFDA-B215-43F6-B5FD-0BB40B9E5DB3}" type="pres">
      <dgm:prSet presAssocID="{F644D0B5-53FD-4C24-8C31-81F891B41252}" presName="node" presStyleLbl="node1" presStyleIdx="5" presStyleCnt="6">
        <dgm:presLayoutVars>
          <dgm:bulletEnabled val="1"/>
        </dgm:presLayoutVars>
      </dgm:prSet>
      <dgm:spPr/>
    </dgm:pt>
  </dgm:ptLst>
  <dgm:cxnLst>
    <dgm:cxn modelId="{0B84AA0E-840E-4014-BE7A-0784F5BE42D5}" type="presOf" srcId="{20A4331F-FFDB-48CA-815D-B9B1BC193686}" destId="{C0FA0307-F88D-45FA-A25E-0FA3D7F421E3}" srcOrd="0" destOrd="0" presId="urn:microsoft.com/office/officeart/2005/8/layout/default"/>
    <dgm:cxn modelId="{790E2925-E31A-49E9-B4E8-9939213BE3EA}" type="presOf" srcId="{E9F49323-A1F8-4D09-83EB-02C9FC02F007}" destId="{876F5E5B-C0FD-40B2-BB5A-9B7D095C9A57}" srcOrd="0" destOrd="0" presId="urn:microsoft.com/office/officeart/2005/8/layout/default"/>
    <dgm:cxn modelId="{984B1B2D-E2F9-4848-B78E-6F6F9C36AF07}" srcId="{E9F49323-A1F8-4D09-83EB-02C9FC02F007}" destId="{58246AB5-2E23-41DE-94F3-1974376C6814}" srcOrd="1" destOrd="0" parTransId="{D9535A1C-6903-4480-8218-CEB9FFFA1536}" sibTransId="{80A4ADAF-2733-4364-A09C-B9C3721F7474}"/>
    <dgm:cxn modelId="{EE522239-431A-4936-8B8F-B5BF879F23DA}" type="presOf" srcId="{F644D0B5-53FD-4C24-8C31-81F891B41252}" destId="{A9E5BFDA-B215-43F6-B5FD-0BB40B9E5DB3}" srcOrd="0" destOrd="0" presId="urn:microsoft.com/office/officeart/2005/8/layout/default"/>
    <dgm:cxn modelId="{6EF0ED69-A872-4ADA-BE51-ADE2C2A064A1}" srcId="{E9F49323-A1F8-4D09-83EB-02C9FC02F007}" destId="{585D4736-49D8-4C8F-ACAB-A918D14C0622}" srcOrd="3" destOrd="0" parTransId="{A9715DD1-DC2F-42D1-A8A0-08C0C7D4843B}" sibTransId="{F252BE22-7F26-4E30-964E-A07B7501539E}"/>
    <dgm:cxn modelId="{2B206354-98D4-4D68-8735-41AD00E7C18D}" srcId="{E9F49323-A1F8-4D09-83EB-02C9FC02F007}" destId="{F644D0B5-53FD-4C24-8C31-81F891B41252}" srcOrd="5" destOrd="0" parTransId="{FBC3892D-F527-4ABE-BC69-2A8A782F12E1}" sibTransId="{5DB96D15-F827-4AB9-A90E-0DCE4C2A3642}"/>
    <dgm:cxn modelId="{9646DFA0-92E4-486C-8FC8-F3206EC3620B}" srcId="{E9F49323-A1F8-4D09-83EB-02C9FC02F007}" destId="{1DAD35CA-4777-4CFD-869E-5D30425CCE08}" srcOrd="4" destOrd="0" parTransId="{03BB68F4-4A37-443E-BAD3-9A919FEE6CA3}" sibTransId="{A78681D9-BE4E-49F6-8AD9-054D7284C7E0}"/>
    <dgm:cxn modelId="{9C3003C2-6C60-4A8B-8498-CD4942C7DFE2}" type="presOf" srcId="{58246AB5-2E23-41DE-94F3-1974376C6814}" destId="{D163801F-843F-4B2C-80BC-21482C75F349}" srcOrd="0" destOrd="0" presId="urn:microsoft.com/office/officeart/2005/8/layout/default"/>
    <dgm:cxn modelId="{1B6BA1C5-6DCE-4BA6-804B-D2467288886C}" srcId="{E9F49323-A1F8-4D09-83EB-02C9FC02F007}" destId="{1AD685CC-4D45-4858-A16D-B0D50E37A924}" srcOrd="2" destOrd="0" parTransId="{3F1A0316-D10B-4871-9739-171418A3D7B0}" sibTransId="{D648AFD3-D47F-4B14-AB48-963EB9274EC1}"/>
    <dgm:cxn modelId="{3439ACD3-9702-4516-8514-0549CAC7362C}" type="presOf" srcId="{1AD685CC-4D45-4858-A16D-B0D50E37A924}" destId="{82103121-0E49-4746-931B-AE7F90571707}" srcOrd="0" destOrd="0" presId="urn:microsoft.com/office/officeart/2005/8/layout/default"/>
    <dgm:cxn modelId="{2472E4E0-8309-4F31-B8D6-81149F0BDB9B}" type="presOf" srcId="{1DAD35CA-4777-4CFD-869E-5D30425CCE08}" destId="{AA3409E6-D850-4715-B336-91C43DF44DA7}" srcOrd="0" destOrd="0" presId="urn:microsoft.com/office/officeart/2005/8/layout/default"/>
    <dgm:cxn modelId="{F5A73CE6-AC91-4400-A17D-ED8AE5D07C53}" srcId="{E9F49323-A1F8-4D09-83EB-02C9FC02F007}" destId="{20A4331F-FFDB-48CA-815D-B9B1BC193686}" srcOrd="0" destOrd="0" parTransId="{3948D815-E4DB-4AA4-B3C1-4AF7ED57E8CB}" sibTransId="{0A288F13-0352-404F-84C7-1E99A458E920}"/>
    <dgm:cxn modelId="{CC924BF6-920D-44B3-B1FB-DA8205006E7F}" type="presOf" srcId="{585D4736-49D8-4C8F-ACAB-A918D14C0622}" destId="{FEF9C6A6-AC1D-4D89-9C3D-E861BF69FCAA}" srcOrd="0" destOrd="0" presId="urn:microsoft.com/office/officeart/2005/8/layout/default"/>
    <dgm:cxn modelId="{E1E58812-D589-44E0-8AC5-4A784A3F56DF}" type="presParOf" srcId="{876F5E5B-C0FD-40B2-BB5A-9B7D095C9A57}" destId="{C0FA0307-F88D-45FA-A25E-0FA3D7F421E3}" srcOrd="0" destOrd="0" presId="urn:microsoft.com/office/officeart/2005/8/layout/default"/>
    <dgm:cxn modelId="{6E6D15A5-FC4C-4163-B9F7-1EF141801CCE}" type="presParOf" srcId="{876F5E5B-C0FD-40B2-BB5A-9B7D095C9A57}" destId="{4EC230E3-D958-4604-9A55-D3925B428CF7}" srcOrd="1" destOrd="0" presId="urn:microsoft.com/office/officeart/2005/8/layout/default"/>
    <dgm:cxn modelId="{0533CFD5-E78A-4944-84DD-31BC3823F665}" type="presParOf" srcId="{876F5E5B-C0FD-40B2-BB5A-9B7D095C9A57}" destId="{D163801F-843F-4B2C-80BC-21482C75F349}" srcOrd="2" destOrd="0" presId="urn:microsoft.com/office/officeart/2005/8/layout/default"/>
    <dgm:cxn modelId="{5CFBB982-1247-44CF-ACC2-DB6B60310C5C}" type="presParOf" srcId="{876F5E5B-C0FD-40B2-BB5A-9B7D095C9A57}" destId="{42B3BCE7-ADFE-46B7-A25F-124C1A3CF46D}" srcOrd="3" destOrd="0" presId="urn:microsoft.com/office/officeart/2005/8/layout/default"/>
    <dgm:cxn modelId="{78390D62-B518-4FB6-849D-EC5C1CD20019}" type="presParOf" srcId="{876F5E5B-C0FD-40B2-BB5A-9B7D095C9A57}" destId="{82103121-0E49-4746-931B-AE7F90571707}" srcOrd="4" destOrd="0" presId="urn:microsoft.com/office/officeart/2005/8/layout/default"/>
    <dgm:cxn modelId="{6D0607CD-8CD9-4B51-8698-AEC30AB08EEF}" type="presParOf" srcId="{876F5E5B-C0FD-40B2-BB5A-9B7D095C9A57}" destId="{21D26283-66ED-4193-AE1E-7FE1F38C5DA1}" srcOrd="5" destOrd="0" presId="urn:microsoft.com/office/officeart/2005/8/layout/default"/>
    <dgm:cxn modelId="{1822B1DB-2764-4BEF-994F-8DA1F6E6FF03}" type="presParOf" srcId="{876F5E5B-C0FD-40B2-BB5A-9B7D095C9A57}" destId="{FEF9C6A6-AC1D-4D89-9C3D-E861BF69FCAA}" srcOrd="6" destOrd="0" presId="urn:microsoft.com/office/officeart/2005/8/layout/default"/>
    <dgm:cxn modelId="{676ECEC5-776A-4C2B-9B5C-30AE0D46895D}" type="presParOf" srcId="{876F5E5B-C0FD-40B2-BB5A-9B7D095C9A57}" destId="{8A1C604F-BD40-40D1-821C-5ACCFD345726}" srcOrd="7" destOrd="0" presId="urn:microsoft.com/office/officeart/2005/8/layout/default"/>
    <dgm:cxn modelId="{286C5490-094E-4A0E-AC74-AAB6345C2319}" type="presParOf" srcId="{876F5E5B-C0FD-40B2-BB5A-9B7D095C9A57}" destId="{AA3409E6-D850-4715-B336-91C43DF44DA7}" srcOrd="8" destOrd="0" presId="urn:microsoft.com/office/officeart/2005/8/layout/default"/>
    <dgm:cxn modelId="{7C38B046-C235-4734-B8AC-3D8488685DA9}" type="presParOf" srcId="{876F5E5B-C0FD-40B2-BB5A-9B7D095C9A57}" destId="{B30932C0-FB45-4A4B-94A2-4462EF170CE0}" srcOrd="9" destOrd="0" presId="urn:microsoft.com/office/officeart/2005/8/layout/default"/>
    <dgm:cxn modelId="{A839B18E-F678-4B62-B71C-86DCFC620D28}" type="presParOf" srcId="{876F5E5B-C0FD-40B2-BB5A-9B7D095C9A57}" destId="{A9E5BFDA-B215-43F6-B5FD-0BB40B9E5DB3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FE65B3-580D-405B-8628-B49521D56131}">
      <dsp:nvSpPr>
        <dsp:cNvPr id="0" name=""/>
        <dsp:cNvSpPr/>
      </dsp:nvSpPr>
      <dsp:spPr>
        <a:xfrm>
          <a:off x="0" y="1414710"/>
          <a:ext cx="1959074" cy="2742704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737" tIns="330200" rIns="152737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Write a moderate -sized robust cross platform app using an appropriate mobile software development process.</a:t>
          </a:r>
        </a:p>
      </dsp:txBody>
      <dsp:txXfrm>
        <a:off x="0" y="2456938"/>
        <a:ext cx="1959074" cy="1645622"/>
      </dsp:txXfrm>
    </dsp:sp>
    <dsp:sp modelId="{7C2A3CAF-9C25-4483-A602-B6287B782DF5}">
      <dsp:nvSpPr>
        <dsp:cNvPr id="0" name=""/>
        <dsp:cNvSpPr/>
      </dsp:nvSpPr>
      <dsp:spPr>
        <a:xfrm>
          <a:off x="568131" y="1688980"/>
          <a:ext cx="822811" cy="822811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150" tIns="12700" rIns="64150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1</a:t>
          </a:r>
        </a:p>
      </dsp:txBody>
      <dsp:txXfrm>
        <a:off x="688629" y="1809478"/>
        <a:ext cx="581815" cy="581815"/>
      </dsp:txXfrm>
    </dsp:sp>
    <dsp:sp modelId="{88818019-F786-42C9-803C-E2C37640D6F5}">
      <dsp:nvSpPr>
        <dsp:cNvPr id="0" name=""/>
        <dsp:cNvSpPr/>
      </dsp:nvSpPr>
      <dsp:spPr>
        <a:xfrm>
          <a:off x="0" y="4157342"/>
          <a:ext cx="1959074" cy="7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93D45DB-2A97-4B65-B49C-8568ECD0CCE2}">
      <dsp:nvSpPr>
        <dsp:cNvPr id="0" name=""/>
        <dsp:cNvSpPr/>
      </dsp:nvSpPr>
      <dsp:spPr>
        <a:xfrm>
          <a:off x="2154981" y="1414710"/>
          <a:ext cx="1959074" cy="2742704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737" tIns="330200" rIns="152737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Design and develop an application with a group</a:t>
          </a:r>
        </a:p>
      </dsp:txBody>
      <dsp:txXfrm>
        <a:off x="2154981" y="2456938"/>
        <a:ext cx="1959074" cy="1645622"/>
      </dsp:txXfrm>
    </dsp:sp>
    <dsp:sp modelId="{E180A625-C2DD-4EA1-81A8-22553DA04F83}">
      <dsp:nvSpPr>
        <dsp:cNvPr id="0" name=""/>
        <dsp:cNvSpPr/>
      </dsp:nvSpPr>
      <dsp:spPr>
        <a:xfrm>
          <a:off x="2723113" y="1688980"/>
          <a:ext cx="822811" cy="822811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150" tIns="12700" rIns="64150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2</a:t>
          </a:r>
        </a:p>
      </dsp:txBody>
      <dsp:txXfrm>
        <a:off x="2843611" y="1809478"/>
        <a:ext cx="581815" cy="581815"/>
      </dsp:txXfrm>
    </dsp:sp>
    <dsp:sp modelId="{32C4938F-598F-4C97-A56F-3D9BF586E89D}">
      <dsp:nvSpPr>
        <dsp:cNvPr id="0" name=""/>
        <dsp:cNvSpPr/>
      </dsp:nvSpPr>
      <dsp:spPr>
        <a:xfrm>
          <a:off x="2154981" y="4157342"/>
          <a:ext cx="1959074" cy="7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CC71DA7-1324-4096-B2EC-BDDCB0C61143}">
      <dsp:nvSpPr>
        <dsp:cNvPr id="0" name=""/>
        <dsp:cNvSpPr/>
      </dsp:nvSpPr>
      <dsp:spPr>
        <a:xfrm>
          <a:off x="4309963" y="1414710"/>
          <a:ext cx="1959074" cy="2742704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737" tIns="330200" rIns="152737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Describe common mobile software requirements in compatibility, performance, and security and how these requirements impact the underlying implementation. </a:t>
          </a:r>
        </a:p>
      </dsp:txBody>
      <dsp:txXfrm>
        <a:off x="4309963" y="2456938"/>
        <a:ext cx="1959074" cy="1645622"/>
      </dsp:txXfrm>
    </dsp:sp>
    <dsp:sp modelId="{F6C13B6F-22A4-4E9A-88BE-EBA0293B18EC}">
      <dsp:nvSpPr>
        <dsp:cNvPr id="0" name=""/>
        <dsp:cNvSpPr/>
      </dsp:nvSpPr>
      <dsp:spPr>
        <a:xfrm>
          <a:off x="4878095" y="1688980"/>
          <a:ext cx="822811" cy="822811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150" tIns="12700" rIns="64150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3</a:t>
          </a:r>
        </a:p>
      </dsp:txBody>
      <dsp:txXfrm>
        <a:off x="4998593" y="1809478"/>
        <a:ext cx="581815" cy="581815"/>
      </dsp:txXfrm>
    </dsp:sp>
    <dsp:sp modelId="{2861D59A-28AE-4DAA-BF8B-EB337742CBEA}">
      <dsp:nvSpPr>
        <dsp:cNvPr id="0" name=""/>
        <dsp:cNvSpPr/>
      </dsp:nvSpPr>
      <dsp:spPr>
        <a:xfrm>
          <a:off x="4309963" y="4157342"/>
          <a:ext cx="1959074" cy="7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437ADE-2B54-468E-8B1E-4E014D80E97E}">
      <dsp:nvSpPr>
        <dsp:cNvPr id="0" name=""/>
        <dsp:cNvSpPr/>
      </dsp:nvSpPr>
      <dsp:spPr>
        <a:xfrm>
          <a:off x="2827" y="1485583"/>
          <a:ext cx="1491836" cy="57974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Exams</a:t>
          </a:r>
        </a:p>
      </dsp:txBody>
      <dsp:txXfrm>
        <a:off x="2827" y="1485583"/>
        <a:ext cx="1491836" cy="579742"/>
      </dsp:txXfrm>
    </dsp:sp>
    <dsp:sp modelId="{384D0100-F07E-4455-A998-18DDC51F854B}">
      <dsp:nvSpPr>
        <dsp:cNvPr id="0" name=""/>
        <dsp:cNvSpPr/>
      </dsp:nvSpPr>
      <dsp:spPr>
        <a:xfrm>
          <a:off x="2827" y="2065326"/>
          <a:ext cx="1491836" cy="207412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Midterm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Final</a:t>
          </a:r>
        </a:p>
      </dsp:txBody>
      <dsp:txXfrm>
        <a:off x="2827" y="2065326"/>
        <a:ext cx="1491836" cy="2074121"/>
      </dsp:txXfrm>
    </dsp:sp>
    <dsp:sp modelId="{1F12BC2D-067E-4CC5-A788-3DF1A02A983D}">
      <dsp:nvSpPr>
        <dsp:cNvPr id="0" name=""/>
        <dsp:cNvSpPr/>
      </dsp:nvSpPr>
      <dsp:spPr>
        <a:xfrm>
          <a:off x="1703521" y="1485583"/>
          <a:ext cx="1491836" cy="57974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Team Coding Projects</a:t>
          </a:r>
        </a:p>
      </dsp:txBody>
      <dsp:txXfrm>
        <a:off x="1703521" y="1485583"/>
        <a:ext cx="1491836" cy="579742"/>
      </dsp:txXfrm>
    </dsp:sp>
    <dsp:sp modelId="{E5DF0018-CCBD-440A-BDF1-F8F1E38F900A}">
      <dsp:nvSpPr>
        <dsp:cNvPr id="0" name=""/>
        <dsp:cNvSpPr/>
      </dsp:nvSpPr>
      <dsp:spPr>
        <a:xfrm>
          <a:off x="1703521" y="2065326"/>
          <a:ext cx="1491836" cy="207412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Project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Hackathon</a:t>
          </a:r>
        </a:p>
      </dsp:txBody>
      <dsp:txXfrm>
        <a:off x="1703521" y="2065326"/>
        <a:ext cx="1491836" cy="2074121"/>
      </dsp:txXfrm>
    </dsp:sp>
    <dsp:sp modelId="{F992BE70-0CCB-48CC-B918-BA0D0FC3C8AF}">
      <dsp:nvSpPr>
        <dsp:cNvPr id="0" name=""/>
        <dsp:cNvSpPr/>
      </dsp:nvSpPr>
      <dsp:spPr>
        <a:xfrm>
          <a:off x="3404215" y="1485583"/>
          <a:ext cx="1491836" cy="57974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Assignments</a:t>
          </a:r>
        </a:p>
      </dsp:txBody>
      <dsp:txXfrm>
        <a:off x="3404215" y="1485583"/>
        <a:ext cx="1491836" cy="579742"/>
      </dsp:txXfrm>
    </dsp:sp>
    <dsp:sp modelId="{BB57E34E-566A-434B-92C6-412BD6333D08}">
      <dsp:nvSpPr>
        <dsp:cNvPr id="0" name=""/>
        <dsp:cNvSpPr/>
      </dsp:nvSpPr>
      <dsp:spPr>
        <a:xfrm>
          <a:off x="3404215" y="2065326"/>
          <a:ext cx="1491836" cy="207412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Team Projects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Personal Project</a:t>
          </a:r>
        </a:p>
      </dsp:txBody>
      <dsp:txXfrm>
        <a:off x="3404215" y="2065326"/>
        <a:ext cx="1491836" cy="2074121"/>
      </dsp:txXfrm>
    </dsp:sp>
    <dsp:sp modelId="{D0E8AAC0-E511-4C36-9FBD-18CC8A5DCAB0}">
      <dsp:nvSpPr>
        <dsp:cNvPr id="0" name=""/>
        <dsp:cNvSpPr/>
      </dsp:nvSpPr>
      <dsp:spPr>
        <a:xfrm>
          <a:off x="5121259" y="1485583"/>
          <a:ext cx="2320566" cy="57974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Masters students</a:t>
          </a:r>
        </a:p>
      </dsp:txBody>
      <dsp:txXfrm>
        <a:off x="5121259" y="1485583"/>
        <a:ext cx="2320566" cy="579742"/>
      </dsp:txXfrm>
    </dsp:sp>
    <dsp:sp modelId="{310DBFEB-88AE-4D01-A5B4-C8C87AD4CE6D}">
      <dsp:nvSpPr>
        <dsp:cNvPr id="0" name=""/>
        <dsp:cNvSpPr/>
      </dsp:nvSpPr>
      <dsp:spPr>
        <a:xfrm>
          <a:off x="5104909" y="2065326"/>
          <a:ext cx="2353267" cy="207412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Web Services for Application,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Additional Application Features,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Hack-a-thon preparation</a:t>
          </a:r>
        </a:p>
      </dsp:txBody>
      <dsp:txXfrm>
        <a:off x="5104909" y="2065326"/>
        <a:ext cx="2353267" cy="20741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36499B-2785-457A-860B-FA11262BDA0B}">
      <dsp:nvSpPr>
        <dsp:cNvPr id="0" name=""/>
        <dsp:cNvSpPr/>
      </dsp:nvSpPr>
      <dsp:spPr>
        <a:xfrm>
          <a:off x="36" y="12044"/>
          <a:ext cx="3501883" cy="864000"/>
        </a:xfrm>
        <a:prstGeom prst="rect">
          <a:avLst/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shade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shade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Student</a:t>
          </a:r>
        </a:p>
      </dsp:txBody>
      <dsp:txXfrm>
        <a:off x="36" y="12044"/>
        <a:ext cx="3501883" cy="864000"/>
      </dsp:txXfrm>
    </dsp:sp>
    <dsp:sp modelId="{0241B43A-02B9-46BD-8841-AA65F6617B82}">
      <dsp:nvSpPr>
        <dsp:cNvPr id="0" name=""/>
        <dsp:cNvSpPr/>
      </dsp:nvSpPr>
      <dsp:spPr>
        <a:xfrm>
          <a:off x="36" y="876044"/>
          <a:ext cx="3501883" cy="5764500"/>
        </a:xfrm>
        <a:prstGeom prst="rect">
          <a:avLst/>
        </a:prstGeom>
        <a:solidFill>
          <a:schemeClr val="accent3">
            <a:alpha val="90000"/>
            <a:tint val="55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Object - oriented programming: classes, inheritance, encapsulation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Java programming or C# programming. The course is in C#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Independent learning from online resources, tutorials, and documentation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Keep up with Personal and Team Project work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At least 10 hours of work outside of class is required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Commitment to Team Project, work with peers in class on problem solving and solutions</a:t>
          </a:r>
        </a:p>
      </dsp:txBody>
      <dsp:txXfrm>
        <a:off x="36" y="876044"/>
        <a:ext cx="3501883" cy="5764500"/>
      </dsp:txXfrm>
    </dsp:sp>
    <dsp:sp modelId="{F5DBDE58-E10E-47D1-A9CD-4C1AE189C2C2}">
      <dsp:nvSpPr>
        <dsp:cNvPr id="0" name=""/>
        <dsp:cNvSpPr/>
      </dsp:nvSpPr>
      <dsp:spPr>
        <a:xfrm>
          <a:off x="3992183" y="12044"/>
          <a:ext cx="3501883" cy="864000"/>
        </a:xfrm>
        <a:prstGeom prst="rect">
          <a:avLst/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3596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shade val="50000"/>
                <a:hueOff val="0"/>
                <a:satOff val="0"/>
                <a:lumOff val="3596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shade val="50000"/>
                <a:hueOff val="0"/>
                <a:satOff val="0"/>
                <a:lumOff val="3596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shade val="50000"/>
              <a:hueOff val="0"/>
              <a:satOff val="0"/>
              <a:lumOff val="3596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Instructor</a:t>
          </a:r>
        </a:p>
      </dsp:txBody>
      <dsp:txXfrm>
        <a:off x="3992183" y="12044"/>
        <a:ext cx="3501883" cy="864000"/>
      </dsp:txXfrm>
    </dsp:sp>
    <dsp:sp modelId="{57C2521F-7D01-4579-85A6-D750676C252A}">
      <dsp:nvSpPr>
        <dsp:cNvPr id="0" name=""/>
        <dsp:cNvSpPr/>
      </dsp:nvSpPr>
      <dsp:spPr>
        <a:xfrm>
          <a:off x="3992183" y="876044"/>
          <a:ext cx="3501883" cy="5764500"/>
        </a:xfrm>
        <a:prstGeom prst="rect">
          <a:avLst/>
        </a:prstGeom>
        <a:solidFill>
          <a:schemeClr val="accent3">
            <a:alpha val="90000"/>
            <a:tint val="55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Be a Guide and Coach through the development process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Will not be a personal tutor for learning development concepts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Not able to personally trouble shoot systems and deployments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Will provide feedback on team project designs and application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Will grade Midterms, Finals, Team Documentation, and final Projects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Will oversee grading of assignments</a:t>
          </a:r>
        </a:p>
      </dsp:txBody>
      <dsp:txXfrm>
        <a:off x="3992183" y="876044"/>
        <a:ext cx="3501883" cy="57645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3F8204-B007-4CAB-9E3A-D20496E29187}">
      <dsp:nvSpPr>
        <dsp:cNvPr id="0" name=""/>
        <dsp:cNvSpPr/>
      </dsp:nvSpPr>
      <dsp:spPr>
        <a:xfrm>
          <a:off x="0" y="222884"/>
          <a:ext cx="6269038" cy="9354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Cross platform development</a:t>
          </a:r>
        </a:p>
      </dsp:txBody>
      <dsp:txXfrm>
        <a:off x="45663" y="268547"/>
        <a:ext cx="6177712" cy="844089"/>
      </dsp:txXfrm>
    </dsp:sp>
    <dsp:sp modelId="{88F97FA4-B185-4578-812D-78BE69DADF2B}">
      <dsp:nvSpPr>
        <dsp:cNvPr id="0" name=""/>
        <dsp:cNvSpPr/>
      </dsp:nvSpPr>
      <dsp:spPr>
        <a:xfrm>
          <a:off x="0" y="1270620"/>
          <a:ext cx="6269038" cy="9354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Application Class Design</a:t>
          </a:r>
        </a:p>
      </dsp:txBody>
      <dsp:txXfrm>
        <a:off x="45663" y="1316283"/>
        <a:ext cx="6177712" cy="844089"/>
      </dsp:txXfrm>
    </dsp:sp>
    <dsp:sp modelId="{BFB16C24-BC7B-4F73-8B49-357FF928EF85}">
      <dsp:nvSpPr>
        <dsp:cNvPr id="0" name=""/>
        <dsp:cNvSpPr/>
      </dsp:nvSpPr>
      <dsp:spPr>
        <a:xfrm>
          <a:off x="0" y="2318355"/>
          <a:ext cx="6269038" cy="9354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User Interface</a:t>
          </a:r>
        </a:p>
      </dsp:txBody>
      <dsp:txXfrm>
        <a:off x="45663" y="2364018"/>
        <a:ext cx="6177712" cy="844089"/>
      </dsp:txXfrm>
    </dsp:sp>
    <dsp:sp modelId="{2A44D79F-FC3B-4DD6-AD73-0D733F30257C}">
      <dsp:nvSpPr>
        <dsp:cNvPr id="0" name=""/>
        <dsp:cNvSpPr/>
      </dsp:nvSpPr>
      <dsp:spPr>
        <a:xfrm>
          <a:off x="0" y="3366090"/>
          <a:ext cx="6269038" cy="9354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Data Management</a:t>
          </a:r>
        </a:p>
      </dsp:txBody>
      <dsp:txXfrm>
        <a:off x="45663" y="3411753"/>
        <a:ext cx="6177712" cy="844089"/>
      </dsp:txXfrm>
    </dsp:sp>
    <dsp:sp modelId="{0EFC6343-7CC4-4402-9FCF-9E7A856992D7}">
      <dsp:nvSpPr>
        <dsp:cNvPr id="0" name=""/>
        <dsp:cNvSpPr/>
      </dsp:nvSpPr>
      <dsp:spPr>
        <a:xfrm>
          <a:off x="0" y="4413825"/>
          <a:ext cx="6269038" cy="9354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Cloud API interaction</a:t>
          </a:r>
        </a:p>
      </dsp:txBody>
      <dsp:txXfrm>
        <a:off x="45663" y="4459488"/>
        <a:ext cx="6177712" cy="84408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FA0307-F88D-45FA-A25E-0FA3D7F421E3}">
      <dsp:nvSpPr>
        <dsp:cNvPr id="0" name=""/>
        <dsp:cNvSpPr/>
      </dsp:nvSpPr>
      <dsp:spPr>
        <a:xfrm>
          <a:off x="209682" y="503"/>
          <a:ext cx="2785558" cy="167133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Architecture and Design</a:t>
          </a:r>
        </a:p>
      </dsp:txBody>
      <dsp:txXfrm>
        <a:off x="209682" y="503"/>
        <a:ext cx="2785558" cy="1671335"/>
      </dsp:txXfrm>
    </dsp:sp>
    <dsp:sp modelId="{D163801F-843F-4B2C-80BC-21482C75F349}">
      <dsp:nvSpPr>
        <dsp:cNvPr id="0" name=""/>
        <dsp:cNvSpPr/>
      </dsp:nvSpPr>
      <dsp:spPr>
        <a:xfrm>
          <a:off x="3273796" y="503"/>
          <a:ext cx="2785558" cy="167133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Mobile User Experience</a:t>
          </a:r>
        </a:p>
      </dsp:txBody>
      <dsp:txXfrm>
        <a:off x="3273796" y="503"/>
        <a:ext cx="2785558" cy="1671335"/>
      </dsp:txXfrm>
    </dsp:sp>
    <dsp:sp modelId="{82103121-0E49-4746-931B-AE7F90571707}">
      <dsp:nvSpPr>
        <dsp:cNvPr id="0" name=""/>
        <dsp:cNvSpPr/>
      </dsp:nvSpPr>
      <dsp:spPr>
        <a:xfrm>
          <a:off x="209682" y="1950394"/>
          <a:ext cx="2785558" cy="167133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Performance</a:t>
          </a:r>
        </a:p>
      </dsp:txBody>
      <dsp:txXfrm>
        <a:off x="209682" y="1950394"/>
        <a:ext cx="2785558" cy="1671335"/>
      </dsp:txXfrm>
    </dsp:sp>
    <dsp:sp modelId="{FEF9C6A6-AC1D-4D89-9C3D-E861BF69FCAA}">
      <dsp:nvSpPr>
        <dsp:cNvPr id="0" name=""/>
        <dsp:cNvSpPr/>
      </dsp:nvSpPr>
      <dsp:spPr>
        <a:xfrm>
          <a:off x="3273796" y="1950394"/>
          <a:ext cx="2785558" cy="167133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Security</a:t>
          </a:r>
        </a:p>
      </dsp:txBody>
      <dsp:txXfrm>
        <a:off x="3273796" y="1950394"/>
        <a:ext cx="2785558" cy="1671335"/>
      </dsp:txXfrm>
    </dsp:sp>
    <dsp:sp modelId="{AA3409E6-D850-4715-B336-91C43DF44DA7}">
      <dsp:nvSpPr>
        <dsp:cNvPr id="0" name=""/>
        <dsp:cNvSpPr/>
      </dsp:nvSpPr>
      <dsp:spPr>
        <a:xfrm>
          <a:off x="209682" y="3900286"/>
          <a:ext cx="2785558" cy="167133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Testing</a:t>
          </a:r>
        </a:p>
      </dsp:txBody>
      <dsp:txXfrm>
        <a:off x="209682" y="3900286"/>
        <a:ext cx="2785558" cy="1671335"/>
      </dsp:txXfrm>
    </dsp:sp>
    <dsp:sp modelId="{A9E5BFDA-B215-43F6-B5FD-0BB40B9E5DB3}">
      <dsp:nvSpPr>
        <dsp:cNvPr id="0" name=""/>
        <dsp:cNvSpPr/>
      </dsp:nvSpPr>
      <dsp:spPr>
        <a:xfrm>
          <a:off x="3273796" y="3900286"/>
          <a:ext cx="2785558" cy="167133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Publishing and Deploying</a:t>
          </a:r>
        </a:p>
      </dsp:txBody>
      <dsp:txXfrm>
        <a:off x="3273796" y="3900286"/>
        <a:ext cx="2785558" cy="16713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F51A7-F7F2-4440-95A3-9D67362F8B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74CF60-1BA3-4FB6-A8BA-E3368A42ED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ED8DD-9C65-4B32-B76B-D592F8417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81759-B4DD-4105-BB0D-34C79E2FA8AD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D0E45-5C83-41B7-96FA-81F498263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66484-058A-4D79-B1A9-EA807BD33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7A4F0-23B8-4FA8-81E0-5A4416B5E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533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85D67-24CE-490B-B0E1-80BC11FA6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9CF985-3346-4D0E-8D62-CEA5B1454E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D591-1FBE-4A0A-B0DB-CD1F29C22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81759-B4DD-4105-BB0D-34C79E2FA8AD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F8DF2-F854-4DC8-8869-6D22A4697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79BE8-C643-4EDB-9EE2-07BA3B99D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7A4F0-23B8-4FA8-81E0-5A4416B5E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47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9BD7CA-2DAB-491A-9748-63CB9D4A8C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46AF62-3917-4AE9-8742-807DDD60C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C0DB5-DA2A-467C-8286-E5A717DCA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81759-B4DD-4105-BB0D-34C79E2FA8AD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8550E-D26F-4DE9-A5A8-4600D083A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60293-A479-4033-AD87-44A5DABB7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7A4F0-23B8-4FA8-81E0-5A4416B5E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644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67201-E044-4D9E-BC46-7DD91DDE6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7A186-2FA3-4431-ADCD-CF5E0F4D8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4AD02-9FBB-43FA-A6E1-A4C272130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81759-B4DD-4105-BB0D-34C79E2FA8AD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5CD96-C7FF-4129-9577-816A868A6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EAE24-9798-402A-BEB2-0F40619BD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7A4F0-23B8-4FA8-81E0-5A4416B5E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38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24137-0BA4-4F82-B371-C2E9DD856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476E30-634A-4B2C-BA40-F8B4BC325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A3D9B-70C8-439C-A906-B61043EB1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81759-B4DD-4105-BB0D-34C79E2FA8AD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555B4-72F8-4185-BC60-BBF4EBC89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3D52C-BBBF-4B6F-89D6-FA6D7C416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7A4F0-23B8-4FA8-81E0-5A4416B5E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815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20B66-642E-4A57-881B-53A98AA16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46E5E-1705-468C-A6EB-8C0A432F04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1FFB49-6419-41CE-85CC-5A71A532C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32349E-2E60-484E-ABF6-367A66553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81759-B4DD-4105-BB0D-34C79E2FA8AD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893067-0B8D-4E70-BCF3-464066E74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64E957-FABA-4A35-BA97-7ECA0A448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7A4F0-23B8-4FA8-81E0-5A4416B5E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276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C662A-A192-4E97-A454-F99C831BA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4272C-EB2D-41A9-A6FF-E19AFE73A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608D03-5C2D-429A-A8E9-C0B06CAAC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CA3B1B-EE2F-4C96-A478-8B43800B6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B5526F-A759-41A1-BDDE-0AF4152025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AC0482-EF80-4BFF-928A-59A9826C9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81759-B4DD-4105-BB0D-34C79E2FA8AD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AB989F-A628-4CE4-8DF5-5540F7E96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7F57D1-3A57-47A2-BCC5-1CB1A5C6F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7A4F0-23B8-4FA8-81E0-5A4416B5E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834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6E178-9B2B-449E-A0CF-C5C06598C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B53B9C-2219-4725-99C2-D899CC76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81759-B4DD-4105-BB0D-34C79E2FA8AD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6DFDD1-9669-4E90-9F21-84C466C0E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E50B95-941E-46E2-8D5D-B75BCC836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7A4F0-23B8-4FA8-81E0-5A4416B5E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756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CF5845-0564-4D3C-AF15-E3D17959D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81759-B4DD-4105-BB0D-34C79E2FA8AD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39879F-76BD-48EA-9465-F77868BE2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608DA-3673-47D0-98BB-0F96A065B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7A4F0-23B8-4FA8-81E0-5A4416B5E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824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9CFD3-90EA-486A-B4BC-48E309302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08ADC-DD36-4449-91C9-0F8E423EC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BCA340-519C-4874-B8FF-618740ECD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612EC7-073C-4D7F-ADB7-3182F64CC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81759-B4DD-4105-BB0D-34C79E2FA8AD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C709A2-037C-4F1A-B001-9D0EFCFA6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8AB010-BA73-41DA-868F-32D57712B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7A4F0-23B8-4FA8-81E0-5A4416B5E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95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9BCB3-DABE-4232-878D-AF4F93157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238FEF-CB28-472B-AD13-E70FB94D3E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5917B4-ECB0-4FC0-B84F-FB8F03E9E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D619E-3BC9-443F-8C07-A7B6C50B2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81759-B4DD-4105-BB0D-34C79E2FA8AD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B5890-E222-41ED-B192-7225676A7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55A6F-04AD-48F1-9E44-01BB6413A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7A4F0-23B8-4FA8-81E0-5A4416B5E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91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4409B9-1477-4537-A6DC-4E149C1D1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B7DD5-DA5A-4171-BF82-601C56715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53C10-D4B5-4A7B-AE34-8F06119A27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81759-B4DD-4105-BB0D-34C79E2FA8AD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2540F-67CF-4AB5-8221-87CA6AB351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1E5ED-9825-4AC8-9570-671336F44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7A4F0-23B8-4FA8-81E0-5A4416B5E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8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xamarin.com/guides/xamarin-forms/creating-mobile-apps-xamarin-forms/" TargetMode="External"/><Relationship Id="rId2" Type="http://schemas.openxmlformats.org/officeDocument/2006/relationships/hyperlink" Target="https://docs.microsoft.com/en-us/xamari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xamarin.com/guides/xamarin-form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0D466E55-355B-4E91-A5AE-5EB7A66820B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  <p:pic>
        <p:nvPicPr>
          <p:cNvPr id="15" name="Graphic 6">
            <a:extLst>
              <a:ext uri="{FF2B5EF4-FFF2-40B4-BE49-F238E27FC236}">
                <a16:creationId xmlns:a16="http://schemas.microsoft.com/office/drawing/2014/main" id="{AAC7B5A3-A33C-40C4-B785-2231FBE8B9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423F82-5D18-41EA-B7DE-B4CDC8C42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0667" y="2187743"/>
            <a:ext cx="5293449" cy="2482515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Mobile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6464FC-938B-4B2D-8140-B4D76B1489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0667" y="4670258"/>
            <a:ext cx="5293449" cy="137140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Cross Platform</a:t>
            </a:r>
          </a:p>
        </p:txBody>
      </p:sp>
    </p:spTree>
    <p:extLst>
      <p:ext uri="{BB962C8B-B14F-4D97-AF65-F5344CB8AC3E}">
        <p14:creationId xmlns:p14="http://schemas.microsoft.com/office/powerpoint/2010/main" val="1184813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AA082FC-2B35-4CC2-B221-0A589EE8B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Instructor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E3713-3A8C-4642-AC99-6EBDD5608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Mike Koenig</a:t>
            </a:r>
          </a:p>
          <a:p>
            <a:r>
              <a:rPr lang="en-US" sz="2400" dirty="0"/>
              <a:t>koenigm@seattleu.edu</a:t>
            </a:r>
          </a:p>
          <a:p>
            <a:r>
              <a:rPr lang="en-US" sz="2400" dirty="0"/>
              <a:t>425-256-1847</a:t>
            </a:r>
          </a:p>
          <a:p>
            <a:r>
              <a:rPr lang="en-US" sz="2400" dirty="0" err="1"/>
              <a:t>Eng</a:t>
            </a:r>
            <a:r>
              <a:rPr lang="en-US" sz="2400" dirty="0"/>
              <a:t> 520</a:t>
            </a:r>
          </a:p>
        </p:txBody>
      </p:sp>
    </p:spTree>
    <p:extLst>
      <p:ext uri="{BB962C8B-B14F-4D97-AF65-F5344CB8AC3E}">
        <p14:creationId xmlns:p14="http://schemas.microsoft.com/office/powerpoint/2010/main" val="127242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C8CB8-277A-4EDF-B10E-0A5206CE9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92693-9373-42A8-ABED-BDF5C9988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Internet Resources</a:t>
            </a:r>
          </a:p>
          <a:p>
            <a:endParaRPr lang="en-US" dirty="0"/>
          </a:p>
          <a:p>
            <a:r>
              <a:rPr lang="en-US" dirty="0"/>
              <a:t>Xamarin Documentation</a:t>
            </a:r>
          </a:p>
          <a:p>
            <a:pPr lvl="1"/>
            <a:r>
              <a:rPr lang="en-US" dirty="0">
                <a:hlinkClick r:id="rId2"/>
              </a:rPr>
              <a:t>https://docs.microsoft.com/en-us/xamarin/</a:t>
            </a:r>
            <a:endParaRPr lang="en-US" dirty="0"/>
          </a:p>
          <a:p>
            <a:endParaRPr lang="en-US" dirty="0"/>
          </a:p>
          <a:p>
            <a:r>
              <a:rPr lang="en-US" dirty="0"/>
              <a:t>E-Book : </a:t>
            </a:r>
          </a:p>
          <a:p>
            <a:pPr lvl="1"/>
            <a:r>
              <a:rPr lang="en-US" dirty="0">
                <a:hlinkClick r:id="rId3"/>
              </a:rPr>
              <a:t>https://developer.xamarin.com/guides/xamarin-forms/creating-mobile-apps-xamarin-forms/</a:t>
            </a:r>
            <a:endParaRPr lang="en-US" dirty="0"/>
          </a:p>
          <a:p>
            <a:endParaRPr lang="en-US" dirty="0"/>
          </a:p>
          <a:p>
            <a:r>
              <a:rPr lang="en-US" dirty="0"/>
              <a:t>Xamarin Forms: </a:t>
            </a:r>
          </a:p>
          <a:p>
            <a:pPr lvl="1"/>
            <a:r>
              <a:rPr lang="en-US" dirty="0">
                <a:hlinkClick r:id="rId4"/>
              </a:rPr>
              <a:t>https://developer.xamarin.com/guides/xamarin-forms/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811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C763322-A546-4B8D-BF12-DFC9777E4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Course Objectives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6081589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1517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C91B506-908B-41E5-B2FD-446403A45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Class Structure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8332133"/>
              </p:ext>
            </p:extLst>
          </p:nvPr>
        </p:nvGraphicFramePr>
        <p:xfrm>
          <a:off x="4686544" y="712269"/>
          <a:ext cx="7461005" cy="56250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3415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55D8319-7CD0-4647-B14E-17DF8EEC2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Expectations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6066751"/>
              </p:ext>
            </p:extLst>
          </p:nvPr>
        </p:nvGraphicFramePr>
        <p:xfrm>
          <a:off x="4697896" y="79514"/>
          <a:ext cx="7494104" cy="66525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2416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C5F9752-5633-4A0F-AFA0-DF44636BA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4801" y="2519363"/>
            <a:ext cx="914400" cy="914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7E01EC-2607-4189-9799-082B7770F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495" y="3433763"/>
            <a:ext cx="3197013" cy="2743200"/>
          </a:xfrm>
        </p:spPr>
        <p:txBody>
          <a:bodyPr anchor="t">
            <a:normAutofit/>
          </a:bodyPr>
          <a:lstStyle/>
          <a:p>
            <a:pPr algn="ctr"/>
            <a:r>
              <a:rPr lang="en-US" dirty="0"/>
              <a:t>Course Organization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D40B5-C894-4996-BACC-3BF0E25F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0" y="643467"/>
            <a:ext cx="7289799" cy="5533496"/>
          </a:xfrm>
        </p:spPr>
        <p:txBody>
          <a:bodyPr anchor="ctr">
            <a:normAutofit/>
          </a:bodyPr>
          <a:lstStyle/>
          <a:p>
            <a:r>
              <a:rPr lang="en-US" dirty="0"/>
              <a:t>Cover Concepts in:</a:t>
            </a:r>
          </a:p>
          <a:p>
            <a:pPr lvl="1"/>
            <a:r>
              <a:rPr lang="en-US" dirty="0"/>
              <a:t>Software Development</a:t>
            </a:r>
          </a:p>
          <a:p>
            <a:pPr lvl="1"/>
            <a:r>
              <a:rPr lang="en-US" dirty="0"/>
              <a:t>Software Engineering</a:t>
            </a:r>
          </a:p>
          <a:p>
            <a:endParaRPr lang="en-US" dirty="0"/>
          </a:p>
          <a:p>
            <a:r>
              <a:rPr lang="en-US" dirty="0"/>
              <a:t>Weekly Assignments</a:t>
            </a:r>
          </a:p>
          <a:p>
            <a:pPr lvl="1"/>
            <a:r>
              <a:rPr lang="en-US" dirty="0"/>
              <a:t>Personal</a:t>
            </a:r>
          </a:p>
          <a:p>
            <a:pPr lvl="1"/>
            <a:r>
              <a:rPr lang="en-US" dirty="0"/>
              <a:t>Team Project Documentation</a:t>
            </a:r>
          </a:p>
          <a:p>
            <a:pPr lvl="1"/>
            <a:r>
              <a:rPr lang="en-US" dirty="0"/>
              <a:t>Team Project Coding</a:t>
            </a:r>
          </a:p>
          <a:p>
            <a:endParaRPr lang="en-US" dirty="0"/>
          </a:p>
          <a:p>
            <a:r>
              <a:rPr lang="en-US" dirty="0"/>
              <a:t>Project Presentation</a:t>
            </a:r>
          </a:p>
          <a:p>
            <a:r>
              <a:rPr lang="en-US" dirty="0"/>
              <a:t>Hackathon</a:t>
            </a:r>
          </a:p>
          <a:p>
            <a:r>
              <a:rPr lang="en-US" dirty="0"/>
              <a:t>Exams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313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2F8126D-1E11-40B4-AFD9-A275CB636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Software Development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3208494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5438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9A9103B-E629-46A3-BBB7-76D9593F0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Software Engineering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2510237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8750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319</Words>
  <Application>Microsoft Office PowerPoint</Application>
  <PresentationFormat>Widescreen</PresentationFormat>
  <Paragraphs>80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Mobile Development</vt:lpstr>
      <vt:lpstr>Instructor</vt:lpstr>
      <vt:lpstr>Book Reference</vt:lpstr>
      <vt:lpstr>Course Objectives</vt:lpstr>
      <vt:lpstr>Class Structure</vt:lpstr>
      <vt:lpstr>Expectations</vt:lpstr>
      <vt:lpstr>Course Organization</vt:lpstr>
      <vt:lpstr>Software Development</vt:lpstr>
      <vt:lpstr>Software Engineering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Koenig</dc:creator>
  <cp:lastModifiedBy>Mike Koenig</cp:lastModifiedBy>
  <cp:revision>42</cp:revision>
  <dcterms:created xsi:type="dcterms:W3CDTF">2018-01-08T06:53:39Z</dcterms:created>
  <dcterms:modified xsi:type="dcterms:W3CDTF">2019-01-07T05:27:39Z</dcterms:modified>
</cp:coreProperties>
</file>