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94" r:id="rId4"/>
    <p:sldId id="293" r:id="rId5"/>
    <p:sldId id="295" r:id="rId6"/>
    <p:sldId id="265" r:id="rId7"/>
    <p:sldId id="272" r:id="rId8"/>
    <p:sldId id="296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bile Development" id="{51E8681C-872E-444C-8CB1-0F6866757D32}">
          <p14:sldIdLst>
            <p14:sldId id="263"/>
            <p14:sldId id="270"/>
            <p14:sldId id="294"/>
            <p14:sldId id="293"/>
            <p14:sldId id="295"/>
            <p14:sldId id="265"/>
            <p14:sldId id="272"/>
            <p14:sldId id="296"/>
          </p14:sldIdLst>
        </p14:section>
        <p14:section name="Development Lifecycle" id="{CBC26562-32E9-4531-9D3A-619101FBF15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DE8AF-F466-4C64-9E37-66B74363654B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199EA46-DE26-4A68-ABF6-FC0F7256A55E}">
      <dgm:prSet/>
      <dgm:spPr/>
      <dgm:t>
        <a:bodyPr/>
        <a:lstStyle/>
        <a:p>
          <a:r>
            <a:rPr lang="en-US"/>
            <a:t>iOS</a:t>
          </a:r>
        </a:p>
      </dgm:t>
    </dgm:pt>
    <dgm:pt modelId="{86C1F46C-C779-4A25-9C48-75960F755ACE}" type="parTrans" cxnId="{4036CD68-DB50-471C-BBCD-A61030F16EEA}">
      <dgm:prSet/>
      <dgm:spPr/>
      <dgm:t>
        <a:bodyPr/>
        <a:lstStyle/>
        <a:p>
          <a:endParaRPr lang="en-US"/>
        </a:p>
      </dgm:t>
    </dgm:pt>
    <dgm:pt modelId="{A0081998-B83E-4971-BBC7-88678814351A}" type="sibTrans" cxnId="{4036CD68-DB50-471C-BBCD-A61030F16EEA}">
      <dgm:prSet/>
      <dgm:spPr/>
      <dgm:t>
        <a:bodyPr/>
        <a:lstStyle/>
        <a:p>
          <a:endParaRPr lang="en-US"/>
        </a:p>
      </dgm:t>
    </dgm:pt>
    <dgm:pt modelId="{2591EB0D-054E-424A-96A2-EBB3133C658D}">
      <dgm:prSet/>
      <dgm:spPr/>
      <dgm:t>
        <a:bodyPr/>
        <a:lstStyle/>
        <a:p>
          <a:r>
            <a:rPr lang="en-US"/>
            <a:t>Android</a:t>
          </a:r>
        </a:p>
      </dgm:t>
    </dgm:pt>
    <dgm:pt modelId="{23025307-DB2A-402D-A6FA-D209156AFDF0}" type="parTrans" cxnId="{C8F03025-1040-40B3-A7CE-F3BADC1329FF}">
      <dgm:prSet/>
      <dgm:spPr/>
      <dgm:t>
        <a:bodyPr/>
        <a:lstStyle/>
        <a:p>
          <a:endParaRPr lang="en-US"/>
        </a:p>
      </dgm:t>
    </dgm:pt>
    <dgm:pt modelId="{80FD7B84-6310-4272-AA54-D736CA1B1847}" type="sibTrans" cxnId="{C8F03025-1040-40B3-A7CE-F3BADC1329FF}">
      <dgm:prSet/>
      <dgm:spPr/>
      <dgm:t>
        <a:bodyPr/>
        <a:lstStyle/>
        <a:p>
          <a:endParaRPr lang="en-US"/>
        </a:p>
      </dgm:t>
    </dgm:pt>
    <dgm:pt modelId="{DA7AB0A3-7E66-4C03-B693-A99412BC7A60}">
      <dgm:prSet/>
      <dgm:spPr/>
      <dgm:t>
        <a:bodyPr/>
        <a:lstStyle/>
        <a:p>
          <a:r>
            <a:rPr lang="en-US" strike="sngStrike" dirty="0"/>
            <a:t>Windows Phone</a:t>
          </a:r>
        </a:p>
      </dgm:t>
    </dgm:pt>
    <dgm:pt modelId="{5CF7F173-3C4E-4C95-8F10-699CA5491DAB}" type="parTrans" cxnId="{D0586E40-552B-4C6B-982B-E7AC75F602ED}">
      <dgm:prSet/>
      <dgm:spPr/>
      <dgm:t>
        <a:bodyPr/>
        <a:lstStyle/>
        <a:p>
          <a:endParaRPr lang="en-US"/>
        </a:p>
      </dgm:t>
    </dgm:pt>
    <dgm:pt modelId="{D5186A2A-61A1-49A0-B975-7062E56737E1}" type="sibTrans" cxnId="{D0586E40-552B-4C6B-982B-E7AC75F602ED}">
      <dgm:prSet/>
      <dgm:spPr/>
      <dgm:t>
        <a:bodyPr/>
        <a:lstStyle/>
        <a:p>
          <a:endParaRPr lang="en-US"/>
        </a:p>
      </dgm:t>
    </dgm:pt>
    <dgm:pt modelId="{A5F3FDC3-40FA-4758-8A24-03EA0534FA2F}">
      <dgm:prSet/>
      <dgm:spPr/>
      <dgm:t>
        <a:bodyPr/>
        <a:lstStyle/>
        <a:p>
          <a:r>
            <a:rPr lang="en-US" strike="sngStrike" dirty="0"/>
            <a:t>Blackberry</a:t>
          </a:r>
        </a:p>
      </dgm:t>
    </dgm:pt>
    <dgm:pt modelId="{E198CA2F-BC69-41B5-8B57-5D8C37D99E8A}" type="parTrans" cxnId="{CAD241EB-C165-49B4-9A3D-8DB6B1A21857}">
      <dgm:prSet/>
      <dgm:spPr/>
      <dgm:t>
        <a:bodyPr/>
        <a:lstStyle/>
        <a:p>
          <a:endParaRPr lang="en-US"/>
        </a:p>
      </dgm:t>
    </dgm:pt>
    <dgm:pt modelId="{B10C92CA-26F3-43EF-BFFD-44DDF32793B5}" type="sibTrans" cxnId="{CAD241EB-C165-49B4-9A3D-8DB6B1A21857}">
      <dgm:prSet/>
      <dgm:spPr/>
      <dgm:t>
        <a:bodyPr/>
        <a:lstStyle/>
        <a:p>
          <a:endParaRPr lang="en-US"/>
        </a:p>
      </dgm:t>
    </dgm:pt>
    <dgm:pt modelId="{822E7A07-D707-44F3-A5A1-86D409C9D445}" type="pres">
      <dgm:prSet presAssocID="{F51DE8AF-F466-4C64-9E37-66B74363654B}" presName="diagram" presStyleCnt="0">
        <dgm:presLayoutVars>
          <dgm:dir/>
          <dgm:resizeHandles val="exact"/>
        </dgm:presLayoutVars>
      </dgm:prSet>
      <dgm:spPr/>
    </dgm:pt>
    <dgm:pt modelId="{05B6BABC-6B61-461F-A996-B8AE643940F5}" type="pres">
      <dgm:prSet presAssocID="{2199EA46-DE26-4A68-ABF6-FC0F7256A55E}" presName="node" presStyleLbl="node1" presStyleIdx="0" presStyleCnt="4">
        <dgm:presLayoutVars>
          <dgm:bulletEnabled val="1"/>
        </dgm:presLayoutVars>
      </dgm:prSet>
      <dgm:spPr/>
    </dgm:pt>
    <dgm:pt modelId="{7B7F020F-EB3E-435D-8259-BC3E349BAFB4}" type="pres">
      <dgm:prSet presAssocID="{A0081998-B83E-4971-BBC7-88678814351A}" presName="sibTrans" presStyleCnt="0"/>
      <dgm:spPr/>
    </dgm:pt>
    <dgm:pt modelId="{CF20F2C5-05F3-4FA9-A2F3-79612B9FAFFC}" type="pres">
      <dgm:prSet presAssocID="{2591EB0D-054E-424A-96A2-EBB3133C658D}" presName="node" presStyleLbl="node1" presStyleIdx="1" presStyleCnt="4">
        <dgm:presLayoutVars>
          <dgm:bulletEnabled val="1"/>
        </dgm:presLayoutVars>
      </dgm:prSet>
      <dgm:spPr/>
    </dgm:pt>
    <dgm:pt modelId="{F02E414D-A739-4B9E-9FEB-78DB41D379AE}" type="pres">
      <dgm:prSet presAssocID="{80FD7B84-6310-4272-AA54-D736CA1B1847}" presName="sibTrans" presStyleCnt="0"/>
      <dgm:spPr/>
    </dgm:pt>
    <dgm:pt modelId="{15154F73-0701-4B5A-B8F9-930F3827E537}" type="pres">
      <dgm:prSet presAssocID="{DA7AB0A3-7E66-4C03-B693-A99412BC7A60}" presName="node" presStyleLbl="node1" presStyleIdx="2" presStyleCnt="4">
        <dgm:presLayoutVars>
          <dgm:bulletEnabled val="1"/>
        </dgm:presLayoutVars>
      </dgm:prSet>
      <dgm:spPr/>
    </dgm:pt>
    <dgm:pt modelId="{61E638F3-C3C6-41AA-BAE7-73E7A81C518A}" type="pres">
      <dgm:prSet presAssocID="{D5186A2A-61A1-49A0-B975-7062E56737E1}" presName="sibTrans" presStyleCnt="0"/>
      <dgm:spPr/>
    </dgm:pt>
    <dgm:pt modelId="{B01F2391-7C90-4069-941E-78E9D276825F}" type="pres">
      <dgm:prSet presAssocID="{A5F3FDC3-40FA-4758-8A24-03EA0534FA2F}" presName="node" presStyleLbl="node1" presStyleIdx="3" presStyleCnt="4" custLinFactNeighborX="-1277" custLinFactNeighborY="-1064">
        <dgm:presLayoutVars>
          <dgm:bulletEnabled val="1"/>
        </dgm:presLayoutVars>
      </dgm:prSet>
      <dgm:spPr/>
    </dgm:pt>
  </dgm:ptLst>
  <dgm:cxnLst>
    <dgm:cxn modelId="{5E16ED12-AE2E-4B82-A7EC-75B30EC6C4A8}" type="presOf" srcId="{2591EB0D-054E-424A-96A2-EBB3133C658D}" destId="{CF20F2C5-05F3-4FA9-A2F3-79612B9FAFFC}" srcOrd="0" destOrd="0" presId="urn:microsoft.com/office/officeart/2005/8/layout/default"/>
    <dgm:cxn modelId="{C8F03025-1040-40B3-A7CE-F3BADC1329FF}" srcId="{F51DE8AF-F466-4C64-9E37-66B74363654B}" destId="{2591EB0D-054E-424A-96A2-EBB3133C658D}" srcOrd="1" destOrd="0" parTransId="{23025307-DB2A-402D-A6FA-D209156AFDF0}" sibTransId="{80FD7B84-6310-4272-AA54-D736CA1B1847}"/>
    <dgm:cxn modelId="{D0586E40-552B-4C6B-982B-E7AC75F602ED}" srcId="{F51DE8AF-F466-4C64-9E37-66B74363654B}" destId="{DA7AB0A3-7E66-4C03-B693-A99412BC7A60}" srcOrd="2" destOrd="0" parTransId="{5CF7F173-3C4E-4C95-8F10-699CA5491DAB}" sibTransId="{D5186A2A-61A1-49A0-B975-7062E56737E1}"/>
    <dgm:cxn modelId="{22C62C64-63C2-4B30-A43F-68D90D7EAE51}" type="presOf" srcId="{DA7AB0A3-7E66-4C03-B693-A99412BC7A60}" destId="{15154F73-0701-4B5A-B8F9-930F3827E537}" srcOrd="0" destOrd="0" presId="urn:microsoft.com/office/officeart/2005/8/layout/default"/>
    <dgm:cxn modelId="{4036CD68-DB50-471C-BBCD-A61030F16EEA}" srcId="{F51DE8AF-F466-4C64-9E37-66B74363654B}" destId="{2199EA46-DE26-4A68-ABF6-FC0F7256A55E}" srcOrd="0" destOrd="0" parTransId="{86C1F46C-C779-4A25-9C48-75960F755ACE}" sibTransId="{A0081998-B83E-4971-BBC7-88678814351A}"/>
    <dgm:cxn modelId="{22E73E6D-8DD8-45ED-8A2F-C64A047CC7B6}" type="presOf" srcId="{2199EA46-DE26-4A68-ABF6-FC0F7256A55E}" destId="{05B6BABC-6B61-461F-A996-B8AE643940F5}" srcOrd="0" destOrd="0" presId="urn:microsoft.com/office/officeart/2005/8/layout/default"/>
    <dgm:cxn modelId="{250C23B5-8B5E-4D23-A25E-CEEEC2771B2B}" type="presOf" srcId="{A5F3FDC3-40FA-4758-8A24-03EA0534FA2F}" destId="{B01F2391-7C90-4069-941E-78E9D276825F}" srcOrd="0" destOrd="0" presId="urn:microsoft.com/office/officeart/2005/8/layout/default"/>
    <dgm:cxn modelId="{B9B36FCC-5D9B-4179-89F3-DB7307595B4C}" type="presOf" srcId="{F51DE8AF-F466-4C64-9E37-66B74363654B}" destId="{822E7A07-D707-44F3-A5A1-86D409C9D445}" srcOrd="0" destOrd="0" presId="urn:microsoft.com/office/officeart/2005/8/layout/default"/>
    <dgm:cxn modelId="{CAD241EB-C165-49B4-9A3D-8DB6B1A21857}" srcId="{F51DE8AF-F466-4C64-9E37-66B74363654B}" destId="{A5F3FDC3-40FA-4758-8A24-03EA0534FA2F}" srcOrd="3" destOrd="0" parTransId="{E198CA2F-BC69-41B5-8B57-5D8C37D99E8A}" sibTransId="{B10C92CA-26F3-43EF-BFFD-44DDF32793B5}"/>
    <dgm:cxn modelId="{9B4B82B7-3AF3-4C52-9AE3-9C1D9954BF87}" type="presParOf" srcId="{822E7A07-D707-44F3-A5A1-86D409C9D445}" destId="{05B6BABC-6B61-461F-A996-B8AE643940F5}" srcOrd="0" destOrd="0" presId="urn:microsoft.com/office/officeart/2005/8/layout/default"/>
    <dgm:cxn modelId="{1DD20180-CD9B-42DF-9A1F-219432CE8D36}" type="presParOf" srcId="{822E7A07-D707-44F3-A5A1-86D409C9D445}" destId="{7B7F020F-EB3E-435D-8259-BC3E349BAFB4}" srcOrd="1" destOrd="0" presId="urn:microsoft.com/office/officeart/2005/8/layout/default"/>
    <dgm:cxn modelId="{D800F72D-53CD-4B60-8D79-FA892B6FBFA4}" type="presParOf" srcId="{822E7A07-D707-44F3-A5A1-86D409C9D445}" destId="{CF20F2C5-05F3-4FA9-A2F3-79612B9FAFFC}" srcOrd="2" destOrd="0" presId="urn:microsoft.com/office/officeart/2005/8/layout/default"/>
    <dgm:cxn modelId="{4A1A4953-6CB2-4CAB-834E-D318436B3708}" type="presParOf" srcId="{822E7A07-D707-44F3-A5A1-86D409C9D445}" destId="{F02E414D-A739-4B9E-9FEB-78DB41D379AE}" srcOrd="3" destOrd="0" presId="urn:microsoft.com/office/officeart/2005/8/layout/default"/>
    <dgm:cxn modelId="{67F46480-B89F-4987-8CA8-35E6E01E0A50}" type="presParOf" srcId="{822E7A07-D707-44F3-A5A1-86D409C9D445}" destId="{15154F73-0701-4B5A-B8F9-930F3827E537}" srcOrd="4" destOrd="0" presId="urn:microsoft.com/office/officeart/2005/8/layout/default"/>
    <dgm:cxn modelId="{FB89894E-861E-4AC2-A3DD-57CCC65FB8DD}" type="presParOf" srcId="{822E7A07-D707-44F3-A5A1-86D409C9D445}" destId="{61E638F3-C3C6-41AA-BAE7-73E7A81C518A}" srcOrd="5" destOrd="0" presId="urn:microsoft.com/office/officeart/2005/8/layout/default"/>
    <dgm:cxn modelId="{05EA39D3-BF88-4989-AD07-AC18FA76E57A}" type="presParOf" srcId="{822E7A07-D707-44F3-A5A1-86D409C9D445}" destId="{B01F2391-7C90-4069-941E-78E9D276825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3B6A7-B2D3-49DF-BC01-4F44DF9148B4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BCD74202-5B00-46DF-84E1-B630DEC48739}">
      <dgm:prSet/>
      <dgm:spPr/>
      <dgm:t>
        <a:bodyPr/>
        <a:lstStyle/>
        <a:p>
          <a:r>
            <a:rPr lang="en-US"/>
            <a:t>Good</a:t>
          </a:r>
        </a:p>
      </dgm:t>
    </dgm:pt>
    <dgm:pt modelId="{1F171F63-11BF-4C2B-AD8E-AEA2AA49C4CD}" type="parTrans" cxnId="{B53A88DB-8EF7-4CC7-9611-B4187B5D5D52}">
      <dgm:prSet/>
      <dgm:spPr/>
      <dgm:t>
        <a:bodyPr/>
        <a:lstStyle/>
        <a:p>
          <a:endParaRPr lang="en-US"/>
        </a:p>
      </dgm:t>
    </dgm:pt>
    <dgm:pt modelId="{02C32B9F-6B9D-4868-81E1-C8CBAECFEF7D}" type="sibTrans" cxnId="{B53A88DB-8EF7-4CC7-9611-B4187B5D5D52}">
      <dgm:prSet/>
      <dgm:spPr/>
      <dgm:t>
        <a:bodyPr/>
        <a:lstStyle/>
        <a:p>
          <a:endParaRPr lang="en-US"/>
        </a:p>
      </dgm:t>
    </dgm:pt>
    <dgm:pt modelId="{0EB832AD-A1D2-40BF-8C20-3027444BC7D6}">
      <dgm:prSet/>
      <dgm:spPr/>
      <dgm:t>
        <a:bodyPr/>
        <a:lstStyle/>
        <a:p>
          <a:r>
            <a:rPr lang="en-US"/>
            <a:t>Bad</a:t>
          </a:r>
        </a:p>
      </dgm:t>
    </dgm:pt>
    <dgm:pt modelId="{9E43A57A-177E-496F-B95D-470933C51846}" type="parTrans" cxnId="{2B574A8D-EFFD-41C4-BD92-B1DDC08C124D}">
      <dgm:prSet/>
      <dgm:spPr/>
      <dgm:t>
        <a:bodyPr/>
        <a:lstStyle/>
        <a:p>
          <a:endParaRPr lang="en-US"/>
        </a:p>
      </dgm:t>
    </dgm:pt>
    <dgm:pt modelId="{54348BD8-F206-4EA4-A9F0-5415C148E3A8}" type="sibTrans" cxnId="{2B574A8D-EFFD-41C4-BD92-B1DDC08C124D}">
      <dgm:prSet/>
      <dgm:spPr/>
      <dgm:t>
        <a:bodyPr/>
        <a:lstStyle/>
        <a:p>
          <a:endParaRPr lang="en-US"/>
        </a:p>
      </dgm:t>
    </dgm:pt>
    <dgm:pt modelId="{D9DC1BBE-C4B5-42AF-847C-7B38C5CC96FF}">
      <dgm:prSet/>
      <dgm:spPr/>
      <dgm:t>
        <a:bodyPr/>
        <a:lstStyle/>
        <a:p>
          <a:r>
            <a:rPr lang="en-US"/>
            <a:t>Ugly</a:t>
          </a:r>
        </a:p>
      </dgm:t>
    </dgm:pt>
    <dgm:pt modelId="{4AAEBD74-7070-4B99-8307-0C16ACA6640D}" type="parTrans" cxnId="{B3A39431-10DB-4597-8974-3A109FD36ADA}">
      <dgm:prSet/>
      <dgm:spPr/>
      <dgm:t>
        <a:bodyPr/>
        <a:lstStyle/>
        <a:p>
          <a:endParaRPr lang="en-US"/>
        </a:p>
      </dgm:t>
    </dgm:pt>
    <dgm:pt modelId="{33A9C0CF-3A31-4BA7-BC25-8F355341BD61}" type="sibTrans" cxnId="{B3A39431-10DB-4597-8974-3A109FD36ADA}">
      <dgm:prSet/>
      <dgm:spPr/>
      <dgm:t>
        <a:bodyPr/>
        <a:lstStyle/>
        <a:p>
          <a:endParaRPr lang="en-US"/>
        </a:p>
      </dgm:t>
    </dgm:pt>
    <dgm:pt modelId="{CD07B851-E401-4CB1-9133-674B1B307E8A}">
      <dgm:prSet/>
      <dgm:spPr/>
      <dgm:t>
        <a:bodyPr/>
        <a:lstStyle/>
        <a:p>
          <a:r>
            <a:rPr lang="en-US"/>
            <a:t>Very Ugly</a:t>
          </a:r>
        </a:p>
      </dgm:t>
    </dgm:pt>
    <dgm:pt modelId="{1AD52233-2097-463F-BE26-DCA6F8D1DEC3}" type="parTrans" cxnId="{BBC4020E-AB94-4FBA-BAC5-955AF19DD3D0}">
      <dgm:prSet/>
      <dgm:spPr/>
      <dgm:t>
        <a:bodyPr/>
        <a:lstStyle/>
        <a:p>
          <a:endParaRPr lang="en-US"/>
        </a:p>
      </dgm:t>
    </dgm:pt>
    <dgm:pt modelId="{C05E21DA-D015-44A1-8766-7B067C8FF720}" type="sibTrans" cxnId="{BBC4020E-AB94-4FBA-BAC5-955AF19DD3D0}">
      <dgm:prSet/>
      <dgm:spPr/>
      <dgm:t>
        <a:bodyPr/>
        <a:lstStyle/>
        <a:p>
          <a:endParaRPr lang="en-US"/>
        </a:p>
      </dgm:t>
    </dgm:pt>
    <dgm:pt modelId="{04BFA333-61AB-4920-8D34-D629AB36F252}" type="pres">
      <dgm:prSet presAssocID="{B3D3B6A7-B2D3-49DF-BC01-4F44DF9148B4}" presName="linear" presStyleCnt="0">
        <dgm:presLayoutVars>
          <dgm:animLvl val="lvl"/>
          <dgm:resizeHandles val="exact"/>
        </dgm:presLayoutVars>
      </dgm:prSet>
      <dgm:spPr/>
    </dgm:pt>
    <dgm:pt modelId="{6FAD0045-A904-4472-9121-48AD05A40C65}" type="pres">
      <dgm:prSet presAssocID="{BCD74202-5B00-46DF-84E1-B630DEC48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064802-E81E-4572-A224-E0136766998D}" type="pres">
      <dgm:prSet presAssocID="{02C32B9F-6B9D-4868-81E1-C8CBAECFEF7D}" presName="spacer" presStyleCnt="0"/>
      <dgm:spPr/>
    </dgm:pt>
    <dgm:pt modelId="{C47E5A23-0CF1-47B0-9C4C-5B2426349146}" type="pres">
      <dgm:prSet presAssocID="{0EB832AD-A1D2-40BF-8C20-3027444BC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8C082-20D1-4714-9D9B-B34C3069DE07}" type="pres">
      <dgm:prSet presAssocID="{54348BD8-F206-4EA4-A9F0-5415C148E3A8}" presName="spacer" presStyleCnt="0"/>
      <dgm:spPr/>
    </dgm:pt>
    <dgm:pt modelId="{975333A2-7A52-4567-AC24-048173D78037}" type="pres">
      <dgm:prSet presAssocID="{D9DC1BBE-C4B5-42AF-847C-7B38C5CC96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7CA3BF-5D09-42AA-8AD8-21A6CCA875F6}" type="pres">
      <dgm:prSet presAssocID="{33A9C0CF-3A31-4BA7-BC25-8F355341BD61}" presName="spacer" presStyleCnt="0"/>
      <dgm:spPr/>
    </dgm:pt>
    <dgm:pt modelId="{C6B44FD8-94EA-4FE8-B495-14E9E96E8B64}" type="pres">
      <dgm:prSet presAssocID="{CD07B851-E401-4CB1-9133-674B1B307E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4020E-AB94-4FBA-BAC5-955AF19DD3D0}" srcId="{B3D3B6A7-B2D3-49DF-BC01-4F44DF9148B4}" destId="{CD07B851-E401-4CB1-9133-674B1B307E8A}" srcOrd="3" destOrd="0" parTransId="{1AD52233-2097-463F-BE26-DCA6F8D1DEC3}" sibTransId="{C05E21DA-D015-44A1-8766-7B067C8FF720}"/>
    <dgm:cxn modelId="{9C914123-DBDA-4E74-9C55-9F4BFA94EB4E}" type="presOf" srcId="{0EB832AD-A1D2-40BF-8C20-3027444BC7D6}" destId="{C47E5A23-0CF1-47B0-9C4C-5B2426349146}" srcOrd="0" destOrd="0" presId="urn:microsoft.com/office/officeart/2005/8/layout/vList2"/>
    <dgm:cxn modelId="{B3A39431-10DB-4597-8974-3A109FD36ADA}" srcId="{B3D3B6A7-B2D3-49DF-BC01-4F44DF9148B4}" destId="{D9DC1BBE-C4B5-42AF-847C-7B38C5CC96FF}" srcOrd="2" destOrd="0" parTransId="{4AAEBD74-7070-4B99-8307-0C16ACA6640D}" sibTransId="{33A9C0CF-3A31-4BA7-BC25-8F355341BD61}"/>
    <dgm:cxn modelId="{281B8865-C015-4AB4-95E5-F863DE7C6687}" type="presOf" srcId="{D9DC1BBE-C4B5-42AF-847C-7B38C5CC96FF}" destId="{975333A2-7A52-4567-AC24-048173D78037}" srcOrd="0" destOrd="0" presId="urn:microsoft.com/office/officeart/2005/8/layout/vList2"/>
    <dgm:cxn modelId="{71A12246-B323-4D3B-90C3-A2E2A7CA41F2}" type="presOf" srcId="{BCD74202-5B00-46DF-84E1-B630DEC48739}" destId="{6FAD0045-A904-4472-9121-48AD05A40C65}" srcOrd="0" destOrd="0" presId="urn:microsoft.com/office/officeart/2005/8/layout/vList2"/>
    <dgm:cxn modelId="{2B574A8D-EFFD-41C4-BD92-B1DDC08C124D}" srcId="{B3D3B6A7-B2D3-49DF-BC01-4F44DF9148B4}" destId="{0EB832AD-A1D2-40BF-8C20-3027444BC7D6}" srcOrd="1" destOrd="0" parTransId="{9E43A57A-177E-496F-B95D-470933C51846}" sibTransId="{54348BD8-F206-4EA4-A9F0-5415C148E3A8}"/>
    <dgm:cxn modelId="{B9610DB7-841F-4AC4-ABFA-C9BCB7BABF58}" type="presOf" srcId="{B3D3B6A7-B2D3-49DF-BC01-4F44DF9148B4}" destId="{04BFA333-61AB-4920-8D34-D629AB36F252}" srcOrd="0" destOrd="0" presId="urn:microsoft.com/office/officeart/2005/8/layout/vList2"/>
    <dgm:cxn modelId="{7B3EE2CE-97A2-459F-9520-BFFFC02DCAEE}" type="presOf" srcId="{CD07B851-E401-4CB1-9133-674B1B307E8A}" destId="{C6B44FD8-94EA-4FE8-B495-14E9E96E8B64}" srcOrd="0" destOrd="0" presId="urn:microsoft.com/office/officeart/2005/8/layout/vList2"/>
    <dgm:cxn modelId="{B53A88DB-8EF7-4CC7-9611-B4187B5D5D52}" srcId="{B3D3B6A7-B2D3-49DF-BC01-4F44DF9148B4}" destId="{BCD74202-5B00-46DF-84E1-B630DEC48739}" srcOrd="0" destOrd="0" parTransId="{1F171F63-11BF-4C2B-AD8E-AEA2AA49C4CD}" sibTransId="{02C32B9F-6B9D-4868-81E1-C8CBAECFEF7D}"/>
    <dgm:cxn modelId="{C5B2434E-996E-450E-8AD5-53B367A7C5B1}" type="presParOf" srcId="{04BFA333-61AB-4920-8D34-D629AB36F252}" destId="{6FAD0045-A904-4472-9121-48AD05A40C65}" srcOrd="0" destOrd="0" presId="urn:microsoft.com/office/officeart/2005/8/layout/vList2"/>
    <dgm:cxn modelId="{A10F3323-9E40-49D3-9250-8CD0A617B677}" type="presParOf" srcId="{04BFA333-61AB-4920-8D34-D629AB36F252}" destId="{7B064802-E81E-4572-A224-E0136766998D}" srcOrd="1" destOrd="0" presId="urn:microsoft.com/office/officeart/2005/8/layout/vList2"/>
    <dgm:cxn modelId="{7AE3B782-2DE1-4CBF-95E3-479EFA88BFB3}" type="presParOf" srcId="{04BFA333-61AB-4920-8D34-D629AB36F252}" destId="{C47E5A23-0CF1-47B0-9C4C-5B2426349146}" srcOrd="2" destOrd="0" presId="urn:microsoft.com/office/officeart/2005/8/layout/vList2"/>
    <dgm:cxn modelId="{3E72954C-82EA-4C72-94BB-39FB93A4FB85}" type="presParOf" srcId="{04BFA333-61AB-4920-8D34-D629AB36F252}" destId="{1078C082-20D1-4714-9D9B-B34C3069DE07}" srcOrd="3" destOrd="0" presId="urn:microsoft.com/office/officeart/2005/8/layout/vList2"/>
    <dgm:cxn modelId="{4C23D327-7066-450D-8D98-59CDE260A38C}" type="presParOf" srcId="{04BFA333-61AB-4920-8D34-D629AB36F252}" destId="{975333A2-7A52-4567-AC24-048173D78037}" srcOrd="4" destOrd="0" presId="urn:microsoft.com/office/officeart/2005/8/layout/vList2"/>
    <dgm:cxn modelId="{F1F92307-704D-4F3A-946E-83D81FE75109}" type="presParOf" srcId="{04BFA333-61AB-4920-8D34-D629AB36F252}" destId="{0A7CA3BF-5D09-42AA-8AD8-21A6CCA875F6}" srcOrd="5" destOrd="0" presId="urn:microsoft.com/office/officeart/2005/8/layout/vList2"/>
    <dgm:cxn modelId="{6945961C-F90B-4EA9-94BC-367CDF884059}" type="presParOf" srcId="{04BFA333-61AB-4920-8D34-D629AB36F252}" destId="{C6B44FD8-94EA-4FE8-B495-14E9E96E8B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3B6A7-B2D3-49DF-BC01-4F44DF9148B4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BCD74202-5B00-46DF-84E1-B630DEC48739}">
      <dgm:prSet/>
      <dgm:spPr/>
      <dgm:t>
        <a:bodyPr/>
        <a:lstStyle/>
        <a:p>
          <a:r>
            <a:rPr lang="en-US" dirty="0"/>
            <a:t>Good – UX, Device Consistency, User Base Versions, Tooling</a:t>
          </a:r>
        </a:p>
      </dgm:t>
    </dgm:pt>
    <dgm:pt modelId="{1F171F63-11BF-4C2B-AD8E-AEA2AA49C4CD}" type="parTrans" cxnId="{B53A88DB-8EF7-4CC7-9611-B4187B5D5D52}">
      <dgm:prSet/>
      <dgm:spPr/>
      <dgm:t>
        <a:bodyPr/>
        <a:lstStyle/>
        <a:p>
          <a:endParaRPr lang="en-US"/>
        </a:p>
      </dgm:t>
    </dgm:pt>
    <dgm:pt modelId="{02C32B9F-6B9D-4868-81E1-C8CBAECFEF7D}" type="sibTrans" cxnId="{B53A88DB-8EF7-4CC7-9611-B4187B5D5D52}">
      <dgm:prSet/>
      <dgm:spPr/>
      <dgm:t>
        <a:bodyPr/>
        <a:lstStyle/>
        <a:p>
          <a:endParaRPr lang="en-US"/>
        </a:p>
      </dgm:t>
    </dgm:pt>
    <dgm:pt modelId="{0EB832AD-A1D2-40BF-8C20-3027444BC7D6}">
      <dgm:prSet/>
      <dgm:spPr/>
      <dgm:t>
        <a:bodyPr/>
        <a:lstStyle/>
        <a:p>
          <a:r>
            <a:rPr lang="en-US" dirty="0"/>
            <a:t>Bad – Closed Environment, Device Management, Swift Language</a:t>
          </a:r>
        </a:p>
      </dgm:t>
    </dgm:pt>
    <dgm:pt modelId="{9E43A57A-177E-496F-B95D-470933C51846}" type="parTrans" cxnId="{2B574A8D-EFFD-41C4-BD92-B1DDC08C124D}">
      <dgm:prSet/>
      <dgm:spPr/>
      <dgm:t>
        <a:bodyPr/>
        <a:lstStyle/>
        <a:p>
          <a:endParaRPr lang="en-US"/>
        </a:p>
      </dgm:t>
    </dgm:pt>
    <dgm:pt modelId="{54348BD8-F206-4EA4-A9F0-5415C148E3A8}" type="sibTrans" cxnId="{2B574A8D-EFFD-41C4-BD92-B1DDC08C124D}">
      <dgm:prSet/>
      <dgm:spPr/>
      <dgm:t>
        <a:bodyPr/>
        <a:lstStyle/>
        <a:p>
          <a:endParaRPr lang="en-US"/>
        </a:p>
      </dgm:t>
    </dgm:pt>
    <dgm:pt modelId="{D9DC1BBE-C4B5-42AF-847C-7B38C5CC96FF}">
      <dgm:prSet/>
      <dgm:spPr/>
      <dgm:t>
        <a:bodyPr/>
        <a:lstStyle/>
        <a:p>
          <a:r>
            <a:rPr lang="en-US" dirty="0"/>
            <a:t>Ugly – Developer License, App Store overhead etc.</a:t>
          </a:r>
        </a:p>
      </dgm:t>
    </dgm:pt>
    <dgm:pt modelId="{4AAEBD74-7070-4B99-8307-0C16ACA6640D}" type="parTrans" cxnId="{B3A39431-10DB-4597-8974-3A109FD36ADA}">
      <dgm:prSet/>
      <dgm:spPr/>
      <dgm:t>
        <a:bodyPr/>
        <a:lstStyle/>
        <a:p>
          <a:endParaRPr lang="en-US"/>
        </a:p>
      </dgm:t>
    </dgm:pt>
    <dgm:pt modelId="{33A9C0CF-3A31-4BA7-BC25-8F355341BD61}" type="sibTrans" cxnId="{B3A39431-10DB-4597-8974-3A109FD36ADA}">
      <dgm:prSet/>
      <dgm:spPr/>
      <dgm:t>
        <a:bodyPr/>
        <a:lstStyle/>
        <a:p>
          <a:endParaRPr lang="en-US"/>
        </a:p>
      </dgm:t>
    </dgm:pt>
    <dgm:pt modelId="{CD07B851-E401-4CB1-9133-674B1B307E8A}">
      <dgm:prSet/>
      <dgm:spPr/>
      <dgm:t>
        <a:bodyPr/>
        <a:lstStyle/>
        <a:p>
          <a:r>
            <a:rPr lang="en-US" dirty="0"/>
            <a:t>Very Ugly – Cross Platform Support</a:t>
          </a:r>
        </a:p>
      </dgm:t>
    </dgm:pt>
    <dgm:pt modelId="{1AD52233-2097-463F-BE26-DCA6F8D1DEC3}" type="parTrans" cxnId="{BBC4020E-AB94-4FBA-BAC5-955AF19DD3D0}">
      <dgm:prSet/>
      <dgm:spPr/>
      <dgm:t>
        <a:bodyPr/>
        <a:lstStyle/>
        <a:p>
          <a:endParaRPr lang="en-US"/>
        </a:p>
      </dgm:t>
    </dgm:pt>
    <dgm:pt modelId="{C05E21DA-D015-44A1-8766-7B067C8FF720}" type="sibTrans" cxnId="{BBC4020E-AB94-4FBA-BAC5-955AF19DD3D0}">
      <dgm:prSet/>
      <dgm:spPr/>
      <dgm:t>
        <a:bodyPr/>
        <a:lstStyle/>
        <a:p>
          <a:endParaRPr lang="en-US"/>
        </a:p>
      </dgm:t>
    </dgm:pt>
    <dgm:pt modelId="{04BFA333-61AB-4920-8D34-D629AB36F252}" type="pres">
      <dgm:prSet presAssocID="{B3D3B6A7-B2D3-49DF-BC01-4F44DF9148B4}" presName="linear" presStyleCnt="0">
        <dgm:presLayoutVars>
          <dgm:animLvl val="lvl"/>
          <dgm:resizeHandles val="exact"/>
        </dgm:presLayoutVars>
      </dgm:prSet>
      <dgm:spPr/>
    </dgm:pt>
    <dgm:pt modelId="{6FAD0045-A904-4472-9121-48AD05A40C65}" type="pres">
      <dgm:prSet presAssocID="{BCD74202-5B00-46DF-84E1-B630DEC48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064802-E81E-4572-A224-E0136766998D}" type="pres">
      <dgm:prSet presAssocID="{02C32B9F-6B9D-4868-81E1-C8CBAECFEF7D}" presName="spacer" presStyleCnt="0"/>
      <dgm:spPr/>
    </dgm:pt>
    <dgm:pt modelId="{C47E5A23-0CF1-47B0-9C4C-5B2426349146}" type="pres">
      <dgm:prSet presAssocID="{0EB832AD-A1D2-40BF-8C20-3027444BC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8C082-20D1-4714-9D9B-B34C3069DE07}" type="pres">
      <dgm:prSet presAssocID="{54348BD8-F206-4EA4-A9F0-5415C148E3A8}" presName="spacer" presStyleCnt="0"/>
      <dgm:spPr/>
    </dgm:pt>
    <dgm:pt modelId="{975333A2-7A52-4567-AC24-048173D78037}" type="pres">
      <dgm:prSet presAssocID="{D9DC1BBE-C4B5-42AF-847C-7B38C5CC96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7CA3BF-5D09-42AA-8AD8-21A6CCA875F6}" type="pres">
      <dgm:prSet presAssocID="{33A9C0CF-3A31-4BA7-BC25-8F355341BD61}" presName="spacer" presStyleCnt="0"/>
      <dgm:spPr/>
    </dgm:pt>
    <dgm:pt modelId="{C6B44FD8-94EA-4FE8-B495-14E9E96E8B64}" type="pres">
      <dgm:prSet presAssocID="{CD07B851-E401-4CB1-9133-674B1B307E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4020E-AB94-4FBA-BAC5-955AF19DD3D0}" srcId="{B3D3B6A7-B2D3-49DF-BC01-4F44DF9148B4}" destId="{CD07B851-E401-4CB1-9133-674B1B307E8A}" srcOrd="3" destOrd="0" parTransId="{1AD52233-2097-463F-BE26-DCA6F8D1DEC3}" sibTransId="{C05E21DA-D015-44A1-8766-7B067C8FF720}"/>
    <dgm:cxn modelId="{9C914123-DBDA-4E74-9C55-9F4BFA94EB4E}" type="presOf" srcId="{0EB832AD-A1D2-40BF-8C20-3027444BC7D6}" destId="{C47E5A23-0CF1-47B0-9C4C-5B2426349146}" srcOrd="0" destOrd="0" presId="urn:microsoft.com/office/officeart/2005/8/layout/vList2"/>
    <dgm:cxn modelId="{B3A39431-10DB-4597-8974-3A109FD36ADA}" srcId="{B3D3B6A7-B2D3-49DF-BC01-4F44DF9148B4}" destId="{D9DC1BBE-C4B5-42AF-847C-7B38C5CC96FF}" srcOrd="2" destOrd="0" parTransId="{4AAEBD74-7070-4B99-8307-0C16ACA6640D}" sibTransId="{33A9C0CF-3A31-4BA7-BC25-8F355341BD61}"/>
    <dgm:cxn modelId="{281B8865-C015-4AB4-95E5-F863DE7C6687}" type="presOf" srcId="{D9DC1BBE-C4B5-42AF-847C-7B38C5CC96FF}" destId="{975333A2-7A52-4567-AC24-048173D78037}" srcOrd="0" destOrd="0" presId="urn:microsoft.com/office/officeart/2005/8/layout/vList2"/>
    <dgm:cxn modelId="{71A12246-B323-4D3B-90C3-A2E2A7CA41F2}" type="presOf" srcId="{BCD74202-5B00-46DF-84E1-B630DEC48739}" destId="{6FAD0045-A904-4472-9121-48AD05A40C65}" srcOrd="0" destOrd="0" presId="urn:microsoft.com/office/officeart/2005/8/layout/vList2"/>
    <dgm:cxn modelId="{2B574A8D-EFFD-41C4-BD92-B1DDC08C124D}" srcId="{B3D3B6A7-B2D3-49DF-BC01-4F44DF9148B4}" destId="{0EB832AD-A1D2-40BF-8C20-3027444BC7D6}" srcOrd="1" destOrd="0" parTransId="{9E43A57A-177E-496F-B95D-470933C51846}" sibTransId="{54348BD8-F206-4EA4-A9F0-5415C148E3A8}"/>
    <dgm:cxn modelId="{B9610DB7-841F-4AC4-ABFA-C9BCB7BABF58}" type="presOf" srcId="{B3D3B6A7-B2D3-49DF-BC01-4F44DF9148B4}" destId="{04BFA333-61AB-4920-8D34-D629AB36F252}" srcOrd="0" destOrd="0" presId="urn:microsoft.com/office/officeart/2005/8/layout/vList2"/>
    <dgm:cxn modelId="{7B3EE2CE-97A2-459F-9520-BFFFC02DCAEE}" type="presOf" srcId="{CD07B851-E401-4CB1-9133-674B1B307E8A}" destId="{C6B44FD8-94EA-4FE8-B495-14E9E96E8B64}" srcOrd="0" destOrd="0" presId="urn:microsoft.com/office/officeart/2005/8/layout/vList2"/>
    <dgm:cxn modelId="{B53A88DB-8EF7-4CC7-9611-B4187B5D5D52}" srcId="{B3D3B6A7-B2D3-49DF-BC01-4F44DF9148B4}" destId="{BCD74202-5B00-46DF-84E1-B630DEC48739}" srcOrd="0" destOrd="0" parTransId="{1F171F63-11BF-4C2B-AD8E-AEA2AA49C4CD}" sibTransId="{02C32B9F-6B9D-4868-81E1-C8CBAECFEF7D}"/>
    <dgm:cxn modelId="{C5B2434E-996E-450E-8AD5-53B367A7C5B1}" type="presParOf" srcId="{04BFA333-61AB-4920-8D34-D629AB36F252}" destId="{6FAD0045-A904-4472-9121-48AD05A40C65}" srcOrd="0" destOrd="0" presId="urn:microsoft.com/office/officeart/2005/8/layout/vList2"/>
    <dgm:cxn modelId="{A10F3323-9E40-49D3-9250-8CD0A617B677}" type="presParOf" srcId="{04BFA333-61AB-4920-8D34-D629AB36F252}" destId="{7B064802-E81E-4572-A224-E0136766998D}" srcOrd="1" destOrd="0" presId="urn:microsoft.com/office/officeart/2005/8/layout/vList2"/>
    <dgm:cxn modelId="{7AE3B782-2DE1-4CBF-95E3-479EFA88BFB3}" type="presParOf" srcId="{04BFA333-61AB-4920-8D34-D629AB36F252}" destId="{C47E5A23-0CF1-47B0-9C4C-5B2426349146}" srcOrd="2" destOrd="0" presId="urn:microsoft.com/office/officeart/2005/8/layout/vList2"/>
    <dgm:cxn modelId="{3E72954C-82EA-4C72-94BB-39FB93A4FB85}" type="presParOf" srcId="{04BFA333-61AB-4920-8D34-D629AB36F252}" destId="{1078C082-20D1-4714-9D9B-B34C3069DE07}" srcOrd="3" destOrd="0" presId="urn:microsoft.com/office/officeart/2005/8/layout/vList2"/>
    <dgm:cxn modelId="{4C23D327-7066-450D-8D98-59CDE260A38C}" type="presParOf" srcId="{04BFA333-61AB-4920-8D34-D629AB36F252}" destId="{975333A2-7A52-4567-AC24-048173D78037}" srcOrd="4" destOrd="0" presId="urn:microsoft.com/office/officeart/2005/8/layout/vList2"/>
    <dgm:cxn modelId="{F1F92307-704D-4F3A-946E-83D81FE75109}" type="presParOf" srcId="{04BFA333-61AB-4920-8D34-D629AB36F252}" destId="{0A7CA3BF-5D09-42AA-8AD8-21A6CCA875F6}" srcOrd="5" destOrd="0" presId="urn:microsoft.com/office/officeart/2005/8/layout/vList2"/>
    <dgm:cxn modelId="{6945961C-F90B-4EA9-94BC-367CDF884059}" type="presParOf" srcId="{04BFA333-61AB-4920-8D34-D629AB36F252}" destId="{C6B44FD8-94EA-4FE8-B495-14E9E96E8B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3B6A7-B2D3-49DF-BC01-4F44DF9148B4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BCD74202-5B00-46DF-84E1-B630DEC48739}">
      <dgm:prSet/>
      <dgm:spPr/>
      <dgm:t>
        <a:bodyPr/>
        <a:lstStyle/>
        <a:p>
          <a:r>
            <a:rPr lang="en-US"/>
            <a:t>Good</a:t>
          </a:r>
        </a:p>
      </dgm:t>
    </dgm:pt>
    <dgm:pt modelId="{1F171F63-11BF-4C2B-AD8E-AEA2AA49C4CD}" type="parTrans" cxnId="{B53A88DB-8EF7-4CC7-9611-B4187B5D5D52}">
      <dgm:prSet/>
      <dgm:spPr/>
      <dgm:t>
        <a:bodyPr/>
        <a:lstStyle/>
        <a:p>
          <a:endParaRPr lang="en-US"/>
        </a:p>
      </dgm:t>
    </dgm:pt>
    <dgm:pt modelId="{02C32B9F-6B9D-4868-81E1-C8CBAECFEF7D}" type="sibTrans" cxnId="{B53A88DB-8EF7-4CC7-9611-B4187B5D5D52}">
      <dgm:prSet/>
      <dgm:spPr/>
      <dgm:t>
        <a:bodyPr/>
        <a:lstStyle/>
        <a:p>
          <a:endParaRPr lang="en-US"/>
        </a:p>
      </dgm:t>
    </dgm:pt>
    <dgm:pt modelId="{0EB832AD-A1D2-40BF-8C20-3027444BC7D6}">
      <dgm:prSet/>
      <dgm:spPr/>
      <dgm:t>
        <a:bodyPr/>
        <a:lstStyle/>
        <a:p>
          <a:r>
            <a:rPr lang="en-US"/>
            <a:t>Bad</a:t>
          </a:r>
        </a:p>
      </dgm:t>
    </dgm:pt>
    <dgm:pt modelId="{9E43A57A-177E-496F-B95D-470933C51846}" type="parTrans" cxnId="{2B574A8D-EFFD-41C4-BD92-B1DDC08C124D}">
      <dgm:prSet/>
      <dgm:spPr/>
      <dgm:t>
        <a:bodyPr/>
        <a:lstStyle/>
        <a:p>
          <a:endParaRPr lang="en-US"/>
        </a:p>
      </dgm:t>
    </dgm:pt>
    <dgm:pt modelId="{54348BD8-F206-4EA4-A9F0-5415C148E3A8}" type="sibTrans" cxnId="{2B574A8D-EFFD-41C4-BD92-B1DDC08C124D}">
      <dgm:prSet/>
      <dgm:spPr/>
      <dgm:t>
        <a:bodyPr/>
        <a:lstStyle/>
        <a:p>
          <a:endParaRPr lang="en-US"/>
        </a:p>
      </dgm:t>
    </dgm:pt>
    <dgm:pt modelId="{D9DC1BBE-C4B5-42AF-847C-7B38C5CC96FF}">
      <dgm:prSet/>
      <dgm:spPr/>
      <dgm:t>
        <a:bodyPr/>
        <a:lstStyle/>
        <a:p>
          <a:r>
            <a:rPr lang="en-US"/>
            <a:t>Ugly</a:t>
          </a:r>
        </a:p>
      </dgm:t>
    </dgm:pt>
    <dgm:pt modelId="{4AAEBD74-7070-4B99-8307-0C16ACA6640D}" type="parTrans" cxnId="{B3A39431-10DB-4597-8974-3A109FD36ADA}">
      <dgm:prSet/>
      <dgm:spPr/>
      <dgm:t>
        <a:bodyPr/>
        <a:lstStyle/>
        <a:p>
          <a:endParaRPr lang="en-US"/>
        </a:p>
      </dgm:t>
    </dgm:pt>
    <dgm:pt modelId="{33A9C0CF-3A31-4BA7-BC25-8F355341BD61}" type="sibTrans" cxnId="{B3A39431-10DB-4597-8974-3A109FD36ADA}">
      <dgm:prSet/>
      <dgm:spPr/>
      <dgm:t>
        <a:bodyPr/>
        <a:lstStyle/>
        <a:p>
          <a:endParaRPr lang="en-US"/>
        </a:p>
      </dgm:t>
    </dgm:pt>
    <dgm:pt modelId="{CD07B851-E401-4CB1-9133-674B1B307E8A}">
      <dgm:prSet/>
      <dgm:spPr/>
      <dgm:t>
        <a:bodyPr/>
        <a:lstStyle/>
        <a:p>
          <a:r>
            <a:rPr lang="en-US"/>
            <a:t>Very Ugly</a:t>
          </a:r>
        </a:p>
      </dgm:t>
    </dgm:pt>
    <dgm:pt modelId="{1AD52233-2097-463F-BE26-DCA6F8D1DEC3}" type="parTrans" cxnId="{BBC4020E-AB94-4FBA-BAC5-955AF19DD3D0}">
      <dgm:prSet/>
      <dgm:spPr/>
      <dgm:t>
        <a:bodyPr/>
        <a:lstStyle/>
        <a:p>
          <a:endParaRPr lang="en-US"/>
        </a:p>
      </dgm:t>
    </dgm:pt>
    <dgm:pt modelId="{C05E21DA-D015-44A1-8766-7B067C8FF720}" type="sibTrans" cxnId="{BBC4020E-AB94-4FBA-BAC5-955AF19DD3D0}">
      <dgm:prSet/>
      <dgm:spPr/>
      <dgm:t>
        <a:bodyPr/>
        <a:lstStyle/>
        <a:p>
          <a:endParaRPr lang="en-US"/>
        </a:p>
      </dgm:t>
    </dgm:pt>
    <dgm:pt modelId="{04BFA333-61AB-4920-8D34-D629AB36F252}" type="pres">
      <dgm:prSet presAssocID="{B3D3B6A7-B2D3-49DF-BC01-4F44DF9148B4}" presName="linear" presStyleCnt="0">
        <dgm:presLayoutVars>
          <dgm:animLvl val="lvl"/>
          <dgm:resizeHandles val="exact"/>
        </dgm:presLayoutVars>
      </dgm:prSet>
      <dgm:spPr/>
    </dgm:pt>
    <dgm:pt modelId="{6FAD0045-A904-4472-9121-48AD05A40C65}" type="pres">
      <dgm:prSet presAssocID="{BCD74202-5B00-46DF-84E1-B630DEC48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064802-E81E-4572-A224-E0136766998D}" type="pres">
      <dgm:prSet presAssocID="{02C32B9F-6B9D-4868-81E1-C8CBAECFEF7D}" presName="spacer" presStyleCnt="0"/>
      <dgm:spPr/>
    </dgm:pt>
    <dgm:pt modelId="{C47E5A23-0CF1-47B0-9C4C-5B2426349146}" type="pres">
      <dgm:prSet presAssocID="{0EB832AD-A1D2-40BF-8C20-3027444BC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8C082-20D1-4714-9D9B-B34C3069DE07}" type="pres">
      <dgm:prSet presAssocID="{54348BD8-F206-4EA4-A9F0-5415C148E3A8}" presName="spacer" presStyleCnt="0"/>
      <dgm:spPr/>
    </dgm:pt>
    <dgm:pt modelId="{975333A2-7A52-4567-AC24-048173D78037}" type="pres">
      <dgm:prSet presAssocID="{D9DC1BBE-C4B5-42AF-847C-7B38C5CC96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7CA3BF-5D09-42AA-8AD8-21A6CCA875F6}" type="pres">
      <dgm:prSet presAssocID="{33A9C0CF-3A31-4BA7-BC25-8F355341BD61}" presName="spacer" presStyleCnt="0"/>
      <dgm:spPr/>
    </dgm:pt>
    <dgm:pt modelId="{C6B44FD8-94EA-4FE8-B495-14E9E96E8B64}" type="pres">
      <dgm:prSet presAssocID="{CD07B851-E401-4CB1-9133-674B1B307E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4020E-AB94-4FBA-BAC5-955AF19DD3D0}" srcId="{B3D3B6A7-B2D3-49DF-BC01-4F44DF9148B4}" destId="{CD07B851-E401-4CB1-9133-674B1B307E8A}" srcOrd="3" destOrd="0" parTransId="{1AD52233-2097-463F-BE26-DCA6F8D1DEC3}" sibTransId="{C05E21DA-D015-44A1-8766-7B067C8FF720}"/>
    <dgm:cxn modelId="{9C914123-DBDA-4E74-9C55-9F4BFA94EB4E}" type="presOf" srcId="{0EB832AD-A1D2-40BF-8C20-3027444BC7D6}" destId="{C47E5A23-0CF1-47B0-9C4C-5B2426349146}" srcOrd="0" destOrd="0" presId="urn:microsoft.com/office/officeart/2005/8/layout/vList2"/>
    <dgm:cxn modelId="{B3A39431-10DB-4597-8974-3A109FD36ADA}" srcId="{B3D3B6A7-B2D3-49DF-BC01-4F44DF9148B4}" destId="{D9DC1BBE-C4B5-42AF-847C-7B38C5CC96FF}" srcOrd="2" destOrd="0" parTransId="{4AAEBD74-7070-4B99-8307-0C16ACA6640D}" sibTransId="{33A9C0CF-3A31-4BA7-BC25-8F355341BD61}"/>
    <dgm:cxn modelId="{281B8865-C015-4AB4-95E5-F863DE7C6687}" type="presOf" srcId="{D9DC1BBE-C4B5-42AF-847C-7B38C5CC96FF}" destId="{975333A2-7A52-4567-AC24-048173D78037}" srcOrd="0" destOrd="0" presId="urn:microsoft.com/office/officeart/2005/8/layout/vList2"/>
    <dgm:cxn modelId="{71A12246-B323-4D3B-90C3-A2E2A7CA41F2}" type="presOf" srcId="{BCD74202-5B00-46DF-84E1-B630DEC48739}" destId="{6FAD0045-A904-4472-9121-48AD05A40C65}" srcOrd="0" destOrd="0" presId="urn:microsoft.com/office/officeart/2005/8/layout/vList2"/>
    <dgm:cxn modelId="{2B574A8D-EFFD-41C4-BD92-B1DDC08C124D}" srcId="{B3D3B6A7-B2D3-49DF-BC01-4F44DF9148B4}" destId="{0EB832AD-A1D2-40BF-8C20-3027444BC7D6}" srcOrd="1" destOrd="0" parTransId="{9E43A57A-177E-496F-B95D-470933C51846}" sibTransId="{54348BD8-F206-4EA4-A9F0-5415C148E3A8}"/>
    <dgm:cxn modelId="{B9610DB7-841F-4AC4-ABFA-C9BCB7BABF58}" type="presOf" srcId="{B3D3B6A7-B2D3-49DF-BC01-4F44DF9148B4}" destId="{04BFA333-61AB-4920-8D34-D629AB36F252}" srcOrd="0" destOrd="0" presId="urn:microsoft.com/office/officeart/2005/8/layout/vList2"/>
    <dgm:cxn modelId="{7B3EE2CE-97A2-459F-9520-BFFFC02DCAEE}" type="presOf" srcId="{CD07B851-E401-4CB1-9133-674B1B307E8A}" destId="{C6B44FD8-94EA-4FE8-B495-14E9E96E8B64}" srcOrd="0" destOrd="0" presId="urn:microsoft.com/office/officeart/2005/8/layout/vList2"/>
    <dgm:cxn modelId="{B53A88DB-8EF7-4CC7-9611-B4187B5D5D52}" srcId="{B3D3B6A7-B2D3-49DF-BC01-4F44DF9148B4}" destId="{BCD74202-5B00-46DF-84E1-B630DEC48739}" srcOrd="0" destOrd="0" parTransId="{1F171F63-11BF-4C2B-AD8E-AEA2AA49C4CD}" sibTransId="{02C32B9F-6B9D-4868-81E1-C8CBAECFEF7D}"/>
    <dgm:cxn modelId="{C5B2434E-996E-450E-8AD5-53B367A7C5B1}" type="presParOf" srcId="{04BFA333-61AB-4920-8D34-D629AB36F252}" destId="{6FAD0045-A904-4472-9121-48AD05A40C65}" srcOrd="0" destOrd="0" presId="urn:microsoft.com/office/officeart/2005/8/layout/vList2"/>
    <dgm:cxn modelId="{A10F3323-9E40-49D3-9250-8CD0A617B677}" type="presParOf" srcId="{04BFA333-61AB-4920-8D34-D629AB36F252}" destId="{7B064802-E81E-4572-A224-E0136766998D}" srcOrd="1" destOrd="0" presId="urn:microsoft.com/office/officeart/2005/8/layout/vList2"/>
    <dgm:cxn modelId="{7AE3B782-2DE1-4CBF-95E3-479EFA88BFB3}" type="presParOf" srcId="{04BFA333-61AB-4920-8D34-D629AB36F252}" destId="{C47E5A23-0CF1-47B0-9C4C-5B2426349146}" srcOrd="2" destOrd="0" presId="urn:microsoft.com/office/officeart/2005/8/layout/vList2"/>
    <dgm:cxn modelId="{3E72954C-82EA-4C72-94BB-39FB93A4FB85}" type="presParOf" srcId="{04BFA333-61AB-4920-8D34-D629AB36F252}" destId="{1078C082-20D1-4714-9D9B-B34C3069DE07}" srcOrd="3" destOrd="0" presId="urn:microsoft.com/office/officeart/2005/8/layout/vList2"/>
    <dgm:cxn modelId="{4C23D327-7066-450D-8D98-59CDE260A38C}" type="presParOf" srcId="{04BFA333-61AB-4920-8D34-D629AB36F252}" destId="{975333A2-7A52-4567-AC24-048173D78037}" srcOrd="4" destOrd="0" presId="urn:microsoft.com/office/officeart/2005/8/layout/vList2"/>
    <dgm:cxn modelId="{F1F92307-704D-4F3A-946E-83D81FE75109}" type="presParOf" srcId="{04BFA333-61AB-4920-8D34-D629AB36F252}" destId="{0A7CA3BF-5D09-42AA-8AD8-21A6CCA875F6}" srcOrd="5" destOrd="0" presId="urn:microsoft.com/office/officeart/2005/8/layout/vList2"/>
    <dgm:cxn modelId="{6945961C-F90B-4EA9-94BC-367CDF884059}" type="presParOf" srcId="{04BFA333-61AB-4920-8D34-D629AB36F252}" destId="{C6B44FD8-94EA-4FE8-B495-14E9E96E8B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D3B6A7-B2D3-49DF-BC01-4F44DF9148B4}" type="doc">
      <dgm:prSet loTypeId="urn:microsoft.com/office/officeart/2005/8/layout/vList2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BCD74202-5B00-46DF-84E1-B630DEC48739}">
      <dgm:prSet/>
      <dgm:spPr/>
      <dgm:t>
        <a:bodyPr/>
        <a:lstStyle/>
        <a:p>
          <a:r>
            <a:rPr lang="en-US" dirty="0"/>
            <a:t>Good – Cross Platform Support, Market Share, Java</a:t>
          </a:r>
        </a:p>
      </dgm:t>
    </dgm:pt>
    <dgm:pt modelId="{1F171F63-11BF-4C2B-AD8E-AEA2AA49C4CD}" type="parTrans" cxnId="{B53A88DB-8EF7-4CC7-9611-B4187B5D5D52}">
      <dgm:prSet/>
      <dgm:spPr/>
      <dgm:t>
        <a:bodyPr/>
        <a:lstStyle/>
        <a:p>
          <a:endParaRPr lang="en-US"/>
        </a:p>
      </dgm:t>
    </dgm:pt>
    <dgm:pt modelId="{02C32B9F-6B9D-4868-81E1-C8CBAECFEF7D}" type="sibTrans" cxnId="{B53A88DB-8EF7-4CC7-9611-B4187B5D5D52}">
      <dgm:prSet/>
      <dgm:spPr/>
      <dgm:t>
        <a:bodyPr/>
        <a:lstStyle/>
        <a:p>
          <a:endParaRPr lang="en-US"/>
        </a:p>
      </dgm:t>
    </dgm:pt>
    <dgm:pt modelId="{0EB832AD-A1D2-40BF-8C20-3027444BC7D6}">
      <dgm:prSet/>
      <dgm:spPr/>
      <dgm:t>
        <a:bodyPr/>
        <a:lstStyle/>
        <a:p>
          <a:r>
            <a:rPr lang="en-US" dirty="0"/>
            <a:t>Bad – Device Inconsistency, SDK Variations, Tooling</a:t>
          </a:r>
        </a:p>
      </dgm:t>
    </dgm:pt>
    <dgm:pt modelId="{9E43A57A-177E-496F-B95D-470933C51846}" type="parTrans" cxnId="{2B574A8D-EFFD-41C4-BD92-B1DDC08C124D}">
      <dgm:prSet/>
      <dgm:spPr/>
      <dgm:t>
        <a:bodyPr/>
        <a:lstStyle/>
        <a:p>
          <a:endParaRPr lang="en-US"/>
        </a:p>
      </dgm:t>
    </dgm:pt>
    <dgm:pt modelId="{54348BD8-F206-4EA4-A9F0-5415C148E3A8}" type="sibTrans" cxnId="{2B574A8D-EFFD-41C4-BD92-B1DDC08C124D}">
      <dgm:prSet/>
      <dgm:spPr/>
      <dgm:t>
        <a:bodyPr/>
        <a:lstStyle/>
        <a:p>
          <a:endParaRPr lang="en-US"/>
        </a:p>
      </dgm:t>
    </dgm:pt>
    <dgm:pt modelId="{D9DC1BBE-C4B5-42AF-847C-7B38C5CC96FF}">
      <dgm:prSet/>
      <dgm:spPr/>
      <dgm:t>
        <a:bodyPr/>
        <a:lstStyle/>
        <a:p>
          <a:r>
            <a:rPr lang="en-US" dirty="0"/>
            <a:t>Ugly –Defensive Programing</a:t>
          </a:r>
        </a:p>
      </dgm:t>
    </dgm:pt>
    <dgm:pt modelId="{4AAEBD74-7070-4B99-8307-0C16ACA6640D}" type="parTrans" cxnId="{B3A39431-10DB-4597-8974-3A109FD36ADA}">
      <dgm:prSet/>
      <dgm:spPr/>
      <dgm:t>
        <a:bodyPr/>
        <a:lstStyle/>
        <a:p>
          <a:endParaRPr lang="en-US"/>
        </a:p>
      </dgm:t>
    </dgm:pt>
    <dgm:pt modelId="{33A9C0CF-3A31-4BA7-BC25-8F355341BD61}" type="sibTrans" cxnId="{B3A39431-10DB-4597-8974-3A109FD36ADA}">
      <dgm:prSet/>
      <dgm:spPr/>
      <dgm:t>
        <a:bodyPr/>
        <a:lstStyle/>
        <a:p>
          <a:endParaRPr lang="en-US"/>
        </a:p>
      </dgm:t>
    </dgm:pt>
    <dgm:pt modelId="{CD07B851-E401-4CB1-9133-674B1B307E8A}">
      <dgm:prSet/>
      <dgm:spPr/>
      <dgm:t>
        <a:bodyPr/>
        <a:lstStyle/>
        <a:p>
          <a:r>
            <a:rPr lang="en-US" dirty="0"/>
            <a:t>Very Ugly – Device Testing Metrix</a:t>
          </a:r>
        </a:p>
      </dgm:t>
    </dgm:pt>
    <dgm:pt modelId="{1AD52233-2097-463F-BE26-DCA6F8D1DEC3}" type="parTrans" cxnId="{BBC4020E-AB94-4FBA-BAC5-955AF19DD3D0}">
      <dgm:prSet/>
      <dgm:spPr/>
      <dgm:t>
        <a:bodyPr/>
        <a:lstStyle/>
        <a:p>
          <a:endParaRPr lang="en-US"/>
        </a:p>
      </dgm:t>
    </dgm:pt>
    <dgm:pt modelId="{C05E21DA-D015-44A1-8766-7B067C8FF720}" type="sibTrans" cxnId="{BBC4020E-AB94-4FBA-BAC5-955AF19DD3D0}">
      <dgm:prSet/>
      <dgm:spPr/>
      <dgm:t>
        <a:bodyPr/>
        <a:lstStyle/>
        <a:p>
          <a:endParaRPr lang="en-US"/>
        </a:p>
      </dgm:t>
    </dgm:pt>
    <dgm:pt modelId="{04BFA333-61AB-4920-8D34-D629AB36F252}" type="pres">
      <dgm:prSet presAssocID="{B3D3B6A7-B2D3-49DF-BC01-4F44DF9148B4}" presName="linear" presStyleCnt="0">
        <dgm:presLayoutVars>
          <dgm:animLvl val="lvl"/>
          <dgm:resizeHandles val="exact"/>
        </dgm:presLayoutVars>
      </dgm:prSet>
      <dgm:spPr/>
    </dgm:pt>
    <dgm:pt modelId="{6FAD0045-A904-4472-9121-48AD05A40C65}" type="pres">
      <dgm:prSet presAssocID="{BCD74202-5B00-46DF-84E1-B630DEC48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064802-E81E-4572-A224-E0136766998D}" type="pres">
      <dgm:prSet presAssocID="{02C32B9F-6B9D-4868-81E1-C8CBAECFEF7D}" presName="spacer" presStyleCnt="0"/>
      <dgm:spPr/>
    </dgm:pt>
    <dgm:pt modelId="{C47E5A23-0CF1-47B0-9C4C-5B2426349146}" type="pres">
      <dgm:prSet presAssocID="{0EB832AD-A1D2-40BF-8C20-3027444BC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78C082-20D1-4714-9D9B-B34C3069DE07}" type="pres">
      <dgm:prSet presAssocID="{54348BD8-F206-4EA4-A9F0-5415C148E3A8}" presName="spacer" presStyleCnt="0"/>
      <dgm:spPr/>
    </dgm:pt>
    <dgm:pt modelId="{975333A2-7A52-4567-AC24-048173D78037}" type="pres">
      <dgm:prSet presAssocID="{D9DC1BBE-C4B5-42AF-847C-7B38C5CC96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7CA3BF-5D09-42AA-8AD8-21A6CCA875F6}" type="pres">
      <dgm:prSet presAssocID="{33A9C0CF-3A31-4BA7-BC25-8F355341BD61}" presName="spacer" presStyleCnt="0"/>
      <dgm:spPr/>
    </dgm:pt>
    <dgm:pt modelId="{C6B44FD8-94EA-4FE8-B495-14E9E96E8B64}" type="pres">
      <dgm:prSet presAssocID="{CD07B851-E401-4CB1-9133-674B1B307E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BC4020E-AB94-4FBA-BAC5-955AF19DD3D0}" srcId="{B3D3B6A7-B2D3-49DF-BC01-4F44DF9148B4}" destId="{CD07B851-E401-4CB1-9133-674B1B307E8A}" srcOrd="3" destOrd="0" parTransId="{1AD52233-2097-463F-BE26-DCA6F8D1DEC3}" sibTransId="{C05E21DA-D015-44A1-8766-7B067C8FF720}"/>
    <dgm:cxn modelId="{9C914123-DBDA-4E74-9C55-9F4BFA94EB4E}" type="presOf" srcId="{0EB832AD-A1D2-40BF-8C20-3027444BC7D6}" destId="{C47E5A23-0CF1-47B0-9C4C-5B2426349146}" srcOrd="0" destOrd="0" presId="urn:microsoft.com/office/officeart/2005/8/layout/vList2"/>
    <dgm:cxn modelId="{B3A39431-10DB-4597-8974-3A109FD36ADA}" srcId="{B3D3B6A7-B2D3-49DF-BC01-4F44DF9148B4}" destId="{D9DC1BBE-C4B5-42AF-847C-7B38C5CC96FF}" srcOrd="2" destOrd="0" parTransId="{4AAEBD74-7070-4B99-8307-0C16ACA6640D}" sibTransId="{33A9C0CF-3A31-4BA7-BC25-8F355341BD61}"/>
    <dgm:cxn modelId="{281B8865-C015-4AB4-95E5-F863DE7C6687}" type="presOf" srcId="{D9DC1BBE-C4B5-42AF-847C-7B38C5CC96FF}" destId="{975333A2-7A52-4567-AC24-048173D78037}" srcOrd="0" destOrd="0" presId="urn:microsoft.com/office/officeart/2005/8/layout/vList2"/>
    <dgm:cxn modelId="{71A12246-B323-4D3B-90C3-A2E2A7CA41F2}" type="presOf" srcId="{BCD74202-5B00-46DF-84E1-B630DEC48739}" destId="{6FAD0045-A904-4472-9121-48AD05A40C65}" srcOrd="0" destOrd="0" presId="urn:microsoft.com/office/officeart/2005/8/layout/vList2"/>
    <dgm:cxn modelId="{2B574A8D-EFFD-41C4-BD92-B1DDC08C124D}" srcId="{B3D3B6A7-B2D3-49DF-BC01-4F44DF9148B4}" destId="{0EB832AD-A1D2-40BF-8C20-3027444BC7D6}" srcOrd="1" destOrd="0" parTransId="{9E43A57A-177E-496F-B95D-470933C51846}" sibTransId="{54348BD8-F206-4EA4-A9F0-5415C148E3A8}"/>
    <dgm:cxn modelId="{B9610DB7-841F-4AC4-ABFA-C9BCB7BABF58}" type="presOf" srcId="{B3D3B6A7-B2D3-49DF-BC01-4F44DF9148B4}" destId="{04BFA333-61AB-4920-8D34-D629AB36F252}" srcOrd="0" destOrd="0" presId="urn:microsoft.com/office/officeart/2005/8/layout/vList2"/>
    <dgm:cxn modelId="{7B3EE2CE-97A2-459F-9520-BFFFC02DCAEE}" type="presOf" srcId="{CD07B851-E401-4CB1-9133-674B1B307E8A}" destId="{C6B44FD8-94EA-4FE8-B495-14E9E96E8B64}" srcOrd="0" destOrd="0" presId="urn:microsoft.com/office/officeart/2005/8/layout/vList2"/>
    <dgm:cxn modelId="{B53A88DB-8EF7-4CC7-9611-B4187B5D5D52}" srcId="{B3D3B6A7-B2D3-49DF-BC01-4F44DF9148B4}" destId="{BCD74202-5B00-46DF-84E1-B630DEC48739}" srcOrd="0" destOrd="0" parTransId="{1F171F63-11BF-4C2B-AD8E-AEA2AA49C4CD}" sibTransId="{02C32B9F-6B9D-4868-81E1-C8CBAECFEF7D}"/>
    <dgm:cxn modelId="{C5B2434E-996E-450E-8AD5-53B367A7C5B1}" type="presParOf" srcId="{04BFA333-61AB-4920-8D34-D629AB36F252}" destId="{6FAD0045-A904-4472-9121-48AD05A40C65}" srcOrd="0" destOrd="0" presId="urn:microsoft.com/office/officeart/2005/8/layout/vList2"/>
    <dgm:cxn modelId="{A10F3323-9E40-49D3-9250-8CD0A617B677}" type="presParOf" srcId="{04BFA333-61AB-4920-8D34-D629AB36F252}" destId="{7B064802-E81E-4572-A224-E0136766998D}" srcOrd="1" destOrd="0" presId="urn:microsoft.com/office/officeart/2005/8/layout/vList2"/>
    <dgm:cxn modelId="{7AE3B782-2DE1-4CBF-95E3-479EFA88BFB3}" type="presParOf" srcId="{04BFA333-61AB-4920-8D34-D629AB36F252}" destId="{C47E5A23-0CF1-47B0-9C4C-5B2426349146}" srcOrd="2" destOrd="0" presId="urn:microsoft.com/office/officeart/2005/8/layout/vList2"/>
    <dgm:cxn modelId="{3E72954C-82EA-4C72-94BB-39FB93A4FB85}" type="presParOf" srcId="{04BFA333-61AB-4920-8D34-D629AB36F252}" destId="{1078C082-20D1-4714-9D9B-B34C3069DE07}" srcOrd="3" destOrd="0" presId="urn:microsoft.com/office/officeart/2005/8/layout/vList2"/>
    <dgm:cxn modelId="{4C23D327-7066-450D-8D98-59CDE260A38C}" type="presParOf" srcId="{04BFA333-61AB-4920-8D34-D629AB36F252}" destId="{975333A2-7A52-4567-AC24-048173D78037}" srcOrd="4" destOrd="0" presId="urn:microsoft.com/office/officeart/2005/8/layout/vList2"/>
    <dgm:cxn modelId="{F1F92307-704D-4F3A-946E-83D81FE75109}" type="presParOf" srcId="{04BFA333-61AB-4920-8D34-D629AB36F252}" destId="{0A7CA3BF-5D09-42AA-8AD8-21A6CCA875F6}" srcOrd="5" destOrd="0" presId="urn:microsoft.com/office/officeart/2005/8/layout/vList2"/>
    <dgm:cxn modelId="{6945961C-F90B-4EA9-94BC-367CDF884059}" type="presParOf" srcId="{04BFA333-61AB-4920-8D34-D629AB36F252}" destId="{C6B44FD8-94EA-4FE8-B495-14E9E96E8B6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6BABC-6B61-461F-A996-B8AE643940F5}">
      <dsp:nvSpPr>
        <dsp:cNvPr id="0" name=""/>
        <dsp:cNvSpPr/>
      </dsp:nvSpPr>
      <dsp:spPr>
        <a:xfrm>
          <a:off x="765" y="846119"/>
          <a:ext cx="2984527" cy="179071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iOS</a:t>
          </a:r>
        </a:p>
      </dsp:txBody>
      <dsp:txXfrm>
        <a:off x="765" y="846119"/>
        <a:ext cx="2984527" cy="1790716"/>
      </dsp:txXfrm>
    </dsp:sp>
    <dsp:sp modelId="{CF20F2C5-05F3-4FA9-A2F3-79612B9FAFFC}">
      <dsp:nvSpPr>
        <dsp:cNvPr id="0" name=""/>
        <dsp:cNvSpPr/>
      </dsp:nvSpPr>
      <dsp:spPr>
        <a:xfrm>
          <a:off x="3283745" y="846119"/>
          <a:ext cx="2984527" cy="1790716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Android</a:t>
          </a:r>
        </a:p>
      </dsp:txBody>
      <dsp:txXfrm>
        <a:off x="3283745" y="846119"/>
        <a:ext cx="2984527" cy="1790716"/>
      </dsp:txXfrm>
    </dsp:sp>
    <dsp:sp modelId="{15154F73-0701-4B5A-B8F9-930F3827E537}">
      <dsp:nvSpPr>
        <dsp:cNvPr id="0" name=""/>
        <dsp:cNvSpPr/>
      </dsp:nvSpPr>
      <dsp:spPr>
        <a:xfrm>
          <a:off x="765" y="2935288"/>
          <a:ext cx="2984527" cy="1790716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strike="sngStrike" kern="1200" dirty="0"/>
            <a:t>Windows Phone</a:t>
          </a:r>
        </a:p>
      </dsp:txBody>
      <dsp:txXfrm>
        <a:off x="765" y="2935288"/>
        <a:ext cx="2984527" cy="1790716"/>
      </dsp:txXfrm>
    </dsp:sp>
    <dsp:sp modelId="{B01F2391-7C90-4069-941E-78E9D276825F}">
      <dsp:nvSpPr>
        <dsp:cNvPr id="0" name=""/>
        <dsp:cNvSpPr/>
      </dsp:nvSpPr>
      <dsp:spPr>
        <a:xfrm>
          <a:off x="3245632" y="2916235"/>
          <a:ext cx="2984527" cy="1790716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strike="sngStrike" kern="1200" dirty="0"/>
            <a:t>Blackberry</a:t>
          </a:r>
        </a:p>
      </dsp:txBody>
      <dsp:txXfrm>
        <a:off x="3245632" y="2916235"/>
        <a:ext cx="2984527" cy="1790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0045-A904-4472-9121-48AD05A40C65}">
      <dsp:nvSpPr>
        <dsp:cNvPr id="0" name=""/>
        <dsp:cNvSpPr/>
      </dsp:nvSpPr>
      <dsp:spPr>
        <a:xfrm>
          <a:off x="0" y="14692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Good</a:t>
          </a:r>
        </a:p>
      </dsp:txBody>
      <dsp:txXfrm>
        <a:off x="62055" y="76747"/>
        <a:ext cx="6144928" cy="1147095"/>
      </dsp:txXfrm>
    </dsp:sp>
    <dsp:sp modelId="{C47E5A23-0CF1-47B0-9C4C-5B2426349146}">
      <dsp:nvSpPr>
        <dsp:cNvPr id="0" name=""/>
        <dsp:cNvSpPr/>
      </dsp:nvSpPr>
      <dsp:spPr>
        <a:xfrm>
          <a:off x="0" y="1438537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Bad</a:t>
          </a:r>
        </a:p>
      </dsp:txBody>
      <dsp:txXfrm>
        <a:off x="62055" y="1500592"/>
        <a:ext cx="6144928" cy="1147095"/>
      </dsp:txXfrm>
    </dsp:sp>
    <dsp:sp modelId="{975333A2-7A52-4567-AC24-048173D78037}">
      <dsp:nvSpPr>
        <dsp:cNvPr id="0" name=""/>
        <dsp:cNvSpPr/>
      </dsp:nvSpPr>
      <dsp:spPr>
        <a:xfrm>
          <a:off x="0" y="2862382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Ugly</a:t>
          </a:r>
        </a:p>
      </dsp:txBody>
      <dsp:txXfrm>
        <a:off x="62055" y="2924437"/>
        <a:ext cx="6144928" cy="1147095"/>
      </dsp:txXfrm>
    </dsp:sp>
    <dsp:sp modelId="{C6B44FD8-94EA-4FE8-B495-14E9E96E8B64}">
      <dsp:nvSpPr>
        <dsp:cNvPr id="0" name=""/>
        <dsp:cNvSpPr/>
      </dsp:nvSpPr>
      <dsp:spPr>
        <a:xfrm>
          <a:off x="0" y="4286227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Very Ugly</a:t>
          </a:r>
        </a:p>
      </dsp:txBody>
      <dsp:txXfrm>
        <a:off x="62055" y="4348282"/>
        <a:ext cx="6144928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0045-A904-4472-9121-48AD05A40C65}">
      <dsp:nvSpPr>
        <dsp:cNvPr id="0" name=""/>
        <dsp:cNvSpPr/>
      </dsp:nvSpPr>
      <dsp:spPr>
        <a:xfrm>
          <a:off x="0" y="1802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Good – UX, Device Consistency, User Base Versions, Tooling</a:t>
          </a:r>
        </a:p>
      </dsp:txBody>
      <dsp:txXfrm>
        <a:off x="64083" y="82105"/>
        <a:ext cx="6140872" cy="1184574"/>
      </dsp:txXfrm>
    </dsp:sp>
    <dsp:sp modelId="{C47E5A23-0CF1-47B0-9C4C-5B2426349146}">
      <dsp:nvSpPr>
        <dsp:cNvPr id="0" name=""/>
        <dsp:cNvSpPr/>
      </dsp:nvSpPr>
      <dsp:spPr>
        <a:xfrm>
          <a:off x="0" y="142580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Bad – Closed Environment, Device Management, Swift Language</a:t>
          </a:r>
        </a:p>
      </dsp:txBody>
      <dsp:txXfrm>
        <a:off x="64083" y="1489885"/>
        <a:ext cx="6140872" cy="1184574"/>
      </dsp:txXfrm>
    </dsp:sp>
    <dsp:sp modelId="{975333A2-7A52-4567-AC24-048173D78037}">
      <dsp:nvSpPr>
        <dsp:cNvPr id="0" name=""/>
        <dsp:cNvSpPr/>
      </dsp:nvSpPr>
      <dsp:spPr>
        <a:xfrm>
          <a:off x="0" y="283358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Ugly – Developer License, App Store overhead etc.</a:t>
          </a:r>
        </a:p>
      </dsp:txBody>
      <dsp:txXfrm>
        <a:off x="64083" y="2897665"/>
        <a:ext cx="6140872" cy="1184574"/>
      </dsp:txXfrm>
    </dsp:sp>
    <dsp:sp modelId="{C6B44FD8-94EA-4FE8-B495-14E9E96E8B64}">
      <dsp:nvSpPr>
        <dsp:cNvPr id="0" name=""/>
        <dsp:cNvSpPr/>
      </dsp:nvSpPr>
      <dsp:spPr>
        <a:xfrm>
          <a:off x="0" y="424136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Very Ugly – Cross Platform Support</a:t>
          </a:r>
        </a:p>
      </dsp:txBody>
      <dsp:txXfrm>
        <a:off x="64083" y="4305445"/>
        <a:ext cx="6140872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0045-A904-4472-9121-48AD05A40C65}">
      <dsp:nvSpPr>
        <dsp:cNvPr id="0" name=""/>
        <dsp:cNvSpPr/>
      </dsp:nvSpPr>
      <dsp:spPr>
        <a:xfrm>
          <a:off x="0" y="14692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Good</a:t>
          </a:r>
        </a:p>
      </dsp:txBody>
      <dsp:txXfrm>
        <a:off x="62055" y="76747"/>
        <a:ext cx="6144928" cy="1147095"/>
      </dsp:txXfrm>
    </dsp:sp>
    <dsp:sp modelId="{C47E5A23-0CF1-47B0-9C4C-5B2426349146}">
      <dsp:nvSpPr>
        <dsp:cNvPr id="0" name=""/>
        <dsp:cNvSpPr/>
      </dsp:nvSpPr>
      <dsp:spPr>
        <a:xfrm>
          <a:off x="0" y="1438537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Bad</a:t>
          </a:r>
        </a:p>
      </dsp:txBody>
      <dsp:txXfrm>
        <a:off x="62055" y="1500592"/>
        <a:ext cx="6144928" cy="1147095"/>
      </dsp:txXfrm>
    </dsp:sp>
    <dsp:sp modelId="{975333A2-7A52-4567-AC24-048173D78037}">
      <dsp:nvSpPr>
        <dsp:cNvPr id="0" name=""/>
        <dsp:cNvSpPr/>
      </dsp:nvSpPr>
      <dsp:spPr>
        <a:xfrm>
          <a:off x="0" y="2862382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Ugly</a:t>
          </a:r>
        </a:p>
      </dsp:txBody>
      <dsp:txXfrm>
        <a:off x="62055" y="2924437"/>
        <a:ext cx="6144928" cy="1147095"/>
      </dsp:txXfrm>
    </dsp:sp>
    <dsp:sp modelId="{C6B44FD8-94EA-4FE8-B495-14E9E96E8B64}">
      <dsp:nvSpPr>
        <dsp:cNvPr id="0" name=""/>
        <dsp:cNvSpPr/>
      </dsp:nvSpPr>
      <dsp:spPr>
        <a:xfrm>
          <a:off x="0" y="4286227"/>
          <a:ext cx="6269038" cy="1271205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Very Ugly</a:t>
          </a:r>
        </a:p>
      </dsp:txBody>
      <dsp:txXfrm>
        <a:off x="62055" y="4348282"/>
        <a:ext cx="6144928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D0045-A904-4472-9121-48AD05A40C65}">
      <dsp:nvSpPr>
        <dsp:cNvPr id="0" name=""/>
        <dsp:cNvSpPr/>
      </dsp:nvSpPr>
      <dsp:spPr>
        <a:xfrm>
          <a:off x="0" y="1802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Good – Cross Platform Support, Market Share, Java</a:t>
          </a:r>
        </a:p>
      </dsp:txBody>
      <dsp:txXfrm>
        <a:off x="64083" y="82105"/>
        <a:ext cx="6140872" cy="1184574"/>
      </dsp:txXfrm>
    </dsp:sp>
    <dsp:sp modelId="{C47E5A23-0CF1-47B0-9C4C-5B2426349146}">
      <dsp:nvSpPr>
        <dsp:cNvPr id="0" name=""/>
        <dsp:cNvSpPr/>
      </dsp:nvSpPr>
      <dsp:spPr>
        <a:xfrm>
          <a:off x="0" y="142580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Bad – Device Inconsistency, SDK Variations, Tooling</a:t>
          </a:r>
        </a:p>
      </dsp:txBody>
      <dsp:txXfrm>
        <a:off x="64083" y="1489885"/>
        <a:ext cx="6140872" cy="1184574"/>
      </dsp:txXfrm>
    </dsp:sp>
    <dsp:sp modelId="{975333A2-7A52-4567-AC24-048173D78037}">
      <dsp:nvSpPr>
        <dsp:cNvPr id="0" name=""/>
        <dsp:cNvSpPr/>
      </dsp:nvSpPr>
      <dsp:spPr>
        <a:xfrm>
          <a:off x="0" y="283358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Ugly –Defensive Programing</a:t>
          </a:r>
        </a:p>
      </dsp:txBody>
      <dsp:txXfrm>
        <a:off x="64083" y="2897665"/>
        <a:ext cx="6140872" cy="1184574"/>
      </dsp:txXfrm>
    </dsp:sp>
    <dsp:sp modelId="{C6B44FD8-94EA-4FE8-B495-14E9E96E8B64}">
      <dsp:nvSpPr>
        <dsp:cNvPr id="0" name=""/>
        <dsp:cNvSpPr/>
      </dsp:nvSpPr>
      <dsp:spPr>
        <a:xfrm>
          <a:off x="0" y="4241362"/>
          <a:ext cx="6269038" cy="131274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Very Ugly – Device Testing Metrix</a:t>
          </a:r>
        </a:p>
      </dsp:txBody>
      <dsp:txXfrm>
        <a:off x="64083" y="4305445"/>
        <a:ext cx="6140872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1A7-F7F2-4440-95A3-9D67362F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CF60-1BA3-4FB6-A8BA-E3368A42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D8DD-9C65-4B32-B76B-D592F841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0E45-5C83-41B7-96FA-81F49826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6484-058A-4D79-B1A9-EA807BD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D67-24CE-490B-B0E1-80BC11F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F985-3346-4D0E-8D62-CEA5B145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591-1FBE-4A0A-B0DB-CD1F29C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8DF2-F854-4DC8-8869-6D22A46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9BE8-C643-4EDB-9EE2-07BA3B9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D7CA-2DAB-491A-9748-63CB9D4A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AF62-3917-4AE9-8742-807DDD60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0DB5-DA2A-467C-8286-E5A717D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550E-D26F-4DE9-A5A8-4600D083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0293-A479-4033-AD87-44A5DAB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201-E044-4D9E-BC46-7DD91DDE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A186-2FA3-4431-ADCD-CF5E0F4D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AD02-9FBB-43FA-A6E1-A4C27213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CD96-C7FF-4129-9577-816A868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AE24-9798-402A-BEB2-0F40619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4137-0BA4-4F82-B371-C2E9DD8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6E30-634A-4B2C-BA40-F8B4BC32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D9B-70C8-439C-A906-B61043EB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55B4-72F8-4185-BC60-BBF4EBC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D52C-BBBF-4B6F-89D6-FA6D7C41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0B66-642E-4A57-881B-53A98AA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E5E-1705-468C-A6EB-8C0A432F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FB49-6419-41CE-85CC-5A71A532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349E-2E60-484E-ABF6-367A665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3067-0B8D-4E70-BCF3-464066E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E957-FABA-4A35-BA97-7ECA0A4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62A-A192-4E97-A454-F99C831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272C-EB2D-41A9-A6FF-E19AFE73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8D03-5C2D-429A-A8E9-C0B06CAA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3B1B-EE2F-4C96-A478-8B43800B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5526F-A759-41A1-BDDE-0AF41520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C0482-EF80-4BFF-928A-59A9826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989F-A628-4CE4-8DF5-5540F7E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F57D1-3A57-47A2-BCC5-1CB1A5C6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178-9B2B-449E-A0CF-C5C0659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53B9C-2219-4725-99C2-D899CC7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FDD1-9669-4E90-9F21-84C466C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0B95-941E-46E2-8D5D-B75BCC8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5845-0564-4D3C-AF15-E3D17959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9879F-76BD-48EA-9465-F77868B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08DA-3673-47D0-98BB-0F96A065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FD3-90EA-486A-B4BC-48E30930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ADC-DD36-4449-91C9-0F8E423E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A340-519C-4874-B8FF-618740EC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2EC7-073C-4D7F-ADB7-3182F64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09A2-037C-4F1A-B001-9D0EFCF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B010-BA73-41DA-868F-32D5771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B3-DABE-4232-878D-AF4F931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FEF-CB28-472B-AD13-E70FB94D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17B4-ECB0-4FC0-B84F-FB8F03E9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619E-3BC9-443F-8C07-A7B6C50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5890-E222-41ED-B192-7225676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5A6F-04AD-48F1-9E44-01BB641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409B9-1477-4537-A6DC-4E149C1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7DD5-DA5A-4171-BF82-601C5671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C10-D4B5-4A7B-AE34-8F06119A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540F-67CF-4AB5-8221-87CA6AB3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E5ED-9825-4AC8-9570-671336F4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xamarin.com/guides/cross-platform/getting_started/introduction_to_mobile_sdl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CD3B42-74BF-4EC9-B831-FD92F483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Mobile Development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4958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2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76260-0F57-47B3-8D5F-E728041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Apple - iOS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6666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44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76260-0F57-47B3-8D5F-E728041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Apple - iOS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98855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09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76260-0F57-47B3-8D5F-E728041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Android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86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76260-0F57-47B3-8D5F-E7280419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Android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3373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9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D9029-64A6-4BAE-BA25-DC2A13D43E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34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17A99-1553-4633-ADFB-5CCDCF801D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FABACF-DDBE-415C-8EE1-F7DD68C632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1EE0C-24B7-46D7-96F2-F080FBA5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173" y="1608667"/>
            <a:ext cx="2556390" cy="449101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Cross platform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B1E-7165-4BF1-8C77-206A4269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608667"/>
            <a:ext cx="6291241" cy="4491015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Why Cross Platform?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Write Once, Run Everywhere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Single Code Base Benefits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Approaches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Multiple Native Projects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JavaScript systems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Cross Platform Systems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Game Engines</a:t>
            </a:r>
          </a:p>
        </p:txBody>
      </p:sp>
    </p:spTree>
    <p:extLst>
      <p:ext uri="{BB962C8B-B14F-4D97-AF65-F5344CB8AC3E}">
        <p14:creationId xmlns:p14="http://schemas.microsoft.com/office/powerpoint/2010/main" val="84554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EE0C-24B7-46D7-96F2-F080FBA5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B1E-7165-4BF1-8C77-206A4269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504978-40C3-4C5A-876A-56C122A9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1158"/>
              </p:ext>
            </p:extLst>
          </p:nvPr>
        </p:nvGraphicFramePr>
        <p:xfrm>
          <a:off x="1815574" y="236450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228865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31272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2750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959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385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5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9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Ugly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5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EE0C-24B7-46D7-96F2-F080FBA5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B1E-7165-4BF1-8C77-206A4269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504978-40C3-4C5A-876A-56C122A9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59756"/>
              </p:ext>
            </p:extLst>
          </p:nvPr>
        </p:nvGraphicFramePr>
        <p:xfrm>
          <a:off x="1815574" y="2364504"/>
          <a:ext cx="8128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228865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312728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2750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95902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3851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Compile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5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8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  <a:p>
                      <a:r>
                        <a:rPr lang="en-US" dirty="0"/>
                        <a:t>UX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  <a:p>
                      <a:r>
                        <a:rPr lang="en-US" dirty="0"/>
                        <a:t>Richness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  <a:p>
                      <a:r>
                        <a:rPr lang="en-US" dirty="0"/>
                        <a:t>XAML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Engine, not App Programing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9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Tooling,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0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Ugly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Code 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in a browser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on top of each Native bad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5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9C9DE8-3C3E-492F-A7DA-8E27306B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57691-9087-4E5B-B4BA-294ED148B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https://developer.xamarin.com/guides/cross-platform/getting_started/introduction_to_mobile_sdlc/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Inception</a:t>
            </a:r>
          </a:p>
          <a:p>
            <a:r>
              <a:rPr lang="en-US" sz="2400" dirty="0"/>
              <a:t>Design</a:t>
            </a:r>
          </a:p>
          <a:p>
            <a:r>
              <a:rPr lang="en-US" sz="2400" dirty="0"/>
              <a:t>Development</a:t>
            </a:r>
          </a:p>
          <a:p>
            <a:r>
              <a:rPr lang="en-US" sz="2400" dirty="0"/>
              <a:t>Stabilization</a:t>
            </a:r>
          </a:p>
          <a:p>
            <a:r>
              <a:rPr lang="en-US" sz="24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3845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Mobile Development</vt:lpstr>
      <vt:lpstr>Apple - iOS</vt:lpstr>
      <vt:lpstr>Apple - iOS</vt:lpstr>
      <vt:lpstr>Android</vt:lpstr>
      <vt:lpstr>Android</vt:lpstr>
      <vt:lpstr>Cross platform to the rescue?</vt:lpstr>
      <vt:lpstr>Cross platform…</vt:lpstr>
      <vt:lpstr>Cross platform…</vt:lpstr>
      <vt:lpstr>Development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Koenig</dc:creator>
  <cp:lastModifiedBy>Mike Koenig</cp:lastModifiedBy>
  <cp:revision>27</cp:revision>
  <dcterms:created xsi:type="dcterms:W3CDTF">2018-01-08T06:53:39Z</dcterms:created>
  <dcterms:modified xsi:type="dcterms:W3CDTF">2019-01-07T05:41:09Z</dcterms:modified>
</cp:coreProperties>
</file>