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69" r:id="rId3"/>
    <p:sldId id="274" r:id="rId4"/>
    <p:sldId id="284" r:id="rId5"/>
    <p:sldId id="264" r:id="rId6"/>
    <p:sldId id="257" r:id="rId7"/>
    <p:sldId id="259" r:id="rId8"/>
    <p:sldId id="299" r:id="rId9"/>
    <p:sldId id="300" r:id="rId10"/>
    <p:sldId id="301" r:id="rId11"/>
    <p:sldId id="260" r:id="rId12"/>
    <p:sldId id="278" r:id="rId13"/>
    <p:sldId id="277" r:id="rId14"/>
    <p:sldId id="279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308" r:id="rId23"/>
    <p:sldId id="302" r:id="rId24"/>
    <p:sldId id="306" r:id="rId25"/>
    <p:sldId id="303" r:id="rId26"/>
    <p:sldId id="304" r:id="rId27"/>
    <p:sldId id="305" r:id="rId28"/>
    <p:sldId id="3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E0415E-1A0C-48C1-806E-7B03AA0CC441}">
          <p14:sldIdLst/>
        </p14:section>
        <p14:section name="Xamarin" id="{0C047876-59FD-4960-BC6F-0D1217D20E44}">
          <p14:sldIdLst>
            <p14:sldId id="297"/>
            <p14:sldId id="269"/>
            <p14:sldId id="274"/>
          </p14:sldIdLst>
        </p14:section>
        <p14:section name="Personal Assignment Concepts" id="{42C18226-A559-43A7-9E36-F298D4561F09}">
          <p14:sldIdLst>
            <p14:sldId id="284"/>
            <p14:sldId id="264"/>
            <p14:sldId id="257"/>
            <p14:sldId id="259"/>
            <p14:sldId id="299"/>
            <p14:sldId id="300"/>
            <p14:sldId id="301"/>
            <p14:sldId id="260"/>
          </p14:sldIdLst>
        </p14:section>
        <p14:section name="UX Engine" id="{B72B37C3-DC7C-4998-AEA3-C45BB022D4C0}">
          <p14:sldIdLst>
            <p14:sldId id="278"/>
            <p14:sldId id="277"/>
            <p14:sldId id="279"/>
            <p14:sldId id="280"/>
            <p14:sldId id="281"/>
            <p14:sldId id="282"/>
            <p14:sldId id="283"/>
            <p14:sldId id="285"/>
            <p14:sldId id="286"/>
            <p14:sldId id="287"/>
            <p14:sldId id="308"/>
            <p14:sldId id="302"/>
          </p14:sldIdLst>
        </p14:section>
        <p14:section name="Architecture" id="{F5DBD715-E0DE-4EB8-ACB8-B961D0F580BB}">
          <p14:sldIdLst>
            <p14:sldId id="306"/>
          </p14:sldIdLst>
        </p14:section>
        <p14:section name="Components" id="{6BB20566-D900-415D-9C14-C02E8240642E}">
          <p14:sldIdLst>
            <p14:sldId id="303"/>
            <p14:sldId id="304"/>
            <p14:sldId id="305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9AC90-75F0-47C9-9AF2-E13262CA6929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8A8C853B-FD30-499A-A62C-7F6A7DEAC786}">
      <dgm:prSet/>
      <dgm:spPr/>
      <dgm:t>
        <a:bodyPr/>
        <a:lstStyle/>
        <a:p>
          <a:r>
            <a:rPr lang="en-US"/>
            <a:t>Cross Platform Native Execution</a:t>
          </a:r>
        </a:p>
      </dgm:t>
    </dgm:pt>
    <dgm:pt modelId="{777358FE-461A-4AB4-8462-F16DB7DD1464}" type="parTrans" cxnId="{A83DA480-0018-4EC8-BCB2-EBAD609C733A}">
      <dgm:prSet/>
      <dgm:spPr/>
      <dgm:t>
        <a:bodyPr/>
        <a:lstStyle/>
        <a:p>
          <a:endParaRPr lang="en-US"/>
        </a:p>
      </dgm:t>
    </dgm:pt>
    <dgm:pt modelId="{97BFD2AD-9AA2-4D3C-B7CA-9FA6CBEC1ED0}" type="sibTrans" cxnId="{A83DA480-0018-4EC8-BCB2-EBAD609C733A}">
      <dgm:prSet/>
      <dgm:spPr/>
      <dgm:t>
        <a:bodyPr/>
        <a:lstStyle/>
        <a:p>
          <a:endParaRPr lang="en-US"/>
        </a:p>
      </dgm:t>
    </dgm:pt>
    <dgm:pt modelId="{8A19E3D3-D0EA-49F6-88F8-29B2911859A0}">
      <dgm:prSet/>
      <dgm:spPr/>
      <dgm:t>
        <a:bodyPr/>
        <a:lstStyle/>
        <a:p>
          <a:r>
            <a:rPr lang="en-US"/>
            <a:t>C# language</a:t>
          </a:r>
        </a:p>
      </dgm:t>
    </dgm:pt>
    <dgm:pt modelId="{D0D5E58F-9A3E-4B7B-AA00-1B1317C0E6F9}" type="parTrans" cxnId="{2C365D9B-CF42-4943-B98A-5AA7156C8CE5}">
      <dgm:prSet/>
      <dgm:spPr/>
      <dgm:t>
        <a:bodyPr/>
        <a:lstStyle/>
        <a:p>
          <a:endParaRPr lang="en-US"/>
        </a:p>
      </dgm:t>
    </dgm:pt>
    <dgm:pt modelId="{D4F0DA46-97C9-4B7A-87C9-9E67365BDDCA}" type="sibTrans" cxnId="{2C365D9B-CF42-4943-B98A-5AA7156C8CE5}">
      <dgm:prSet/>
      <dgm:spPr/>
      <dgm:t>
        <a:bodyPr/>
        <a:lstStyle/>
        <a:p>
          <a:endParaRPr lang="en-US"/>
        </a:p>
      </dgm:t>
    </dgm:pt>
    <dgm:pt modelId="{502114A3-3D9F-4E2C-BAD4-D6CFCF0D9611}">
      <dgm:prSet/>
      <dgm:spPr/>
      <dgm:t>
        <a:bodyPr/>
        <a:lstStyle/>
        <a:p>
          <a:r>
            <a:rPr lang="en-US"/>
            <a:t>Visual Studio Tooling Support</a:t>
          </a:r>
        </a:p>
      </dgm:t>
    </dgm:pt>
    <dgm:pt modelId="{FB61D6E8-6027-4478-AEF9-7C42C3958640}" type="parTrans" cxnId="{EE1DDDCA-0CD9-468A-862D-31232A74A5A2}">
      <dgm:prSet/>
      <dgm:spPr/>
      <dgm:t>
        <a:bodyPr/>
        <a:lstStyle/>
        <a:p>
          <a:endParaRPr lang="en-US"/>
        </a:p>
      </dgm:t>
    </dgm:pt>
    <dgm:pt modelId="{0941ABF7-5A2C-44D7-92F3-4C5CBFE50D4B}" type="sibTrans" cxnId="{EE1DDDCA-0CD9-468A-862D-31232A74A5A2}">
      <dgm:prSet/>
      <dgm:spPr/>
      <dgm:t>
        <a:bodyPr/>
        <a:lstStyle/>
        <a:p>
          <a:endParaRPr lang="en-US"/>
        </a:p>
      </dgm:t>
    </dgm:pt>
    <dgm:pt modelId="{DFC723FD-D2A6-4C2E-A2C6-1C6065FEFD10}" type="pres">
      <dgm:prSet presAssocID="{1D09AC90-75F0-47C9-9AF2-E13262CA6929}" presName="linear" presStyleCnt="0">
        <dgm:presLayoutVars>
          <dgm:animLvl val="lvl"/>
          <dgm:resizeHandles val="exact"/>
        </dgm:presLayoutVars>
      </dgm:prSet>
      <dgm:spPr/>
    </dgm:pt>
    <dgm:pt modelId="{5CBF14F5-8644-40A1-89A1-F8FDA868B447}" type="pres">
      <dgm:prSet presAssocID="{8A8C853B-FD30-499A-A62C-7F6A7DEAC7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691BBD-E196-4AF8-9C0B-CB904E3D5113}" type="pres">
      <dgm:prSet presAssocID="{97BFD2AD-9AA2-4D3C-B7CA-9FA6CBEC1ED0}" presName="spacer" presStyleCnt="0"/>
      <dgm:spPr/>
    </dgm:pt>
    <dgm:pt modelId="{BECEBE66-3677-4AC9-8938-F53AAC6C5614}" type="pres">
      <dgm:prSet presAssocID="{8A19E3D3-D0EA-49F6-88F8-29B2911859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77ECDF-8C5A-4076-853B-ECB902049405}" type="pres">
      <dgm:prSet presAssocID="{D4F0DA46-97C9-4B7A-87C9-9E67365BDDCA}" presName="spacer" presStyleCnt="0"/>
      <dgm:spPr/>
    </dgm:pt>
    <dgm:pt modelId="{53BE6B55-44D8-484A-80A4-BA1A3890E9BE}" type="pres">
      <dgm:prSet presAssocID="{502114A3-3D9F-4E2C-BAD4-D6CFCF0D961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AC07F1A-FF3D-467A-ADE0-6CE334072D79}" type="presOf" srcId="{8A8C853B-FD30-499A-A62C-7F6A7DEAC786}" destId="{5CBF14F5-8644-40A1-89A1-F8FDA868B447}" srcOrd="0" destOrd="0" presId="urn:microsoft.com/office/officeart/2005/8/layout/vList2"/>
    <dgm:cxn modelId="{28A62C48-F9C4-4B7C-B2EF-26982E9C0384}" type="presOf" srcId="{8A19E3D3-D0EA-49F6-88F8-29B2911859A0}" destId="{BECEBE66-3677-4AC9-8938-F53AAC6C5614}" srcOrd="0" destOrd="0" presId="urn:microsoft.com/office/officeart/2005/8/layout/vList2"/>
    <dgm:cxn modelId="{A83DA480-0018-4EC8-BCB2-EBAD609C733A}" srcId="{1D09AC90-75F0-47C9-9AF2-E13262CA6929}" destId="{8A8C853B-FD30-499A-A62C-7F6A7DEAC786}" srcOrd="0" destOrd="0" parTransId="{777358FE-461A-4AB4-8462-F16DB7DD1464}" sibTransId="{97BFD2AD-9AA2-4D3C-B7CA-9FA6CBEC1ED0}"/>
    <dgm:cxn modelId="{E998FC89-0911-4A98-8B56-80625DA0F1FE}" type="presOf" srcId="{502114A3-3D9F-4E2C-BAD4-D6CFCF0D9611}" destId="{53BE6B55-44D8-484A-80A4-BA1A3890E9BE}" srcOrd="0" destOrd="0" presId="urn:microsoft.com/office/officeart/2005/8/layout/vList2"/>
    <dgm:cxn modelId="{2C365D9B-CF42-4943-B98A-5AA7156C8CE5}" srcId="{1D09AC90-75F0-47C9-9AF2-E13262CA6929}" destId="{8A19E3D3-D0EA-49F6-88F8-29B2911859A0}" srcOrd="1" destOrd="0" parTransId="{D0D5E58F-9A3E-4B7B-AA00-1B1317C0E6F9}" sibTransId="{D4F0DA46-97C9-4B7A-87C9-9E67365BDDCA}"/>
    <dgm:cxn modelId="{4C7FA3BD-D4D8-43B1-B90C-2650F08DE402}" type="presOf" srcId="{1D09AC90-75F0-47C9-9AF2-E13262CA6929}" destId="{DFC723FD-D2A6-4C2E-A2C6-1C6065FEFD10}" srcOrd="0" destOrd="0" presId="urn:microsoft.com/office/officeart/2005/8/layout/vList2"/>
    <dgm:cxn modelId="{EE1DDDCA-0CD9-468A-862D-31232A74A5A2}" srcId="{1D09AC90-75F0-47C9-9AF2-E13262CA6929}" destId="{502114A3-3D9F-4E2C-BAD4-D6CFCF0D9611}" srcOrd="2" destOrd="0" parTransId="{FB61D6E8-6027-4478-AEF9-7C42C3958640}" sibTransId="{0941ABF7-5A2C-44D7-92F3-4C5CBFE50D4B}"/>
    <dgm:cxn modelId="{72834F18-3FDF-4E7B-813B-1AA0F51A92BB}" type="presParOf" srcId="{DFC723FD-D2A6-4C2E-A2C6-1C6065FEFD10}" destId="{5CBF14F5-8644-40A1-89A1-F8FDA868B447}" srcOrd="0" destOrd="0" presId="urn:microsoft.com/office/officeart/2005/8/layout/vList2"/>
    <dgm:cxn modelId="{BBB24E6F-B4F0-44C1-B44A-6491CFEBAE5B}" type="presParOf" srcId="{DFC723FD-D2A6-4C2E-A2C6-1C6065FEFD10}" destId="{E0691BBD-E196-4AF8-9C0B-CB904E3D5113}" srcOrd="1" destOrd="0" presId="urn:microsoft.com/office/officeart/2005/8/layout/vList2"/>
    <dgm:cxn modelId="{1D6A8060-C83B-4AE4-B5AB-3A30DC8D8817}" type="presParOf" srcId="{DFC723FD-D2A6-4C2E-A2C6-1C6065FEFD10}" destId="{BECEBE66-3677-4AC9-8938-F53AAC6C5614}" srcOrd="2" destOrd="0" presId="urn:microsoft.com/office/officeart/2005/8/layout/vList2"/>
    <dgm:cxn modelId="{0217EFF5-4D48-411A-A214-11C93A88EA29}" type="presParOf" srcId="{DFC723FD-D2A6-4C2E-A2C6-1C6065FEFD10}" destId="{BE77ECDF-8C5A-4076-853B-ECB902049405}" srcOrd="3" destOrd="0" presId="urn:microsoft.com/office/officeart/2005/8/layout/vList2"/>
    <dgm:cxn modelId="{231E9DE9-082F-4F4A-B02F-2AB1244C0237}" type="presParOf" srcId="{DFC723FD-D2A6-4C2E-A2C6-1C6065FEFD10}" destId="{53BE6B55-44D8-484A-80A4-BA1A3890E9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7FEDBE-79EA-49F7-AD5E-7F1D6C883BC8}" type="doc">
      <dgm:prSet loTypeId="urn:microsoft.com/office/officeart/2005/8/layout/default" loCatId="list" qsTypeId="urn:microsoft.com/office/officeart/2005/8/quickstyle/simple3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4894D4A7-4B96-407D-8C07-C79892AC4C45}">
      <dgm:prSet/>
      <dgm:spPr/>
      <dgm:t>
        <a:bodyPr/>
        <a:lstStyle/>
        <a:p>
          <a:r>
            <a:rPr lang="en-US"/>
            <a:t>Familiarization with Xamarin</a:t>
          </a:r>
        </a:p>
      </dgm:t>
    </dgm:pt>
    <dgm:pt modelId="{FC945BC4-BCF8-4A15-914F-D339B0F6F398}" type="parTrans" cxnId="{F943FA79-8409-44FC-81C2-96AA45D33031}">
      <dgm:prSet/>
      <dgm:spPr/>
      <dgm:t>
        <a:bodyPr/>
        <a:lstStyle/>
        <a:p>
          <a:endParaRPr lang="en-US"/>
        </a:p>
      </dgm:t>
    </dgm:pt>
    <dgm:pt modelId="{A7DE6904-5D7A-4F6E-BD3A-928A7D270950}" type="sibTrans" cxnId="{F943FA79-8409-44FC-81C2-96AA45D33031}">
      <dgm:prSet/>
      <dgm:spPr/>
      <dgm:t>
        <a:bodyPr/>
        <a:lstStyle/>
        <a:p>
          <a:endParaRPr lang="en-US"/>
        </a:p>
      </dgm:t>
    </dgm:pt>
    <dgm:pt modelId="{BA20DCC4-D850-4FAF-8E67-1AFF6C0B38FC}">
      <dgm:prSet/>
      <dgm:spPr/>
      <dgm:t>
        <a:bodyPr/>
        <a:lstStyle/>
        <a:p>
          <a:r>
            <a:rPr lang="en-US"/>
            <a:t>Understanding core concepts</a:t>
          </a:r>
        </a:p>
      </dgm:t>
    </dgm:pt>
    <dgm:pt modelId="{0DEA42A2-0D55-4350-BDCF-54860F28E54E}" type="parTrans" cxnId="{A47FF280-EBAD-4C92-9CFF-88CDCCB8D034}">
      <dgm:prSet/>
      <dgm:spPr/>
      <dgm:t>
        <a:bodyPr/>
        <a:lstStyle/>
        <a:p>
          <a:endParaRPr lang="en-US"/>
        </a:p>
      </dgm:t>
    </dgm:pt>
    <dgm:pt modelId="{87D2E8C7-1659-46B9-82C7-EFE0DEC5439B}" type="sibTrans" cxnId="{A47FF280-EBAD-4C92-9CFF-88CDCCB8D034}">
      <dgm:prSet/>
      <dgm:spPr/>
      <dgm:t>
        <a:bodyPr/>
        <a:lstStyle/>
        <a:p>
          <a:endParaRPr lang="en-US"/>
        </a:p>
      </dgm:t>
    </dgm:pt>
    <dgm:pt modelId="{CE0AFFC1-FD1D-458B-80D9-5C20ADDE9A6E}">
      <dgm:prSet/>
      <dgm:spPr/>
      <dgm:t>
        <a:bodyPr/>
        <a:lstStyle/>
        <a:p>
          <a:r>
            <a:rPr lang="en-US"/>
            <a:t>Apply Concepts to Team Project</a:t>
          </a:r>
        </a:p>
      </dgm:t>
    </dgm:pt>
    <dgm:pt modelId="{FC4DD358-1350-4979-A1F7-A5ED188ABC50}" type="parTrans" cxnId="{08A2D075-0286-4F17-A7BC-88FC353D111F}">
      <dgm:prSet/>
      <dgm:spPr/>
      <dgm:t>
        <a:bodyPr/>
        <a:lstStyle/>
        <a:p>
          <a:endParaRPr lang="en-US"/>
        </a:p>
      </dgm:t>
    </dgm:pt>
    <dgm:pt modelId="{09281969-3509-4E39-88E4-EE263F6C9833}" type="sibTrans" cxnId="{08A2D075-0286-4F17-A7BC-88FC353D111F}">
      <dgm:prSet/>
      <dgm:spPr/>
      <dgm:t>
        <a:bodyPr/>
        <a:lstStyle/>
        <a:p>
          <a:endParaRPr lang="en-US"/>
        </a:p>
      </dgm:t>
    </dgm:pt>
    <dgm:pt modelId="{B613C4B0-792F-40C7-8AE2-421BFFC77255}" type="pres">
      <dgm:prSet presAssocID="{CE7FEDBE-79EA-49F7-AD5E-7F1D6C883BC8}" presName="diagram" presStyleCnt="0">
        <dgm:presLayoutVars>
          <dgm:dir/>
          <dgm:resizeHandles val="exact"/>
        </dgm:presLayoutVars>
      </dgm:prSet>
      <dgm:spPr/>
    </dgm:pt>
    <dgm:pt modelId="{D18335C7-1CAD-4EFE-B8FF-B32CEDFCE75B}" type="pres">
      <dgm:prSet presAssocID="{4894D4A7-4B96-407D-8C07-C79892AC4C45}" presName="node" presStyleLbl="node1" presStyleIdx="0" presStyleCnt="3">
        <dgm:presLayoutVars>
          <dgm:bulletEnabled val="1"/>
        </dgm:presLayoutVars>
      </dgm:prSet>
      <dgm:spPr/>
    </dgm:pt>
    <dgm:pt modelId="{9994C975-4A3A-4523-9273-4BB497BAE0AA}" type="pres">
      <dgm:prSet presAssocID="{A7DE6904-5D7A-4F6E-BD3A-928A7D270950}" presName="sibTrans" presStyleCnt="0"/>
      <dgm:spPr/>
    </dgm:pt>
    <dgm:pt modelId="{75E3ABE3-9A35-4C67-AE4C-10EB6CD6968D}" type="pres">
      <dgm:prSet presAssocID="{BA20DCC4-D850-4FAF-8E67-1AFF6C0B38FC}" presName="node" presStyleLbl="node1" presStyleIdx="1" presStyleCnt="3">
        <dgm:presLayoutVars>
          <dgm:bulletEnabled val="1"/>
        </dgm:presLayoutVars>
      </dgm:prSet>
      <dgm:spPr/>
    </dgm:pt>
    <dgm:pt modelId="{C5405F3F-C172-46D1-9A7B-9C89B0F7BB84}" type="pres">
      <dgm:prSet presAssocID="{87D2E8C7-1659-46B9-82C7-EFE0DEC5439B}" presName="sibTrans" presStyleCnt="0"/>
      <dgm:spPr/>
    </dgm:pt>
    <dgm:pt modelId="{2143759F-7F05-4676-8ECD-F9E35E44DAB2}" type="pres">
      <dgm:prSet presAssocID="{CE0AFFC1-FD1D-458B-80D9-5C20ADDE9A6E}" presName="node" presStyleLbl="node1" presStyleIdx="2" presStyleCnt="3">
        <dgm:presLayoutVars>
          <dgm:bulletEnabled val="1"/>
        </dgm:presLayoutVars>
      </dgm:prSet>
      <dgm:spPr/>
    </dgm:pt>
  </dgm:ptLst>
  <dgm:cxnLst>
    <dgm:cxn modelId="{E5209D2F-C26C-4346-94AF-70F2085BFED9}" type="presOf" srcId="{BA20DCC4-D850-4FAF-8E67-1AFF6C0B38FC}" destId="{75E3ABE3-9A35-4C67-AE4C-10EB6CD6968D}" srcOrd="0" destOrd="0" presId="urn:microsoft.com/office/officeart/2005/8/layout/default"/>
    <dgm:cxn modelId="{C58B6A6C-FAE6-430C-A80A-D003D1BBF9CB}" type="presOf" srcId="{CE0AFFC1-FD1D-458B-80D9-5C20ADDE9A6E}" destId="{2143759F-7F05-4676-8ECD-F9E35E44DAB2}" srcOrd="0" destOrd="0" presId="urn:microsoft.com/office/officeart/2005/8/layout/default"/>
    <dgm:cxn modelId="{08A2D075-0286-4F17-A7BC-88FC353D111F}" srcId="{CE7FEDBE-79EA-49F7-AD5E-7F1D6C883BC8}" destId="{CE0AFFC1-FD1D-458B-80D9-5C20ADDE9A6E}" srcOrd="2" destOrd="0" parTransId="{FC4DD358-1350-4979-A1F7-A5ED188ABC50}" sibTransId="{09281969-3509-4E39-88E4-EE263F6C9833}"/>
    <dgm:cxn modelId="{F943FA79-8409-44FC-81C2-96AA45D33031}" srcId="{CE7FEDBE-79EA-49F7-AD5E-7F1D6C883BC8}" destId="{4894D4A7-4B96-407D-8C07-C79892AC4C45}" srcOrd="0" destOrd="0" parTransId="{FC945BC4-BCF8-4A15-914F-D339B0F6F398}" sibTransId="{A7DE6904-5D7A-4F6E-BD3A-928A7D270950}"/>
    <dgm:cxn modelId="{8634FA7C-0AB0-4B9B-824D-7370BEC05697}" type="presOf" srcId="{4894D4A7-4B96-407D-8C07-C79892AC4C45}" destId="{D18335C7-1CAD-4EFE-B8FF-B32CEDFCE75B}" srcOrd="0" destOrd="0" presId="urn:microsoft.com/office/officeart/2005/8/layout/default"/>
    <dgm:cxn modelId="{A47FF280-EBAD-4C92-9CFF-88CDCCB8D034}" srcId="{CE7FEDBE-79EA-49F7-AD5E-7F1D6C883BC8}" destId="{BA20DCC4-D850-4FAF-8E67-1AFF6C0B38FC}" srcOrd="1" destOrd="0" parTransId="{0DEA42A2-0D55-4350-BDCF-54860F28E54E}" sibTransId="{87D2E8C7-1659-46B9-82C7-EFE0DEC5439B}"/>
    <dgm:cxn modelId="{3B62CAC2-9916-42F8-ABFE-F432E433C45B}" type="presOf" srcId="{CE7FEDBE-79EA-49F7-AD5E-7F1D6C883BC8}" destId="{B613C4B0-792F-40C7-8AE2-421BFFC77255}" srcOrd="0" destOrd="0" presId="urn:microsoft.com/office/officeart/2005/8/layout/default"/>
    <dgm:cxn modelId="{3B205928-8CC4-4AA4-9B9F-E52ADFDC7562}" type="presParOf" srcId="{B613C4B0-792F-40C7-8AE2-421BFFC77255}" destId="{D18335C7-1CAD-4EFE-B8FF-B32CEDFCE75B}" srcOrd="0" destOrd="0" presId="urn:microsoft.com/office/officeart/2005/8/layout/default"/>
    <dgm:cxn modelId="{010406FA-CF6A-4E0A-B331-CF5AB5259053}" type="presParOf" srcId="{B613C4B0-792F-40C7-8AE2-421BFFC77255}" destId="{9994C975-4A3A-4523-9273-4BB497BAE0AA}" srcOrd="1" destOrd="0" presId="urn:microsoft.com/office/officeart/2005/8/layout/default"/>
    <dgm:cxn modelId="{0ED38668-E978-475C-90A5-3D5F2649389E}" type="presParOf" srcId="{B613C4B0-792F-40C7-8AE2-421BFFC77255}" destId="{75E3ABE3-9A35-4C67-AE4C-10EB6CD6968D}" srcOrd="2" destOrd="0" presId="urn:microsoft.com/office/officeart/2005/8/layout/default"/>
    <dgm:cxn modelId="{D635F1CE-E43B-43AE-BB35-B324C4B0CD88}" type="presParOf" srcId="{B613C4B0-792F-40C7-8AE2-421BFFC77255}" destId="{C5405F3F-C172-46D1-9A7B-9C89B0F7BB84}" srcOrd="3" destOrd="0" presId="urn:microsoft.com/office/officeart/2005/8/layout/default"/>
    <dgm:cxn modelId="{3EDCF546-10A2-4348-A636-2963D0F0EFAF}" type="presParOf" srcId="{B613C4B0-792F-40C7-8AE2-421BFFC77255}" destId="{2143759F-7F05-4676-8ECD-F9E35E44DAB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C1DEBD-DBD6-4497-85B4-DB0DD343F848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A330B241-9F23-4D26-A618-440453076003}">
      <dgm:prSet/>
      <dgm:spPr/>
      <dgm:t>
        <a:bodyPr/>
        <a:lstStyle/>
        <a:p>
          <a:r>
            <a:rPr lang="en-US"/>
            <a:t>Install Visual Studio</a:t>
          </a:r>
        </a:p>
      </dgm:t>
    </dgm:pt>
    <dgm:pt modelId="{92B5B43B-1CEE-4141-8547-25A87E574B97}" type="parTrans" cxnId="{6D2990D7-8DD3-469C-801B-A7A365FC48D5}">
      <dgm:prSet/>
      <dgm:spPr/>
      <dgm:t>
        <a:bodyPr/>
        <a:lstStyle/>
        <a:p>
          <a:endParaRPr lang="en-US"/>
        </a:p>
      </dgm:t>
    </dgm:pt>
    <dgm:pt modelId="{33CBEB80-096A-4E3E-8354-DADA1F941808}" type="sibTrans" cxnId="{6D2990D7-8DD3-469C-801B-A7A365FC48D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C5B57EB-D03A-43C0-8F82-C6364060DC7C}">
      <dgm:prSet/>
      <dgm:spPr/>
      <dgm:t>
        <a:bodyPr/>
        <a:lstStyle/>
        <a:p>
          <a:r>
            <a:rPr lang="en-US"/>
            <a:t>Select New Project</a:t>
          </a:r>
        </a:p>
      </dgm:t>
    </dgm:pt>
    <dgm:pt modelId="{6637A7EF-29D5-4EBE-81E8-C5F5DAD0A8E7}" type="parTrans" cxnId="{1CA640C3-7CD0-4E86-A878-36C8D4161099}">
      <dgm:prSet/>
      <dgm:spPr/>
      <dgm:t>
        <a:bodyPr/>
        <a:lstStyle/>
        <a:p>
          <a:endParaRPr lang="en-US"/>
        </a:p>
      </dgm:t>
    </dgm:pt>
    <dgm:pt modelId="{D316F931-8D4C-4B6F-90BC-42F0278396EA}" type="sibTrans" cxnId="{1CA640C3-7CD0-4E86-A878-36C8D416109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091BE31-6460-4B51-90E0-114171D32845}">
      <dgm:prSet/>
      <dgm:spPr/>
      <dgm:t>
        <a:bodyPr/>
        <a:lstStyle/>
        <a:p>
          <a:r>
            <a:rPr lang="en-US"/>
            <a:t>Choose Cross Platform</a:t>
          </a:r>
        </a:p>
      </dgm:t>
    </dgm:pt>
    <dgm:pt modelId="{05713445-D5F2-42BD-BBDE-80C58FBCE113}" type="parTrans" cxnId="{A6701A51-BA05-4598-88BA-38F90CFA732A}">
      <dgm:prSet/>
      <dgm:spPr/>
      <dgm:t>
        <a:bodyPr/>
        <a:lstStyle/>
        <a:p>
          <a:endParaRPr lang="en-US"/>
        </a:p>
      </dgm:t>
    </dgm:pt>
    <dgm:pt modelId="{699F785C-B9A5-4F9E-8675-DFB7356F0297}" type="sibTrans" cxnId="{A6701A51-BA05-4598-88BA-38F90CFA732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C2AAE9E-4F9B-4B9F-AD5A-E43022153E2D}">
      <dgm:prSet/>
      <dgm:spPr/>
      <dgm:t>
        <a:bodyPr/>
        <a:lstStyle/>
        <a:p>
          <a:r>
            <a:rPr lang="en-US" dirty="0"/>
            <a:t>Compile and Run App on your platform (Win/Mac)</a:t>
          </a:r>
        </a:p>
      </dgm:t>
    </dgm:pt>
    <dgm:pt modelId="{E09226FE-139B-4E62-9678-2D6ADB91698F}" type="parTrans" cxnId="{35E330BD-F0C1-4BBF-A835-4EBA812587FF}">
      <dgm:prSet/>
      <dgm:spPr/>
      <dgm:t>
        <a:bodyPr/>
        <a:lstStyle/>
        <a:p>
          <a:endParaRPr lang="en-US"/>
        </a:p>
      </dgm:t>
    </dgm:pt>
    <dgm:pt modelId="{382472E7-BB82-4AF5-B5D4-B824511B9C82}" type="sibTrans" cxnId="{35E330BD-F0C1-4BBF-A835-4EBA812587F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F88A85D-2984-44A3-B160-D3F71D51C176}">
      <dgm:prSet/>
      <dgm:spPr/>
      <dgm:t>
        <a:bodyPr/>
        <a:lstStyle/>
        <a:p>
          <a:r>
            <a:rPr lang="en-US"/>
            <a:t>Run App on Android</a:t>
          </a:r>
        </a:p>
      </dgm:t>
    </dgm:pt>
    <dgm:pt modelId="{138A5A5E-B80E-4E5F-9693-3974284357B4}" type="parTrans" cxnId="{1C0B6FA0-D975-4A71-8FA3-3B62E49F1738}">
      <dgm:prSet/>
      <dgm:spPr/>
      <dgm:t>
        <a:bodyPr/>
        <a:lstStyle/>
        <a:p>
          <a:endParaRPr lang="en-US"/>
        </a:p>
      </dgm:t>
    </dgm:pt>
    <dgm:pt modelId="{6A2BA3B6-F48C-4FFD-B9B5-7991CE26299E}" type="sibTrans" cxnId="{1C0B6FA0-D975-4A71-8FA3-3B62E49F173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5FB2C87-5E1A-49CA-9E30-22960964CD4A}" type="pres">
      <dgm:prSet presAssocID="{BCC1DEBD-DBD6-4497-85B4-DB0DD343F848}" presName="Name0" presStyleCnt="0">
        <dgm:presLayoutVars>
          <dgm:animLvl val="lvl"/>
          <dgm:resizeHandles val="exact"/>
        </dgm:presLayoutVars>
      </dgm:prSet>
      <dgm:spPr/>
    </dgm:pt>
    <dgm:pt modelId="{9C6A4A02-9F89-4DB8-9981-61A7D9E215B4}" type="pres">
      <dgm:prSet presAssocID="{A330B241-9F23-4D26-A618-440453076003}" presName="compositeNode" presStyleCnt="0">
        <dgm:presLayoutVars>
          <dgm:bulletEnabled val="1"/>
        </dgm:presLayoutVars>
      </dgm:prSet>
      <dgm:spPr/>
    </dgm:pt>
    <dgm:pt modelId="{7D736519-808B-4BAB-80F0-41EBA865CC74}" type="pres">
      <dgm:prSet presAssocID="{A330B241-9F23-4D26-A618-440453076003}" presName="bgRect" presStyleLbl="bgAccFollowNode1" presStyleIdx="0" presStyleCnt="5"/>
      <dgm:spPr/>
    </dgm:pt>
    <dgm:pt modelId="{FD766DA8-5412-440A-8F10-66ECFAB1816F}" type="pres">
      <dgm:prSet presAssocID="{33CBEB80-096A-4E3E-8354-DADA1F941808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647E4B8C-BC75-4700-B7D0-9074B05C2E72}" type="pres">
      <dgm:prSet presAssocID="{A330B241-9F23-4D26-A618-440453076003}" presName="bottomLine" presStyleLbl="alignNode1" presStyleIdx="1" presStyleCnt="10">
        <dgm:presLayoutVars/>
      </dgm:prSet>
      <dgm:spPr/>
    </dgm:pt>
    <dgm:pt modelId="{246E0C6E-26F7-4376-A25A-17959F18040C}" type="pres">
      <dgm:prSet presAssocID="{A330B241-9F23-4D26-A618-440453076003}" presName="nodeText" presStyleLbl="bgAccFollowNode1" presStyleIdx="0" presStyleCnt="5">
        <dgm:presLayoutVars>
          <dgm:bulletEnabled val="1"/>
        </dgm:presLayoutVars>
      </dgm:prSet>
      <dgm:spPr/>
    </dgm:pt>
    <dgm:pt modelId="{F19F5261-071C-467E-8A7A-CEACD4A66AC1}" type="pres">
      <dgm:prSet presAssocID="{33CBEB80-096A-4E3E-8354-DADA1F941808}" presName="sibTrans" presStyleCnt="0"/>
      <dgm:spPr/>
    </dgm:pt>
    <dgm:pt modelId="{55649C5B-2324-43F7-86A7-8167FAB53C09}" type="pres">
      <dgm:prSet presAssocID="{2C5B57EB-D03A-43C0-8F82-C6364060DC7C}" presName="compositeNode" presStyleCnt="0">
        <dgm:presLayoutVars>
          <dgm:bulletEnabled val="1"/>
        </dgm:presLayoutVars>
      </dgm:prSet>
      <dgm:spPr/>
    </dgm:pt>
    <dgm:pt modelId="{BF56D138-DA39-4B79-B03E-9D7814AAE8F7}" type="pres">
      <dgm:prSet presAssocID="{2C5B57EB-D03A-43C0-8F82-C6364060DC7C}" presName="bgRect" presStyleLbl="bgAccFollowNode1" presStyleIdx="1" presStyleCnt="5"/>
      <dgm:spPr/>
    </dgm:pt>
    <dgm:pt modelId="{EFA0F7EE-1E0E-4B03-B76C-821A93B6E3CF}" type="pres">
      <dgm:prSet presAssocID="{D316F931-8D4C-4B6F-90BC-42F0278396EA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672F9344-783C-4DD3-AEFA-1B57CDF03802}" type="pres">
      <dgm:prSet presAssocID="{2C5B57EB-D03A-43C0-8F82-C6364060DC7C}" presName="bottomLine" presStyleLbl="alignNode1" presStyleIdx="3" presStyleCnt="10">
        <dgm:presLayoutVars/>
      </dgm:prSet>
      <dgm:spPr/>
    </dgm:pt>
    <dgm:pt modelId="{14371C60-30BD-4A4F-8DAA-513580623993}" type="pres">
      <dgm:prSet presAssocID="{2C5B57EB-D03A-43C0-8F82-C6364060DC7C}" presName="nodeText" presStyleLbl="bgAccFollowNode1" presStyleIdx="1" presStyleCnt="5">
        <dgm:presLayoutVars>
          <dgm:bulletEnabled val="1"/>
        </dgm:presLayoutVars>
      </dgm:prSet>
      <dgm:spPr/>
    </dgm:pt>
    <dgm:pt modelId="{9B94C9E0-63F5-41E6-BEAC-AECBFB4D2D29}" type="pres">
      <dgm:prSet presAssocID="{D316F931-8D4C-4B6F-90BC-42F0278396EA}" presName="sibTrans" presStyleCnt="0"/>
      <dgm:spPr/>
    </dgm:pt>
    <dgm:pt modelId="{3EE52349-71E5-42EC-876C-F264433BCD05}" type="pres">
      <dgm:prSet presAssocID="{1091BE31-6460-4B51-90E0-114171D32845}" presName="compositeNode" presStyleCnt="0">
        <dgm:presLayoutVars>
          <dgm:bulletEnabled val="1"/>
        </dgm:presLayoutVars>
      </dgm:prSet>
      <dgm:spPr/>
    </dgm:pt>
    <dgm:pt modelId="{B283656B-2F8B-4F4E-8723-E6E6A5CFB761}" type="pres">
      <dgm:prSet presAssocID="{1091BE31-6460-4B51-90E0-114171D32845}" presName="bgRect" presStyleLbl="bgAccFollowNode1" presStyleIdx="2" presStyleCnt="5"/>
      <dgm:spPr/>
    </dgm:pt>
    <dgm:pt modelId="{14100177-2AB6-494C-99E6-3F12BFA4ABCF}" type="pres">
      <dgm:prSet presAssocID="{699F785C-B9A5-4F9E-8675-DFB7356F0297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D81B4A1B-B4BF-4B52-965E-3F4728CAD414}" type="pres">
      <dgm:prSet presAssocID="{1091BE31-6460-4B51-90E0-114171D32845}" presName="bottomLine" presStyleLbl="alignNode1" presStyleIdx="5" presStyleCnt="10">
        <dgm:presLayoutVars/>
      </dgm:prSet>
      <dgm:spPr/>
    </dgm:pt>
    <dgm:pt modelId="{92406628-A9D2-4528-9034-B8B15B8AF482}" type="pres">
      <dgm:prSet presAssocID="{1091BE31-6460-4B51-90E0-114171D32845}" presName="nodeText" presStyleLbl="bgAccFollowNode1" presStyleIdx="2" presStyleCnt="5">
        <dgm:presLayoutVars>
          <dgm:bulletEnabled val="1"/>
        </dgm:presLayoutVars>
      </dgm:prSet>
      <dgm:spPr/>
    </dgm:pt>
    <dgm:pt modelId="{61794AB7-28D7-4FEE-A935-D7752AAB59C0}" type="pres">
      <dgm:prSet presAssocID="{699F785C-B9A5-4F9E-8675-DFB7356F0297}" presName="sibTrans" presStyleCnt="0"/>
      <dgm:spPr/>
    </dgm:pt>
    <dgm:pt modelId="{20F64122-9ECB-42DD-9819-F56F296EF4D1}" type="pres">
      <dgm:prSet presAssocID="{8C2AAE9E-4F9B-4B9F-AD5A-E43022153E2D}" presName="compositeNode" presStyleCnt="0">
        <dgm:presLayoutVars>
          <dgm:bulletEnabled val="1"/>
        </dgm:presLayoutVars>
      </dgm:prSet>
      <dgm:spPr/>
    </dgm:pt>
    <dgm:pt modelId="{0844605A-C5BD-4B56-99AE-7A7591430CB0}" type="pres">
      <dgm:prSet presAssocID="{8C2AAE9E-4F9B-4B9F-AD5A-E43022153E2D}" presName="bgRect" presStyleLbl="bgAccFollowNode1" presStyleIdx="3" presStyleCnt="5"/>
      <dgm:spPr/>
    </dgm:pt>
    <dgm:pt modelId="{03C978A6-7FD8-4195-AC1F-A62E2BF521B2}" type="pres">
      <dgm:prSet presAssocID="{382472E7-BB82-4AF5-B5D4-B824511B9C82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0E711FF2-9843-4DC0-9776-C979235F24C7}" type="pres">
      <dgm:prSet presAssocID="{8C2AAE9E-4F9B-4B9F-AD5A-E43022153E2D}" presName="bottomLine" presStyleLbl="alignNode1" presStyleIdx="7" presStyleCnt="10">
        <dgm:presLayoutVars/>
      </dgm:prSet>
      <dgm:spPr/>
    </dgm:pt>
    <dgm:pt modelId="{B5729665-0DEC-466C-9CF5-73DC7FB0A381}" type="pres">
      <dgm:prSet presAssocID="{8C2AAE9E-4F9B-4B9F-AD5A-E43022153E2D}" presName="nodeText" presStyleLbl="bgAccFollowNode1" presStyleIdx="3" presStyleCnt="5">
        <dgm:presLayoutVars>
          <dgm:bulletEnabled val="1"/>
        </dgm:presLayoutVars>
      </dgm:prSet>
      <dgm:spPr/>
    </dgm:pt>
    <dgm:pt modelId="{6D72BC14-A8A8-4272-A3EB-8DE3C977C468}" type="pres">
      <dgm:prSet presAssocID="{382472E7-BB82-4AF5-B5D4-B824511B9C82}" presName="sibTrans" presStyleCnt="0"/>
      <dgm:spPr/>
    </dgm:pt>
    <dgm:pt modelId="{B7FF843A-202F-4CF9-A8A3-B75CBE0E84A8}" type="pres">
      <dgm:prSet presAssocID="{CF88A85D-2984-44A3-B160-D3F71D51C176}" presName="compositeNode" presStyleCnt="0">
        <dgm:presLayoutVars>
          <dgm:bulletEnabled val="1"/>
        </dgm:presLayoutVars>
      </dgm:prSet>
      <dgm:spPr/>
    </dgm:pt>
    <dgm:pt modelId="{A40EA1C4-539F-4B46-9C4A-DBCB4F7322D2}" type="pres">
      <dgm:prSet presAssocID="{CF88A85D-2984-44A3-B160-D3F71D51C176}" presName="bgRect" presStyleLbl="bgAccFollowNode1" presStyleIdx="4" presStyleCnt="5"/>
      <dgm:spPr/>
    </dgm:pt>
    <dgm:pt modelId="{3A370195-FCFC-4327-80BB-7C3767819775}" type="pres">
      <dgm:prSet presAssocID="{6A2BA3B6-F48C-4FFD-B9B5-7991CE26299E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21FD7FE4-329C-4187-BD8F-9C3B5667C92C}" type="pres">
      <dgm:prSet presAssocID="{CF88A85D-2984-44A3-B160-D3F71D51C176}" presName="bottomLine" presStyleLbl="alignNode1" presStyleIdx="9" presStyleCnt="10">
        <dgm:presLayoutVars/>
      </dgm:prSet>
      <dgm:spPr/>
    </dgm:pt>
    <dgm:pt modelId="{50AB0D88-6858-4EC3-9973-B68CFA686166}" type="pres">
      <dgm:prSet presAssocID="{CF88A85D-2984-44A3-B160-D3F71D51C176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96379C06-53E9-4F8D-B554-5267832A68B6}" type="presOf" srcId="{699F785C-B9A5-4F9E-8675-DFB7356F0297}" destId="{14100177-2AB6-494C-99E6-3F12BFA4ABCF}" srcOrd="0" destOrd="0" presId="urn:microsoft.com/office/officeart/2016/7/layout/BasicLinearProcessNumbered"/>
    <dgm:cxn modelId="{6E46960F-1668-4F5B-BF84-1C5D7061CA44}" type="presOf" srcId="{6A2BA3B6-F48C-4FFD-B9B5-7991CE26299E}" destId="{3A370195-FCFC-4327-80BB-7C3767819775}" srcOrd="0" destOrd="0" presId="urn:microsoft.com/office/officeart/2016/7/layout/BasicLinearProcessNumbered"/>
    <dgm:cxn modelId="{21D29310-1379-43C9-B222-D8D3A749CE35}" type="presOf" srcId="{A330B241-9F23-4D26-A618-440453076003}" destId="{7D736519-808B-4BAB-80F0-41EBA865CC74}" srcOrd="0" destOrd="0" presId="urn:microsoft.com/office/officeart/2016/7/layout/BasicLinearProcessNumbered"/>
    <dgm:cxn modelId="{A7D54B1E-38AE-4F5E-A5EC-D39D9E2F13EC}" type="presOf" srcId="{CF88A85D-2984-44A3-B160-D3F71D51C176}" destId="{A40EA1C4-539F-4B46-9C4A-DBCB4F7322D2}" srcOrd="0" destOrd="0" presId="urn:microsoft.com/office/officeart/2016/7/layout/BasicLinearProcessNumbered"/>
    <dgm:cxn modelId="{50616626-219C-4E3B-9425-D2F1E20CC137}" type="presOf" srcId="{8C2AAE9E-4F9B-4B9F-AD5A-E43022153E2D}" destId="{0844605A-C5BD-4B56-99AE-7A7591430CB0}" srcOrd="0" destOrd="0" presId="urn:microsoft.com/office/officeart/2016/7/layout/BasicLinearProcessNumbered"/>
    <dgm:cxn modelId="{E104D62E-F812-4544-83CE-357829665FFD}" type="presOf" srcId="{A330B241-9F23-4D26-A618-440453076003}" destId="{246E0C6E-26F7-4376-A25A-17959F18040C}" srcOrd="1" destOrd="0" presId="urn:microsoft.com/office/officeart/2016/7/layout/BasicLinearProcessNumbered"/>
    <dgm:cxn modelId="{ACA07F33-A311-4F38-8377-B7E368C52A6C}" type="presOf" srcId="{BCC1DEBD-DBD6-4497-85B4-DB0DD343F848}" destId="{B5FB2C87-5E1A-49CA-9E30-22960964CD4A}" srcOrd="0" destOrd="0" presId="urn:microsoft.com/office/officeart/2016/7/layout/BasicLinearProcessNumbered"/>
    <dgm:cxn modelId="{1800DC65-4592-491B-B814-67CF4E7F46EC}" type="presOf" srcId="{8C2AAE9E-4F9B-4B9F-AD5A-E43022153E2D}" destId="{B5729665-0DEC-466C-9CF5-73DC7FB0A381}" srcOrd="1" destOrd="0" presId="urn:microsoft.com/office/officeart/2016/7/layout/BasicLinearProcessNumbered"/>
    <dgm:cxn modelId="{D29FF970-D809-43B6-A1AC-686234CC0A12}" type="presOf" srcId="{1091BE31-6460-4B51-90E0-114171D32845}" destId="{B283656B-2F8B-4F4E-8723-E6E6A5CFB761}" srcOrd="0" destOrd="0" presId="urn:microsoft.com/office/officeart/2016/7/layout/BasicLinearProcessNumbered"/>
    <dgm:cxn modelId="{A6701A51-BA05-4598-88BA-38F90CFA732A}" srcId="{BCC1DEBD-DBD6-4497-85B4-DB0DD343F848}" destId="{1091BE31-6460-4B51-90E0-114171D32845}" srcOrd="2" destOrd="0" parTransId="{05713445-D5F2-42BD-BBDE-80C58FBCE113}" sibTransId="{699F785C-B9A5-4F9E-8675-DFB7356F0297}"/>
    <dgm:cxn modelId="{842DCE81-41F3-4E5A-B4E3-F8E5138E14DE}" type="presOf" srcId="{D316F931-8D4C-4B6F-90BC-42F0278396EA}" destId="{EFA0F7EE-1E0E-4B03-B76C-821A93B6E3CF}" srcOrd="0" destOrd="0" presId="urn:microsoft.com/office/officeart/2016/7/layout/BasicLinearProcessNumbered"/>
    <dgm:cxn modelId="{4808D39E-6E86-4673-884B-70BE0C921F1A}" type="presOf" srcId="{2C5B57EB-D03A-43C0-8F82-C6364060DC7C}" destId="{14371C60-30BD-4A4F-8DAA-513580623993}" srcOrd="1" destOrd="0" presId="urn:microsoft.com/office/officeart/2016/7/layout/BasicLinearProcessNumbered"/>
    <dgm:cxn modelId="{B8E5199F-F027-4BC5-9AFE-3852C94B4584}" type="presOf" srcId="{33CBEB80-096A-4E3E-8354-DADA1F941808}" destId="{FD766DA8-5412-440A-8F10-66ECFAB1816F}" srcOrd="0" destOrd="0" presId="urn:microsoft.com/office/officeart/2016/7/layout/BasicLinearProcessNumbered"/>
    <dgm:cxn modelId="{1C0B6FA0-D975-4A71-8FA3-3B62E49F1738}" srcId="{BCC1DEBD-DBD6-4497-85B4-DB0DD343F848}" destId="{CF88A85D-2984-44A3-B160-D3F71D51C176}" srcOrd="4" destOrd="0" parTransId="{138A5A5E-B80E-4E5F-9693-3974284357B4}" sibTransId="{6A2BA3B6-F48C-4FFD-B9B5-7991CE26299E}"/>
    <dgm:cxn modelId="{0353AEA2-114C-4A1C-B9F6-E145856BEF86}" type="presOf" srcId="{382472E7-BB82-4AF5-B5D4-B824511B9C82}" destId="{03C978A6-7FD8-4195-AC1F-A62E2BF521B2}" srcOrd="0" destOrd="0" presId="urn:microsoft.com/office/officeart/2016/7/layout/BasicLinearProcessNumbered"/>
    <dgm:cxn modelId="{35E330BD-F0C1-4BBF-A835-4EBA812587FF}" srcId="{BCC1DEBD-DBD6-4497-85B4-DB0DD343F848}" destId="{8C2AAE9E-4F9B-4B9F-AD5A-E43022153E2D}" srcOrd="3" destOrd="0" parTransId="{E09226FE-139B-4E62-9678-2D6ADB91698F}" sibTransId="{382472E7-BB82-4AF5-B5D4-B824511B9C82}"/>
    <dgm:cxn modelId="{1CA640C3-7CD0-4E86-A878-36C8D4161099}" srcId="{BCC1DEBD-DBD6-4497-85B4-DB0DD343F848}" destId="{2C5B57EB-D03A-43C0-8F82-C6364060DC7C}" srcOrd="1" destOrd="0" parTransId="{6637A7EF-29D5-4EBE-81E8-C5F5DAD0A8E7}" sibTransId="{D316F931-8D4C-4B6F-90BC-42F0278396EA}"/>
    <dgm:cxn modelId="{404925CC-2C27-435D-92DF-6C3FFE7BDD4A}" type="presOf" srcId="{1091BE31-6460-4B51-90E0-114171D32845}" destId="{92406628-A9D2-4528-9034-B8B15B8AF482}" srcOrd="1" destOrd="0" presId="urn:microsoft.com/office/officeart/2016/7/layout/BasicLinearProcessNumbered"/>
    <dgm:cxn modelId="{6D2990D7-8DD3-469C-801B-A7A365FC48D5}" srcId="{BCC1DEBD-DBD6-4497-85B4-DB0DD343F848}" destId="{A330B241-9F23-4D26-A618-440453076003}" srcOrd="0" destOrd="0" parTransId="{92B5B43B-1CEE-4141-8547-25A87E574B97}" sibTransId="{33CBEB80-096A-4E3E-8354-DADA1F941808}"/>
    <dgm:cxn modelId="{CBE318DC-63E5-4FEA-AB90-8BD7B16357DF}" type="presOf" srcId="{CF88A85D-2984-44A3-B160-D3F71D51C176}" destId="{50AB0D88-6858-4EC3-9973-B68CFA686166}" srcOrd="1" destOrd="0" presId="urn:microsoft.com/office/officeart/2016/7/layout/BasicLinearProcessNumbered"/>
    <dgm:cxn modelId="{43F1E6E3-EE42-4EC0-9B33-011FE4122298}" type="presOf" srcId="{2C5B57EB-D03A-43C0-8F82-C6364060DC7C}" destId="{BF56D138-DA39-4B79-B03E-9D7814AAE8F7}" srcOrd="0" destOrd="0" presId="urn:microsoft.com/office/officeart/2016/7/layout/BasicLinearProcessNumbered"/>
    <dgm:cxn modelId="{D8F2DC9A-620A-4D6B-A60A-99C3F672A6F1}" type="presParOf" srcId="{B5FB2C87-5E1A-49CA-9E30-22960964CD4A}" destId="{9C6A4A02-9F89-4DB8-9981-61A7D9E215B4}" srcOrd="0" destOrd="0" presId="urn:microsoft.com/office/officeart/2016/7/layout/BasicLinearProcessNumbered"/>
    <dgm:cxn modelId="{F5040B71-E7F4-442C-BE5A-8A396199E380}" type="presParOf" srcId="{9C6A4A02-9F89-4DB8-9981-61A7D9E215B4}" destId="{7D736519-808B-4BAB-80F0-41EBA865CC74}" srcOrd="0" destOrd="0" presId="urn:microsoft.com/office/officeart/2016/7/layout/BasicLinearProcessNumbered"/>
    <dgm:cxn modelId="{D7BF5FDF-3871-4A8B-AA69-7F0F8E59ECE4}" type="presParOf" srcId="{9C6A4A02-9F89-4DB8-9981-61A7D9E215B4}" destId="{FD766DA8-5412-440A-8F10-66ECFAB1816F}" srcOrd="1" destOrd="0" presId="urn:microsoft.com/office/officeart/2016/7/layout/BasicLinearProcessNumbered"/>
    <dgm:cxn modelId="{7D84F965-7544-44CA-87EB-39B37C9FC9A1}" type="presParOf" srcId="{9C6A4A02-9F89-4DB8-9981-61A7D9E215B4}" destId="{647E4B8C-BC75-4700-B7D0-9074B05C2E72}" srcOrd="2" destOrd="0" presId="urn:microsoft.com/office/officeart/2016/7/layout/BasicLinearProcessNumbered"/>
    <dgm:cxn modelId="{303EB6B6-A7CD-450D-8E93-24BF1C269A23}" type="presParOf" srcId="{9C6A4A02-9F89-4DB8-9981-61A7D9E215B4}" destId="{246E0C6E-26F7-4376-A25A-17959F18040C}" srcOrd="3" destOrd="0" presId="urn:microsoft.com/office/officeart/2016/7/layout/BasicLinearProcessNumbered"/>
    <dgm:cxn modelId="{C587F027-7EAF-48FF-9CE3-389517C87B22}" type="presParOf" srcId="{B5FB2C87-5E1A-49CA-9E30-22960964CD4A}" destId="{F19F5261-071C-467E-8A7A-CEACD4A66AC1}" srcOrd="1" destOrd="0" presId="urn:microsoft.com/office/officeart/2016/7/layout/BasicLinearProcessNumbered"/>
    <dgm:cxn modelId="{D8B20CC2-EC09-4ACA-BFB4-8BFB064807B1}" type="presParOf" srcId="{B5FB2C87-5E1A-49CA-9E30-22960964CD4A}" destId="{55649C5B-2324-43F7-86A7-8167FAB53C09}" srcOrd="2" destOrd="0" presId="urn:microsoft.com/office/officeart/2016/7/layout/BasicLinearProcessNumbered"/>
    <dgm:cxn modelId="{41A8DF5D-0F93-4EDD-A770-9C0BCD65CDE8}" type="presParOf" srcId="{55649C5B-2324-43F7-86A7-8167FAB53C09}" destId="{BF56D138-DA39-4B79-B03E-9D7814AAE8F7}" srcOrd="0" destOrd="0" presId="urn:microsoft.com/office/officeart/2016/7/layout/BasicLinearProcessNumbered"/>
    <dgm:cxn modelId="{1693A0CE-A65E-4FCB-83B2-3127BDBA8CFE}" type="presParOf" srcId="{55649C5B-2324-43F7-86A7-8167FAB53C09}" destId="{EFA0F7EE-1E0E-4B03-B76C-821A93B6E3CF}" srcOrd="1" destOrd="0" presId="urn:microsoft.com/office/officeart/2016/7/layout/BasicLinearProcessNumbered"/>
    <dgm:cxn modelId="{4CD295DE-B683-41F1-98D9-2DE4F03C6017}" type="presParOf" srcId="{55649C5B-2324-43F7-86A7-8167FAB53C09}" destId="{672F9344-783C-4DD3-AEFA-1B57CDF03802}" srcOrd="2" destOrd="0" presId="urn:microsoft.com/office/officeart/2016/7/layout/BasicLinearProcessNumbered"/>
    <dgm:cxn modelId="{BD275A8C-1902-405E-9467-E5C450327D66}" type="presParOf" srcId="{55649C5B-2324-43F7-86A7-8167FAB53C09}" destId="{14371C60-30BD-4A4F-8DAA-513580623993}" srcOrd="3" destOrd="0" presId="urn:microsoft.com/office/officeart/2016/7/layout/BasicLinearProcessNumbered"/>
    <dgm:cxn modelId="{EC04F2E9-4EFD-4BD6-BC09-9BF03B6305B0}" type="presParOf" srcId="{B5FB2C87-5E1A-49CA-9E30-22960964CD4A}" destId="{9B94C9E0-63F5-41E6-BEAC-AECBFB4D2D29}" srcOrd="3" destOrd="0" presId="urn:microsoft.com/office/officeart/2016/7/layout/BasicLinearProcessNumbered"/>
    <dgm:cxn modelId="{EF305798-016C-4EA4-A0FD-7A10655C1209}" type="presParOf" srcId="{B5FB2C87-5E1A-49CA-9E30-22960964CD4A}" destId="{3EE52349-71E5-42EC-876C-F264433BCD05}" srcOrd="4" destOrd="0" presId="urn:microsoft.com/office/officeart/2016/7/layout/BasicLinearProcessNumbered"/>
    <dgm:cxn modelId="{E43EDEB4-2A18-4573-862C-5F2FB69F86BF}" type="presParOf" srcId="{3EE52349-71E5-42EC-876C-F264433BCD05}" destId="{B283656B-2F8B-4F4E-8723-E6E6A5CFB761}" srcOrd="0" destOrd="0" presId="urn:microsoft.com/office/officeart/2016/7/layout/BasicLinearProcessNumbered"/>
    <dgm:cxn modelId="{34E3DCFB-8094-4302-9697-AEAA73EDF53A}" type="presParOf" srcId="{3EE52349-71E5-42EC-876C-F264433BCD05}" destId="{14100177-2AB6-494C-99E6-3F12BFA4ABCF}" srcOrd="1" destOrd="0" presId="urn:microsoft.com/office/officeart/2016/7/layout/BasicLinearProcessNumbered"/>
    <dgm:cxn modelId="{7CB7AA8D-ABA4-4426-9A63-05DFC194B151}" type="presParOf" srcId="{3EE52349-71E5-42EC-876C-F264433BCD05}" destId="{D81B4A1B-B4BF-4B52-965E-3F4728CAD414}" srcOrd="2" destOrd="0" presId="urn:microsoft.com/office/officeart/2016/7/layout/BasicLinearProcessNumbered"/>
    <dgm:cxn modelId="{64BEC621-DFD7-455C-AE7C-70107180C846}" type="presParOf" srcId="{3EE52349-71E5-42EC-876C-F264433BCD05}" destId="{92406628-A9D2-4528-9034-B8B15B8AF482}" srcOrd="3" destOrd="0" presId="urn:microsoft.com/office/officeart/2016/7/layout/BasicLinearProcessNumbered"/>
    <dgm:cxn modelId="{3545DB62-43E5-4B50-ABEF-8051E0F42A57}" type="presParOf" srcId="{B5FB2C87-5E1A-49CA-9E30-22960964CD4A}" destId="{61794AB7-28D7-4FEE-A935-D7752AAB59C0}" srcOrd="5" destOrd="0" presId="urn:microsoft.com/office/officeart/2016/7/layout/BasicLinearProcessNumbered"/>
    <dgm:cxn modelId="{1DBD8F3A-F050-430C-9A9E-3AEF639A021D}" type="presParOf" srcId="{B5FB2C87-5E1A-49CA-9E30-22960964CD4A}" destId="{20F64122-9ECB-42DD-9819-F56F296EF4D1}" srcOrd="6" destOrd="0" presId="urn:microsoft.com/office/officeart/2016/7/layout/BasicLinearProcessNumbered"/>
    <dgm:cxn modelId="{F39A58F9-25BF-43E2-9382-A890AEEFFFF3}" type="presParOf" srcId="{20F64122-9ECB-42DD-9819-F56F296EF4D1}" destId="{0844605A-C5BD-4B56-99AE-7A7591430CB0}" srcOrd="0" destOrd="0" presId="urn:microsoft.com/office/officeart/2016/7/layout/BasicLinearProcessNumbered"/>
    <dgm:cxn modelId="{A26ED4AA-4234-4BC7-9056-1F37E49E98CE}" type="presParOf" srcId="{20F64122-9ECB-42DD-9819-F56F296EF4D1}" destId="{03C978A6-7FD8-4195-AC1F-A62E2BF521B2}" srcOrd="1" destOrd="0" presId="urn:microsoft.com/office/officeart/2016/7/layout/BasicLinearProcessNumbered"/>
    <dgm:cxn modelId="{EDB11061-55F8-411F-AE64-941901B98405}" type="presParOf" srcId="{20F64122-9ECB-42DD-9819-F56F296EF4D1}" destId="{0E711FF2-9843-4DC0-9776-C979235F24C7}" srcOrd="2" destOrd="0" presId="urn:microsoft.com/office/officeart/2016/7/layout/BasicLinearProcessNumbered"/>
    <dgm:cxn modelId="{A2DC8DA3-5F51-4755-A32C-0059E0EC1A82}" type="presParOf" srcId="{20F64122-9ECB-42DD-9819-F56F296EF4D1}" destId="{B5729665-0DEC-466C-9CF5-73DC7FB0A381}" srcOrd="3" destOrd="0" presId="urn:microsoft.com/office/officeart/2016/7/layout/BasicLinearProcessNumbered"/>
    <dgm:cxn modelId="{667082E7-10C5-4B37-B5A6-D86FE74D9197}" type="presParOf" srcId="{B5FB2C87-5E1A-49CA-9E30-22960964CD4A}" destId="{6D72BC14-A8A8-4272-A3EB-8DE3C977C468}" srcOrd="7" destOrd="0" presId="urn:microsoft.com/office/officeart/2016/7/layout/BasicLinearProcessNumbered"/>
    <dgm:cxn modelId="{0DA49183-F031-4D56-9178-DC418626AA67}" type="presParOf" srcId="{B5FB2C87-5E1A-49CA-9E30-22960964CD4A}" destId="{B7FF843A-202F-4CF9-A8A3-B75CBE0E84A8}" srcOrd="8" destOrd="0" presId="urn:microsoft.com/office/officeart/2016/7/layout/BasicLinearProcessNumbered"/>
    <dgm:cxn modelId="{BE84A7AB-F385-4345-A2A5-398EE5E68FA7}" type="presParOf" srcId="{B7FF843A-202F-4CF9-A8A3-B75CBE0E84A8}" destId="{A40EA1C4-539F-4B46-9C4A-DBCB4F7322D2}" srcOrd="0" destOrd="0" presId="urn:microsoft.com/office/officeart/2016/7/layout/BasicLinearProcessNumbered"/>
    <dgm:cxn modelId="{AAB23A70-A3AE-4A97-B5DF-217EFE38D991}" type="presParOf" srcId="{B7FF843A-202F-4CF9-A8A3-B75CBE0E84A8}" destId="{3A370195-FCFC-4327-80BB-7C3767819775}" srcOrd="1" destOrd="0" presId="urn:microsoft.com/office/officeart/2016/7/layout/BasicLinearProcessNumbered"/>
    <dgm:cxn modelId="{FD2655CF-B8A8-41F7-BE54-53D6A5075884}" type="presParOf" srcId="{B7FF843A-202F-4CF9-A8A3-B75CBE0E84A8}" destId="{21FD7FE4-329C-4187-BD8F-9C3B5667C92C}" srcOrd="2" destOrd="0" presId="urn:microsoft.com/office/officeart/2016/7/layout/BasicLinearProcessNumbered"/>
    <dgm:cxn modelId="{C0243BE7-F9B1-4512-B5FE-3508AF2311F9}" type="presParOf" srcId="{B7FF843A-202F-4CF9-A8A3-B75CBE0E84A8}" destId="{50AB0D88-6858-4EC3-9973-B68CFA68616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557DC8-DB9C-4464-88D0-277223EDDE01}" type="doc">
      <dgm:prSet loTypeId="urn:microsoft.com/office/officeart/2008/layout/Lined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663956-689E-4468-900C-0E044DB281B6}">
      <dgm:prSet/>
      <dgm:spPr/>
      <dgm:t>
        <a:bodyPr/>
        <a:lstStyle/>
        <a:p>
          <a:r>
            <a:rPr lang="en-US" dirty="0"/>
            <a:t>1 Screen app</a:t>
          </a:r>
        </a:p>
      </dgm:t>
    </dgm:pt>
    <dgm:pt modelId="{25583D7E-CD08-498A-B495-41EAC4A322B2}" type="parTrans" cxnId="{05018BD0-F04B-4A34-87C1-DD24DAF3ABFB}">
      <dgm:prSet/>
      <dgm:spPr/>
      <dgm:t>
        <a:bodyPr/>
        <a:lstStyle/>
        <a:p>
          <a:endParaRPr lang="en-US"/>
        </a:p>
      </dgm:t>
    </dgm:pt>
    <dgm:pt modelId="{59542624-1FE2-455A-B459-2914F6CC164D}" type="sibTrans" cxnId="{05018BD0-F04B-4A34-87C1-DD24DAF3ABFB}">
      <dgm:prSet/>
      <dgm:spPr/>
      <dgm:t>
        <a:bodyPr/>
        <a:lstStyle/>
        <a:p>
          <a:endParaRPr lang="en-US"/>
        </a:p>
      </dgm:t>
    </dgm:pt>
    <dgm:pt modelId="{8700C1DB-FBB4-4864-A471-A59CECBB2C4A}">
      <dgm:prSet/>
      <dgm:spPr/>
      <dgm:t>
        <a:bodyPr/>
        <a:lstStyle/>
        <a:p>
          <a:r>
            <a:rPr lang="en-US"/>
            <a:t>Multiple Screens</a:t>
          </a:r>
        </a:p>
      </dgm:t>
    </dgm:pt>
    <dgm:pt modelId="{AE9746FB-502A-47C7-8D52-675F4D00C0AF}" type="parTrans" cxnId="{A662348B-390B-4D87-AD85-5B37AD89B820}">
      <dgm:prSet/>
      <dgm:spPr/>
      <dgm:t>
        <a:bodyPr/>
        <a:lstStyle/>
        <a:p>
          <a:endParaRPr lang="en-US"/>
        </a:p>
      </dgm:t>
    </dgm:pt>
    <dgm:pt modelId="{4E0B5C9B-3D85-4129-8B46-F29F81E88610}" type="sibTrans" cxnId="{A662348B-390B-4D87-AD85-5B37AD89B820}">
      <dgm:prSet/>
      <dgm:spPr/>
      <dgm:t>
        <a:bodyPr/>
        <a:lstStyle/>
        <a:p>
          <a:endParaRPr lang="en-US"/>
        </a:p>
      </dgm:t>
    </dgm:pt>
    <dgm:pt modelId="{08A5846E-E827-4856-94F1-135187E31A46}">
      <dgm:prSet/>
      <dgm:spPr/>
      <dgm:t>
        <a:bodyPr/>
        <a:lstStyle/>
        <a:p>
          <a:r>
            <a:rPr lang="en-US" dirty="0"/>
            <a:t>Buttons (UI elements)</a:t>
          </a:r>
        </a:p>
      </dgm:t>
    </dgm:pt>
    <dgm:pt modelId="{8CFD5001-82FB-489A-A34D-DA648AE0C018}" type="parTrans" cxnId="{7D9DD071-5752-4A83-B69C-07062D2D37C8}">
      <dgm:prSet/>
      <dgm:spPr/>
      <dgm:t>
        <a:bodyPr/>
        <a:lstStyle/>
        <a:p>
          <a:endParaRPr lang="en-US"/>
        </a:p>
      </dgm:t>
    </dgm:pt>
    <dgm:pt modelId="{FDA9315D-982C-44D5-8BC0-8BE4088E4021}" type="sibTrans" cxnId="{7D9DD071-5752-4A83-B69C-07062D2D37C8}">
      <dgm:prSet/>
      <dgm:spPr/>
      <dgm:t>
        <a:bodyPr/>
        <a:lstStyle/>
        <a:p>
          <a:endParaRPr lang="en-US"/>
        </a:p>
      </dgm:t>
    </dgm:pt>
    <dgm:pt modelId="{CC05F796-625D-49B3-86C5-26CA3ECF92F0}">
      <dgm:prSet/>
      <dgm:spPr/>
      <dgm:t>
        <a:bodyPr/>
        <a:lstStyle/>
        <a:p>
          <a:r>
            <a:rPr lang="en-US" dirty="0"/>
            <a:t>Jumping Between Screens</a:t>
          </a:r>
        </a:p>
      </dgm:t>
    </dgm:pt>
    <dgm:pt modelId="{FA5F415A-6142-4A53-A15C-2D558E41E718}" type="parTrans" cxnId="{08965C9D-DBCF-4B3D-8E27-C209C84510C1}">
      <dgm:prSet/>
      <dgm:spPr/>
      <dgm:t>
        <a:bodyPr/>
        <a:lstStyle/>
        <a:p>
          <a:endParaRPr lang="en-US"/>
        </a:p>
      </dgm:t>
    </dgm:pt>
    <dgm:pt modelId="{11D2D66D-B0FB-4132-B01A-1ADA5482BC89}" type="sibTrans" cxnId="{08965C9D-DBCF-4B3D-8E27-C209C84510C1}">
      <dgm:prSet/>
      <dgm:spPr/>
      <dgm:t>
        <a:bodyPr/>
        <a:lstStyle/>
        <a:p>
          <a:endParaRPr lang="en-US"/>
        </a:p>
      </dgm:t>
    </dgm:pt>
    <dgm:pt modelId="{D920FB24-A079-4D94-ADB5-A98B16BC4E18}">
      <dgm:prSet/>
      <dgm:spPr/>
      <dgm:t>
        <a:bodyPr/>
        <a:lstStyle/>
        <a:p>
          <a:r>
            <a:rPr lang="en-US" dirty="0"/>
            <a:t>Layouts</a:t>
          </a:r>
        </a:p>
      </dgm:t>
    </dgm:pt>
    <dgm:pt modelId="{D4537939-C18A-4023-A5EA-080FFA01E1AE}" type="parTrans" cxnId="{EDF4BDC8-474F-40BA-B680-EFBA73E68414}">
      <dgm:prSet/>
      <dgm:spPr/>
      <dgm:t>
        <a:bodyPr/>
        <a:lstStyle/>
        <a:p>
          <a:endParaRPr lang="en-US"/>
        </a:p>
      </dgm:t>
    </dgm:pt>
    <dgm:pt modelId="{945E9F80-CB63-4660-BADC-CD5CE5909FC4}" type="sibTrans" cxnId="{EDF4BDC8-474F-40BA-B680-EFBA73E68414}">
      <dgm:prSet/>
      <dgm:spPr/>
      <dgm:t>
        <a:bodyPr/>
        <a:lstStyle/>
        <a:p>
          <a:endParaRPr lang="en-US"/>
        </a:p>
      </dgm:t>
    </dgm:pt>
    <dgm:pt modelId="{44AF3813-B898-4B00-8C14-DAFC3ADB2472}">
      <dgm:prSet/>
      <dgm:spPr/>
      <dgm:t>
        <a:bodyPr/>
        <a:lstStyle/>
        <a:p>
          <a:endParaRPr lang="en-US" dirty="0"/>
        </a:p>
      </dgm:t>
    </dgm:pt>
    <dgm:pt modelId="{7F63F688-C1A3-410C-A432-27445A70BA03}" type="parTrans" cxnId="{647A5B3A-9880-4C85-9CEC-877A46299B0E}">
      <dgm:prSet/>
      <dgm:spPr/>
      <dgm:t>
        <a:bodyPr/>
        <a:lstStyle/>
        <a:p>
          <a:endParaRPr lang="en-US"/>
        </a:p>
      </dgm:t>
    </dgm:pt>
    <dgm:pt modelId="{B50B1E1F-EBA7-456E-A601-9FC82C511543}" type="sibTrans" cxnId="{647A5B3A-9880-4C85-9CEC-877A46299B0E}">
      <dgm:prSet/>
      <dgm:spPr/>
      <dgm:t>
        <a:bodyPr/>
        <a:lstStyle/>
        <a:p>
          <a:endParaRPr lang="en-US"/>
        </a:p>
      </dgm:t>
    </dgm:pt>
    <dgm:pt modelId="{269B22C4-8488-41D3-998C-D525F86DEFED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1CB9F223-C441-4A9F-8412-6092A9640C4C}" type="parTrans" cxnId="{2D0898B6-F9F8-4994-A465-C01D3BFF87E4}">
      <dgm:prSet/>
      <dgm:spPr/>
      <dgm:t>
        <a:bodyPr/>
        <a:lstStyle/>
        <a:p>
          <a:endParaRPr lang="en-US"/>
        </a:p>
      </dgm:t>
    </dgm:pt>
    <dgm:pt modelId="{ECC6A12D-6F77-4275-B4EA-CC197F5EE3BD}" type="sibTrans" cxnId="{2D0898B6-F9F8-4994-A465-C01D3BFF87E4}">
      <dgm:prSet/>
      <dgm:spPr/>
      <dgm:t>
        <a:bodyPr/>
        <a:lstStyle/>
        <a:p>
          <a:endParaRPr lang="en-US"/>
        </a:p>
      </dgm:t>
    </dgm:pt>
    <dgm:pt modelId="{C9570CA1-D7E2-46E1-95DC-F7162208AD26}" type="pres">
      <dgm:prSet presAssocID="{48557DC8-DB9C-4464-88D0-277223EDDE01}" presName="vert0" presStyleCnt="0">
        <dgm:presLayoutVars>
          <dgm:dir/>
          <dgm:animOne val="branch"/>
          <dgm:animLvl val="lvl"/>
        </dgm:presLayoutVars>
      </dgm:prSet>
      <dgm:spPr/>
    </dgm:pt>
    <dgm:pt modelId="{E0672B1C-46F5-421A-810F-7635E84ACCF9}" type="pres">
      <dgm:prSet presAssocID="{33663956-689E-4468-900C-0E044DB281B6}" presName="thickLine" presStyleLbl="alignNode1" presStyleIdx="0" presStyleCnt="7"/>
      <dgm:spPr/>
    </dgm:pt>
    <dgm:pt modelId="{8B580AB6-2A3F-4535-8628-9165FFB0A970}" type="pres">
      <dgm:prSet presAssocID="{33663956-689E-4468-900C-0E044DB281B6}" presName="horz1" presStyleCnt="0"/>
      <dgm:spPr/>
    </dgm:pt>
    <dgm:pt modelId="{0EEBA790-C04E-404B-8A4E-69FC6B3B5682}" type="pres">
      <dgm:prSet presAssocID="{33663956-689E-4468-900C-0E044DB281B6}" presName="tx1" presStyleLbl="revTx" presStyleIdx="0" presStyleCnt="7"/>
      <dgm:spPr/>
    </dgm:pt>
    <dgm:pt modelId="{8A393A1D-7422-401B-BB34-08D2047042EB}" type="pres">
      <dgm:prSet presAssocID="{33663956-689E-4468-900C-0E044DB281B6}" presName="vert1" presStyleCnt="0"/>
      <dgm:spPr/>
    </dgm:pt>
    <dgm:pt modelId="{BCBE2778-A393-4AA7-B958-B7E9F4E504D4}" type="pres">
      <dgm:prSet presAssocID="{8700C1DB-FBB4-4864-A471-A59CECBB2C4A}" presName="thickLine" presStyleLbl="alignNode1" presStyleIdx="1" presStyleCnt="7"/>
      <dgm:spPr/>
    </dgm:pt>
    <dgm:pt modelId="{1B8E4E8C-0F14-441E-BBA9-8BECEE5BD167}" type="pres">
      <dgm:prSet presAssocID="{8700C1DB-FBB4-4864-A471-A59CECBB2C4A}" presName="horz1" presStyleCnt="0"/>
      <dgm:spPr/>
    </dgm:pt>
    <dgm:pt modelId="{0762032D-37E6-4EE9-9895-0007043C86EF}" type="pres">
      <dgm:prSet presAssocID="{8700C1DB-FBB4-4864-A471-A59CECBB2C4A}" presName="tx1" presStyleLbl="revTx" presStyleIdx="1" presStyleCnt="7"/>
      <dgm:spPr/>
    </dgm:pt>
    <dgm:pt modelId="{50CFECE5-531B-408F-ADB8-6CD58B91F7EE}" type="pres">
      <dgm:prSet presAssocID="{8700C1DB-FBB4-4864-A471-A59CECBB2C4A}" presName="vert1" presStyleCnt="0"/>
      <dgm:spPr/>
    </dgm:pt>
    <dgm:pt modelId="{72AC20C2-EFC6-4ABA-8262-046367D9F8CA}" type="pres">
      <dgm:prSet presAssocID="{08A5846E-E827-4856-94F1-135187E31A46}" presName="thickLine" presStyleLbl="alignNode1" presStyleIdx="2" presStyleCnt="7"/>
      <dgm:spPr/>
    </dgm:pt>
    <dgm:pt modelId="{061636C7-DACE-4517-93AC-9595AE719ED8}" type="pres">
      <dgm:prSet presAssocID="{08A5846E-E827-4856-94F1-135187E31A46}" presName="horz1" presStyleCnt="0"/>
      <dgm:spPr/>
    </dgm:pt>
    <dgm:pt modelId="{5D0B55D7-3172-4BC8-99FA-255A3FD04EB7}" type="pres">
      <dgm:prSet presAssocID="{08A5846E-E827-4856-94F1-135187E31A46}" presName="tx1" presStyleLbl="revTx" presStyleIdx="2" presStyleCnt="7"/>
      <dgm:spPr/>
    </dgm:pt>
    <dgm:pt modelId="{65AFDAC3-BBB4-4716-A095-EDB76772C2B8}" type="pres">
      <dgm:prSet presAssocID="{08A5846E-E827-4856-94F1-135187E31A46}" presName="vert1" presStyleCnt="0"/>
      <dgm:spPr/>
    </dgm:pt>
    <dgm:pt modelId="{12D8212B-145C-4B7A-88F7-12BCBF16B7D4}" type="pres">
      <dgm:prSet presAssocID="{CC05F796-625D-49B3-86C5-26CA3ECF92F0}" presName="thickLine" presStyleLbl="alignNode1" presStyleIdx="3" presStyleCnt="7"/>
      <dgm:spPr/>
    </dgm:pt>
    <dgm:pt modelId="{EA341D9E-6EAB-43BD-9DCD-BA82B9A718F3}" type="pres">
      <dgm:prSet presAssocID="{CC05F796-625D-49B3-86C5-26CA3ECF92F0}" presName="horz1" presStyleCnt="0"/>
      <dgm:spPr/>
    </dgm:pt>
    <dgm:pt modelId="{7997236B-D7E2-4AE4-B4DC-E061986CC088}" type="pres">
      <dgm:prSet presAssocID="{CC05F796-625D-49B3-86C5-26CA3ECF92F0}" presName="tx1" presStyleLbl="revTx" presStyleIdx="3" presStyleCnt="7"/>
      <dgm:spPr/>
    </dgm:pt>
    <dgm:pt modelId="{8C0F2D96-C272-4757-9753-65D3883DB282}" type="pres">
      <dgm:prSet presAssocID="{CC05F796-625D-49B3-86C5-26CA3ECF92F0}" presName="vert1" presStyleCnt="0"/>
      <dgm:spPr/>
    </dgm:pt>
    <dgm:pt modelId="{9ADC94FB-108E-4808-A52A-C5D0D7FF8A31}" type="pres">
      <dgm:prSet presAssocID="{D920FB24-A079-4D94-ADB5-A98B16BC4E18}" presName="thickLine" presStyleLbl="alignNode1" presStyleIdx="4" presStyleCnt="7"/>
      <dgm:spPr/>
    </dgm:pt>
    <dgm:pt modelId="{81C921E3-38FF-4E7C-91FA-75D24AF8C95B}" type="pres">
      <dgm:prSet presAssocID="{D920FB24-A079-4D94-ADB5-A98B16BC4E18}" presName="horz1" presStyleCnt="0"/>
      <dgm:spPr/>
    </dgm:pt>
    <dgm:pt modelId="{AF7C21AC-0C81-4928-B398-D9832BE41A8E}" type="pres">
      <dgm:prSet presAssocID="{D920FB24-A079-4D94-ADB5-A98B16BC4E18}" presName="tx1" presStyleLbl="revTx" presStyleIdx="4" presStyleCnt="7"/>
      <dgm:spPr/>
    </dgm:pt>
    <dgm:pt modelId="{D02C8D5B-2353-45DA-930D-C3596DCFB133}" type="pres">
      <dgm:prSet presAssocID="{D920FB24-A079-4D94-ADB5-A98B16BC4E18}" presName="vert1" presStyleCnt="0"/>
      <dgm:spPr/>
    </dgm:pt>
    <dgm:pt modelId="{761DFBDD-7CFD-4D58-B22B-1881864B96AE}" type="pres">
      <dgm:prSet presAssocID="{269B22C4-8488-41D3-998C-D525F86DEFED}" presName="thickLine" presStyleLbl="alignNode1" presStyleIdx="5" presStyleCnt="7"/>
      <dgm:spPr/>
    </dgm:pt>
    <dgm:pt modelId="{F63AB66B-1CE1-4AA3-83A3-07811B3830E6}" type="pres">
      <dgm:prSet presAssocID="{269B22C4-8488-41D3-998C-D525F86DEFED}" presName="horz1" presStyleCnt="0"/>
      <dgm:spPr/>
    </dgm:pt>
    <dgm:pt modelId="{12706B76-263C-49D7-9C49-7B7C19773909}" type="pres">
      <dgm:prSet presAssocID="{269B22C4-8488-41D3-998C-D525F86DEFED}" presName="tx1" presStyleLbl="revTx" presStyleIdx="5" presStyleCnt="7"/>
      <dgm:spPr/>
    </dgm:pt>
    <dgm:pt modelId="{A7519B0C-7FDE-4129-8C57-8E0F9C74E346}" type="pres">
      <dgm:prSet presAssocID="{269B22C4-8488-41D3-998C-D525F86DEFED}" presName="vert1" presStyleCnt="0"/>
      <dgm:spPr/>
    </dgm:pt>
    <dgm:pt modelId="{35A5518E-199B-496A-80D0-B192CEC456BD}" type="pres">
      <dgm:prSet presAssocID="{44AF3813-B898-4B00-8C14-DAFC3ADB2472}" presName="thickLine" presStyleLbl="alignNode1" presStyleIdx="6" presStyleCnt="7"/>
      <dgm:spPr/>
    </dgm:pt>
    <dgm:pt modelId="{A74AC274-A15D-446B-BBB7-071C6B734C26}" type="pres">
      <dgm:prSet presAssocID="{44AF3813-B898-4B00-8C14-DAFC3ADB2472}" presName="horz1" presStyleCnt="0"/>
      <dgm:spPr/>
    </dgm:pt>
    <dgm:pt modelId="{04B9B4F1-8EBF-4C89-8FE7-102DEEE8698C}" type="pres">
      <dgm:prSet presAssocID="{44AF3813-B898-4B00-8C14-DAFC3ADB2472}" presName="tx1" presStyleLbl="revTx" presStyleIdx="6" presStyleCnt="7"/>
      <dgm:spPr/>
    </dgm:pt>
    <dgm:pt modelId="{B52D9BC1-AF32-4449-B9AE-42639CDEF513}" type="pres">
      <dgm:prSet presAssocID="{44AF3813-B898-4B00-8C14-DAFC3ADB2472}" presName="vert1" presStyleCnt="0"/>
      <dgm:spPr/>
    </dgm:pt>
  </dgm:ptLst>
  <dgm:cxnLst>
    <dgm:cxn modelId="{1BA8130C-5C49-4F8E-B474-DA8461E7C4DA}" type="presOf" srcId="{33663956-689E-4468-900C-0E044DB281B6}" destId="{0EEBA790-C04E-404B-8A4E-69FC6B3B5682}" srcOrd="0" destOrd="0" presId="urn:microsoft.com/office/officeart/2008/layout/LinedList"/>
    <dgm:cxn modelId="{647A5B3A-9880-4C85-9CEC-877A46299B0E}" srcId="{48557DC8-DB9C-4464-88D0-277223EDDE01}" destId="{44AF3813-B898-4B00-8C14-DAFC3ADB2472}" srcOrd="6" destOrd="0" parTransId="{7F63F688-C1A3-410C-A432-27445A70BA03}" sibTransId="{B50B1E1F-EBA7-456E-A601-9FC82C511543}"/>
    <dgm:cxn modelId="{52FFF35B-37B2-47EE-873B-43A4CD8FE08A}" type="presOf" srcId="{48557DC8-DB9C-4464-88D0-277223EDDE01}" destId="{C9570CA1-D7E2-46E1-95DC-F7162208AD26}" srcOrd="0" destOrd="0" presId="urn:microsoft.com/office/officeart/2008/layout/LinedList"/>
    <dgm:cxn modelId="{9954224A-A727-4FF1-B529-8F567915A50E}" type="presOf" srcId="{44AF3813-B898-4B00-8C14-DAFC3ADB2472}" destId="{04B9B4F1-8EBF-4C89-8FE7-102DEEE8698C}" srcOrd="0" destOrd="0" presId="urn:microsoft.com/office/officeart/2008/layout/LinedList"/>
    <dgm:cxn modelId="{7D9DD071-5752-4A83-B69C-07062D2D37C8}" srcId="{48557DC8-DB9C-4464-88D0-277223EDDE01}" destId="{08A5846E-E827-4856-94F1-135187E31A46}" srcOrd="2" destOrd="0" parTransId="{8CFD5001-82FB-489A-A34D-DA648AE0C018}" sibTransId="{FDA9315D-982C-44D5-8BC0-8BE4088E4021}"/>
    <dgm:cxn modelId="{A662348B-390B-4D87-AD85-5B37AD89B820}" srcId="{48557DC8-DB9C-4464-88D0-277223EDDE01}" destId="{8700C1DB-FBB4-4864-A471-A59CECBB2C4A}" srcOrd="1" destOrd="0" parTransId="{AE9746FB-502A-47C7-8D52-675F4D00C0AF}" sibTransId="{4E0B5C9B-3D85-4129-8B46-F29F81E88610}"/>
    <dgm:cxn modelId="{08965C9D-DBCF-4B3D-8E27-C209C84510C1}" srcId="{48557DC8-DB9C-4464-88D0-277223EDDE01}" destId="{CC05F796-625D-49B3-86C5-26CA3ECF92F0}" srcOrd="3" destOrd="0" parTransId="{FA5F415A-6142-4A53-A15C-2D558E41E718}" sibTransId="{11D2D66D-B0FB-4132-B01A-1ADA5482BC89}"/>
    <dgm:cxn modelId="{EB4AA9A3-94AC-4990-884E-6CC8556D35B8}" type="presOf" srcId="{8700C1DB-FBB4-4864-A471-A59CECBB2C4A}" destId="{0762032D-37E6-4EE9-9895-0007043C86EF}" srcOrd="0" destOrd="0" presId="urn:microsoft.com/office/officeart/2008/layout/LinedList"/>
    <dgm:cxn modelId="{4241FCA4-72C7-4A33-998B-A52AE9DE768C}" type="presOf" srcId="{D920FB24-A079-4D94-ADB5-A98B16BC4E18}" destId="{AF7C21AC-0C81-4928-B398-D9832BE41A8E}" srcOrd="0" destOrd="0" presId="urn:microsoft.com/office/officeart/2008/layout/LinedList"/>
    <dgm:cxn modelId="{E57EEDA5-A9DA-42FA-BF6D-7DF87B4E0396}" type="presOf" srcId="{CC05F796-625D-49B3-86C5-26CA3ECF92F0}" destId="{7997236B-D7E2-4AE4-B4DC-E061986CC088}" srcOrd="0" destOrd="0" presId="urn:microsoft.com/office/officeart/2008/layout/LinedList"/>
    <dgm:cxn modelId="{2D0898B6-F9F8-4994-A465-C01D3BFF87E4}" srcId="{48557DC8-DB9C-4464-88D0-277223EDDE01}" destId="{269B22C4-8488-41D3-998C-D525F86DEFED}" srcOrd="5" destOrd="0" parTransId="{1CB9F223-C441-4A9F-8412-6092A9640C4C}" sibTransId="{ECC6A12D-6F77-4275-B4EA-CC197F5EE3BD}"/>
    <dgm:cxn modelId="{EDF4BDC8-474F-40BA-B680-EFBA73E68414}" srcId="{48557DC8-DB9C-4464-88D0-277223EDDE01}" destId="{D920FB24-A079-4D94-ADB5-A98B16BC4E18}" srcOrd="4" destOrd="0" parTransId="{D4537939-C18A-4023-A5EA-080FFA01E1AE}" sibTransId="{945E9F80-CB63-4660-BADC-CD5CE5909FC4}"/>
    <dgm:cxn modelId="{05018BD0-F04B-4A34-87C1-DD24DAF3ABFB}" srcId="{48557DC8-DB9C-4464-88D0-277223EDDE01}" destId="{33663956-689E-4468-900C-0E044DB281B6}" srcOrd="0" destOrd="0" parTransId="{25583D7E-CD08-498A-B495-41EAC4A322B2}" sibTransId="{59542624-1FE2-455A-B459-2914F6CC164D}"/>
    <dgm:cxn modelId="{C1DC51E2-E83C-45B5-85EB-E0615F9F5803}" type="presOf" srcId="{269B22C4-8488-41D3-998C-D525F86DEFED}" destId="{12706B76-263C-49D7-9C49-7B7C19773909}" srcOrd="0" destOrd="0" presId="urn:microsoft.com/office/officeart/2008/layout/LinedList"/>
    <dgm:cxn modelId="{BA9EDCEE-AC51-43A8-A11C-C0AB1CE48276}" type="presOf" srcId="{08A5846E-E827-4856-94F1-135187E31A46}" destId="{5D0B55D7-3172-4BC8-99FA-255A3FD04EB7}" srcOrd="0" destOrd="0" presId="urn:microsoft.com/office/officeart/2008/layout/LinedList"/>
    <dgm:cxn modelId="{EF6D1D0F-26CD-484D-8601-BECD0FD36243}" type="presParOf" srcId="{C9570CA1-D7E2-46E1-95DC-F7162208AD26}" destId="{E0672B1C-46F5-421A-810F-7635E84ACCF9}" srcOrd="0" destOrd="0" presId="urn:microsoft.com/office/officeart/2008/layout/LinedList"/>
    <dgm:cxn modelId="{39738A5F-EEE0-4F35-976C-C447807AB5A5}" type="presParOf" srcId="{C9570CA1-D7E2-46E1-95DC-F7162208AD26}" destId="{8B580AB6-2A3F-4535-8628-9165FFB0A970}" srcOrd="1" destOrd="0" presId="urn:microsoft.com/office/officeart/2008/layout/LinedList"/>
    <dgm:cxn modelId="{C70E7A7E-BB5B-4657-BA7A-28C2268947AA}" type="presParOf" srcId="{8B580AB6-2A3F-4535-8628-9165FFB0A970}" destId="{0EEBA790-C04E-404B-8A4E-69FC6B3B5682}" srcOrd="0" destOrd="0" presId="urn:microsoft.com/office/officeart/2008/layout/LinedList"/>
    <dgm:cxn modelId="{DC334B0B-3866-4149-8D52-F68C52DE51AA}" type="presParOf" srcId="{8B580AB6-2A3F-4535-8628-9165FFB0A970}" destId="{8A393A1D-7422-401B-BB34-08D2047042EB}" srcOrd="1" destOrd="0" presId="urn:microsoft.com/office/officeart/2008/layout/LinedList"/>
    <dgm:cxn modelId="{85404C6A-5D27-4DF6-8A05-9A97D67ECC60}" type="presParOf" srcId="{C9570CA1-D7E2-46E1-95DC-F7162208AD26}" destId="{BCBE2778-A393-4AA7-B958-B7E9F4E504D4}" srcOrd="2" destOrd="0" presId="urn:microsoft.com/office/officeart/2008/layout/LinedList"/>
    <dgm:cxn modelId="{597F7286-153E-4FD2-BA61-4E542A7838BA}" type="presParOf" srcId="{C9570CA1-D7E2-46E1-95DC-F7162208AD26}" destId="{1B8E4E8C-0F14-441E-BBA9-8BECEE5BD167}" srcOrd="3" destOrd="0" presId="urn:microsoft.com/office/officeart/2008/layout/LinedList"/>
    <dgm:cxn modelId="{6A0916BB-4E06-4E27-9416-FBDA6524ABC1}" type="presParOf" srcId="{1B8E4E8C-0F14-441E-BBA9-8BECEE5BD167}" destId="{0762032D-37E6-4EE9-9895-0007043C86EF}" srcOrd="0" destOrd="0" presId="urn:microsoft.com/office/officeart/2008/layout/LinedList"/>
    <dgm:cxn modelId="{866F6DEF-226C-42E4-8E05-4E8240D1B3E7}" type="presParOf" srcId="{1B8E4E8C-0F14-441E-BBA9-8BECEE5BD167}" destId="{50CFECE5-531B-408F-ADB8-6CD58B91F7EE}" srcOrd="1" destOrd="0" presId="urn:microsoft.com/office/officeart/2008/layout/LinedList"/>
    <dgm:cxn modelId="{09E3FCC6-8F89-4FE8-8E78-99666EE333E6}" type="presParOf" srcId="{C9570CA1-D7E2-46E1-95DC-F7162208AD26}" destId="{72AC20C2-EFC6-4ABA-8262-046367D9F8CA}" srcOrd="4" destOrd="0" presId="urn:microsoft.com/office/officeart/2008/layout/LinedList"/>
    <dgm:cxn modelId="{877C9039-5D74-419D-A035-3EA1732B56A7}" type="presParOf" srcId="{C9570CA1-D7E2-46E1-95DC-F7162208AD26}" destId="{061636C7-DACE-4517-93AC-9595AE719ED8}" srcOrd="5" destOrd="0" presId="urn:microsoft.com/office/officeart/2008/layout/LinedList"/>
    <dgm:cxn modelId="{91AED52A-2ECA-43E6-8AF5-C6CC8267630D}" type="presParOf" srcId="{061636C7-DACE-4517-93AC-9595AE719ED8}" destId="{5D0B55D7-3172-4BC8-99FA-255A3FD04EB7}" srcOrd="0" destOrd="0" presId="urn:microsoft.com/office/officeart/2008/layout/LinedList"/>
    <dgm:cxn modelId="{4B1FE017-0CE2-4423-B49F-33ACFE9F7D6F}" type="presParOf" srcId="{061636C7-DACE-4517-93AC-9595AE719ED8}" destId="{65AFDAC3-BBB4-4716-A095-EDB76772C2B8}" srcOrd="1" destOrd="0" presId="urn:microsoft.com/office/officeart/2008/layout/LinedList"/>
    <dgm:cxn modelId="{A40DBF51-7F90-4E0B-B0BE-19B15E232A97}" type="presParOf" srcId="{C9570CA1-D7E2-46E1-95DC-F7162208AD26}" destId="{12D8212B-145C-4B7A-88F7-12BCBF16B7D4}" srcOrd="6" destOrd="0" presId="urn:microsoft.com/office/officeart/2008/layout/LinedList"/>
    <dgm:cxn modelId="{72B61247-1F41-410F-93B6-ABFB40CF6F04}" type="presParOf" srcId="{C9570CA1-D7E2-46E1-95DC-F7162208AD26}" destId="{EA341D9E-6EAB-43BD-9DCD-BA82B9A718F3}" srcOrd="7" destOrd="0" presId="urn:microsoft.com/office/officeart/2008/layout/LinedList"/>
    <dgm:cxn modelId="{3AEF287A-F822-4667-A3EC-88D3BC9FFE1D}" type="presParOf" srcId="{EA341D9E-6EAB-43BD-9DCD-BA82B9A718F3}" destId="{7997236B-D7E2-4AE4-B4DC-E061986CC088}" srcOrd="0" destOrd="0" presId="urn:microsoft.com/office/officeart/2008/layout/LinedList"/>
    <dgm:cxn modelId="{4CB89107-6EB3-4836-A858-1C068AA7D1A4}" type="presParOf" srcId="{EA341D9E-6EAB-43BD-9DCD-BA82B9A718F3}" destId="{8C0F2D96-C272-4757-9753-65D3883DB282}" srcOrd="1" destOrd="0" presId="urn:microsoft.com/office/officeart/2008/layout/LinedList"/>
    <dgm:cxn modelId="{771A2253-8E7E-453C-BCC9-241D8BD82873}" type="presParOf" srcId="{C9570CA1-D7E2-46E1-95DC-F7162208AD26}" destId="{9ADC94FB-108E-4808-A52A-C5D0D7FF8A31}" srcOrd="8" destOrd="0" presId="urn:microsoft.com/office/officeart/2008/layout/LinedList"/>
    <dgm:cxn modelId="{257FB20C-5AFB-4CEE-A387-8C5F6A656DCC}" type="presParOf" srcId="{C9570CA1-D7E2-46E1-95DC-F7162208AD26}" destId="{81C921E3-38FF-4E7C-91FA-75D24AF8C95B}" srcOrd="9" destOrd="0" presId="urn:microsoft.com/office/officeart/2008/layout/LinedList"/>
    <dgm:cxn modelId="{B90CFDB7-250B-4E02-BCF0-0D8E365A7F2A}" type="presParOf" srcId="{81C921E3-38FF-4E7C-91FA-75D24AF8C95B}" destId="{AF7C21AC-0C81-4928-B398-D9832BE41A8E}" srcOrd="0" destOrd="0" presId="urn:microsoft.com/office/officeart/2008/layout/LinedList"/>
    <dgm:cxn modelId="{3F514E75-1EF5-4126-A154-8EE878F9C116}" type="presParOf" srcId="{81C921E3-38FF-4E7C-91FA-75D24AF8C95B}" destId="{D02C8D5B-2353-45DA-930D-C3596DCFB133}" srcOrd="1" destOrd="0" presId="urn:microsoft.com/office/officeart/2008/layout/LinedList"/>
    <dgm:cxn modelId="{33276FAC-129A-41C5-B28A-ED29A3446DF5}" type="presParOf" srcId="{C9570CA1-D7E2-46E1-95DC-F7162208AD26}" destId="{761DFBDD-7CFD-4D58-B22B-1881864B96AE}" srcOrd="10" destOrd="0" presId="urn:microsoft.com/office/officeart/2008/layout/LinedList"/>
    <dgm:cxn modelId="{CD96958E-98DE-45B3-B63B-9A0A8B3C5322}" type="presParOf" srcId="{C9570CA1-D7E2-46E1-95DC-F7162208AD26}" destId="{F63AB66B-1CE1-4AA3-83A3-07811B3830E6}" srcOrd="11" destOrd="0" presId="urn:microsoft.com/office/officeart/2008/layout/LinedList"/>
    <dgm:cxn modelId="{4F2EDB05-3A6E-40C5-8960-A53A0BA7D856}" type="presParOf" srcId="{F63AB66B-1CE1-4AA3-83A3-07811B3830E6}" destId="{12706B76-263C-49D7-9C49-7B7C19773909}" srcOrd="0" destOrd="0" presId="urn:microsoft.com/office/officeart/2008/layout/LinedList"/>
    <dgm:cxn modelId="{59C04048-528B-4768-A8C5-553A0F0963E8}" type="presParOf" srcId="{F63AB66B-1CE1-4AA3-83A3-07811B3830E6}" destId="{A7519B0C-7FDE-4129-8C57-8E0F9C74E346}" srcOrd="1" destOrd="0" presId="urn:microsoft.com/office/officeart/2008/layout/LinedList"/>
    <dgm:cxn modelId="{863FB30F-2058-48D7-BB85-3380D65F580B}" type="presParOf" srcId="{C9570CA1-D7E2-46E1-95DC-F7162208AD26}" destId="{35A5518E-199B-496A-80D0-B192CEC456BD}" srcOrd="12" destOrd="0" presId="urn:microsoft.com/office/officeart/2008/layout/LinedList"/>
    <dgm:cxn modelId="{4D2015ED-F2A1-412A-862D-D3C468C18666}" type="presParOf" srcId="{C9570CA1-D7E2-46E1-95DC-F7162208AD26}" destId="{A74AC274-A15D-446B-BBB7-071C6B734C26}" srcOrd="13" destOrd="0" presId="urn:microsoft.com/office/officeart/2008/layout/LinedList"/>
    <dgm:cxn modelId="{8EAD0CEE-9962-4052-A285-B1AA274A30B6}" type="presParOf" srcId="{A74AC274-A15D-446B-BBB7-071C6B734C26}" destId="{04B9B4F1-8EBF-4C89-8FE7-102DEEE8698C}" srcOrd="0" destOrd="0" presId="urn:microsoft.com/office/officeart/2008/layout/LinedList"/>
    <dgm:cxn modelId="{DFEC0FCD-DE99-48B2-995D-A55B99E56F10}" type="presParOf" srcId="{A74AC274-A15D-446B-BBB7-071C6B734C26}" destId="{B52D9BC1-AF32-4449-B9AE-42639CDEF5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14F5-8644-40A1-89A1-F8FDA868B447}">
      <dsp:nvSpPr>
        <dsp:cNvPr id="0" name=""/>
        <dsp:cNvSpPr/>
      </dsp:nvSpPr>
      <dsp:spPr>
        <a:xfrm>
          <a:off x="0" y="33862"/>
          <a:ext cx="6269038" cy="175032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Cross Platform Native Execution</a:t>
          </a:r>
        </a:p>
      </dsp:txBody>
      <dsp:txXfrm>
        <a:off x="85444" y="119306"/>
        <a:ext cx="6098150" cy="1579432"/>
      </dsp:txXfrm>
    </dsp:sp>
    <dsp:sp modelId="{BECEBE66-3677-4AC9-8938-F53AAC6C5614}">
      <dsp:nvSpPr>
        <dsp:cNvPr id="0" name=""/>
        <dsp:cNvSpPr/>
      </dsp:nvSpPr>
      <dsp:spPr>
        <a:xfrm>
          <a:off x="0" y="1910902"/>
          <a:ext cx="6269038" cy="175032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C# language</a:t>
          </a:r>
        </a:p>
      </dsp:txBody>
      <dsp:txXfrm>
        <a:off x="85444" y="1996346"/>
        <a:ext cx="6098150" cy="1579432"/>
      </dsp:txXfrm>
    </dsp:sp>
    <dsp:sp modelId="{53BE6B55-44D8-484A-80A4-BA1A3890E9BE}">
      <dsp:nvSpPr>
        <dsp:cNvPr id="0" name=""/>
        <dsp:cNvSpPr/>
      </dsp:nvSpPr>
      <dsp:spPr>
        <a:xfrm>
          <a:off x="0" y="3787942"/>
          <a:ext cx="6269038" cy="175032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Visual Studio Tooling Support</a:t>
          </a:r>
        </a:p>
      </dsp:txBody>
      <dsp:txXfrm>
        <a:off x="85444" y="3873386"/>
        <a:ext cx="6098150" cy="1579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335C7-1CAD-4EFE-B8FF-B32CEDFCE75B}">
      <dsp:nvSpPr>
        <dsp:cNvPr id="0" name=""/>
        <dsp:cNvSpPr/>
      </dsp:nvSpPr>
      <dsp:spPr>
        <a:xfrm>
          <a:off x="765" y="846119"/>
          <a:ext cx="2984527" cy="1790716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Familiarization with Xamarin</a:t>
          </a:r>
        </a:p>
      </dsp:txBody>
      <dsp:txXfrm>
        <a:off x="765" y="846119"/>
        <a:ext cx="2984527" cy="1790716"/>
      </dsp:txXfrm>
    </dsp:sp>
    <dsp:sp modelId="{75E3ABE3-9A35-4C67-AE4C-10EB6CD6968D}">
      <dsp:nvSpPr>
        <dsp:cNvPr id="0" name=""/>
        <dsp:cNvSpPr/>
      </dsp:nvSpPr>
      <dsp:spPr>
        <a:xfrm>
          <a:off x="3283745" y="846119"/>
          <a:ext cx="2984527" cy="1790716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954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954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954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Understanding core concepts</a:t>
          </a:r>
        </a:p>
      </dsp:txBody>
      <dsp:txXfrm>
        <a:off x="3283745" y="846119"/>
        <a:ext cx="2984527" cy="1790716"/>
      </dsp:txXfrm>
    </dsp:sp>
    <dsp:sp modelId="{2143759F-7F05-4676-8ECD-F9E35E44DAB2}">
      <dsp:nvSpPr>
        <dsp:cNvPr id="0" name=""/>
        <dsp:cNvSpPr/>
      </dsp:nvSpPr>
      <dsp:spPr>
        <a:xfrm>
          <a:off x="1642255" y="2935288"/>
          <a:ext cx="2984527" cy="1790716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Apply Concepts to Team Project</a:t>
          </a:r>
        </a:p>
      </dsp:txBody>
      <dsp:txXfrm>
        <a:off x="1642255" y="2935288"/>
        <a:ext cx="2984527" cy="1790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36519-808B-4BAB-80F0-41EBA865CC74}">
      <dsp:nvSpPr>
        <dsp:cNvPr id="0" name=""/>
        <dsp:cNvSpPr/>
      </dsp:nvSpPr>
      <dsp:spPr>
        <a:xfrm>
          <a:off x="2142" y="1973964"/>
          <a:ext cx="1160139" cy="1624195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449" tIns="330200" rIns="904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Install Visual Studio</a:t>
          </a:r>
        </a:p>
      </dsp:txBody>
      <dsp:txXfrm>
        <a:off x="2142" y="2591159"/>
        <a:ext cx="1160139" cy="974517"/>
      </dsp:txXfrm>
    </dsp:sp>
    <dsp:sp modelId="{FD766DA8-5412-440A-8F10-66ECFAB1816F}">
      <dsp:nvSpPr>
        <dsp:cNvPr id="0" name=""/>
        <dsp:cNvSpPr/>
      </dsp:nvSpPr>
      <dsp:spPr>
        <a:xfrm>
          <a:off x="338583" y="2136384"/>
          <a:ext cx="487258" cy="487258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989" tIns="12700" rIns="37989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</a:t>
          </a:r>
        </a:p>
      </dsp:txBody>
      <dsp:txXfrm>
        <a:off x="409940" y="2207741"/>
        <a:ext cx="344544" cy="344544"/>
      </dsp:txXfrm>
    </dsp:sp>
    <dsp:sp modelId="{647E4B8C-BC75-4700-B7D0-9074B05C2E72}">
      <dsp:nvSpPr>
        <dsp:cNvPr id="0" name=""/>
        <dsp:cNvSpPr/>
      </dsp:nvSpPr>
      <dsp:spPr>
        <a:xfrm>
          <a:off x="2142" y="3598088"/>
          <a:ext cx="1160139" cy="72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118235"/>
                <a:satOff val="1557"/>
                <a:lumOff val="93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118235"/>
                <a:satOff val="1557"/>
                <a:lumOff val="93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118235"/>
                <a:satOff val="1557"/>
                <a:lumOff val="93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118235"/>
              <a:satOff val="1557"/>
              <a:lumOff val="932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56D138-DA39-4B79-B03E-9D7814AAE8F7}">
      <dsp:nvSpPr>
        <dsp:cNvPr id="0" name=""/>
        <dsp:cNvSpPr/>
      </dsp:nvSpPr>
      <dsp:spPr>
        <a:xfrm>
          <a:off x="1278296" y="1973964"/>
          <a:ext cx="1160139" cy="1624195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449" tIns="330200" rIns="904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New Project</a:t>
          </a:r>
        </a:p>
      </dsp:txBody>
      <dsp:txXfrm>
        <a:off x="1278296" y="2591159"/>
        <a:ext cx="1160139" cy="974517"/>
      </dsp:txXfrm>
    </dsp:sp>
    <dsp:sp modelId="{EFA0F7EE-1E0E-4B03-B76C-821A93B6E3CF}">
      <dsp:nvSpPr>
        <dsp:cNvPr id="0" name=""/>
        <dsp:cNvSpPr/>
      </dsp:nvSpPr>
      <dsp:spPr>
        <a:xfrm>
          <a:off x="1614736" y="2136384"/>
          <a:ext cx="487258" cy="487258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36469"/>
                <a:satOff val="3113"/>
                <a:lumOff val="18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236469"/>
              <a:satOff val="3113"/>
              <a:lumOff val="1864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989" tIns="12700" rIns="37989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</a:t>
          </a:r>
        </a:p>
      </dsp:txBody>
      <dsp:txXfrm>
        <a:off x="1686093" y="2207741"/>
        <a:ext cx="344544" cy="344544"/>
      </dsp:txXfrm>
    </dsp:sp>
    <dsp:sp modelId="{672F9344-783C-4DD3-AEFA-1B57CDF03802}">
      <dsp:nvSpPr>
        <dsp:cNvPr id="0" name=""/>
        <dsp:cNvSpPr/>
      </dsp:nvSpPr>
      <dsp:spPr>
        <a:xfrm>
          <a:off x="1278296" y="3598088"/>
          <a:ext cx="1160139" cy="72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354704"/>
                <a:satOff val="4670"/>
                <a:lumOff val="279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354704"/>
                <a:satOff val="4670"/>
                <a:lumOff val="279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354704"/>
                <a:satOff val="4670"/>
                <a:lumOff val="279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354704"/>
              <a:satOff val="4670"/>
              <a:lumOff val="2797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83656B-2F8B-4F4E-8723-E6E6A5CFB761}">
      <dsp:nvSpPr>
        <dsp:cNvPr id="0" name=""/>
        <dsp:cNvSpPr/>
      </dsp:nvSpPr>
      <dsp:spPr>
        <a:xfrm>
          <a:off x="2554449" y="1973964"/>
          <a:ext cx="1160139" cy="1624195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449" tIns="330200" rIns="904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Cross Platform</a:t>
          </a:r>
        </a:p>
      </dsp:txBody>
      <dsp:txXfrm>
        <a:off x="2554449" y="2591159"/>
        <a:ext cx="1160139" cy="974517"/>
      </dsp:txXfrm>
    </dsp:sp>
    <dsp:sp modelId="{14100177-2AB6-494C-99E6-3F12BFA4ABCF}">
      <dsp:nvSpPr>
        <dsp:cNvPr id="0" name=""/>
        <dsp:cNvSpPr/>
      </dsp:nvSpPr>
      <dsp:spPr>
        <a:xfrm>
          <a:off x="2890889" y="2136384"/>
          <a:ext cx="487258" cy="487258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72938"/>
                <a:satOff val="6226"/>
                <a:lumOff val="37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472938"/>
              <a:satOff val="6226"/>
              <a:lumOff val="3729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989" tIns="12700" rIns="37989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</a:t>
          </a:r>
        </a:p>
      </dsp:txBody>
      <dsp:txXfrm>
        <a:off x="2962246" y="2207741"/>
        <a:ext cx="344544" cy="344544"/>
      </dsp:txXfrm>
    </dsp:sp>
    <dsp:sp modelId="{D81B4A1B-B4BF-4B52-965E-3F4728CAD414}">
      <dsp:nvSpPr>
        <dsp:cNvPr id="0" name=""/>
        <dsp:cNvSpPr/>
      </dsp:nvSpPr>
      <dsp:spPr>
        <a:xfrm>
          <a:off x="2554449" y="3598088"/>
          <a:ext cx="1160139" cy="72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591173"/>
                <a:satOff val="7783"/>
                <a:lumOff val="466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591173"/>
                <a:satOff val="7783"/>
                <a:lumOff val="466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591173"/>
                <a:satOff val="7783"/>
                <a:lumOff val="466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591173"/>
              <a:satOff val="7783"/>
              <a:lumOff val="4661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44605A-C5BD-4B56-99AE-7A7591430CB0}">
      <dsp:nvSpPr>
        <dsp:cNvPr id="0" name=""/>
        <dsp:cNvSpPr/>
      </dsp:nvSpPr>
      <dsp:spPr>
        <a:xfrm>
          <a:off x="3830602" y="1973964"/>
          <a:ext cx="1160139" cy="1624195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449" tIns="330200" rIns="904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Compile and Run App on your platform (Win/Mac)</a:t>
          </a:r>
        </a:p>
      </dsp:txBody>
      <dsp:txXfrm>
        <a:off x="3830602" y="2591159"/>
        <a:ext cx="1160139" cy="974517"/>
      </dsp:txXfrm>
    </dsp:sp>
    <dsp:sp modelId="{03C978A6-7FD8-4195-AC1F-A62E2BF521B2}">
      <dsp:nvSpPr>
        <dsp:cNvPr id="0" name=""/>
        <dsp:cNvSpPr/>
      </dsp:nvSpPr>
      <dsp:spPr>
        <a:xfrm>
          <a:off x="4167043" y="2136384"/>
          <a:ext cx="487258" cy="487258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72938"/>
                <a:satOff val="6226"/>
                <a:lumOff val="37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472938"/>
              <a:satOff val="6226"/>
              <a:lumOff val="3729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989" tIns="12700" rIns="37989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</a:t>
          </a:r>
        </a:p>
      </dsp:txBody>
      <dsp:txXfrm>
        <a:off x="4238400" y="2207741"/>
        <a:ext cx="344544" cy="344544"/>
      </dsp:txXfrm>
    </dsp:sp>
    <dsp:sp modelId="{0E711FF2-9843-4DC0-9776-C979235F24C7}">
      <dsp:nvSpPr>
        <dsp:cNvPr id="0" name=""/>
        <dsp:cNvSpPr/>
      </dsp:nvSpPr>
      <dsp:spPr>
        <a:xfrm>
          <a:off x="3830602" y="3598088"/>
          <a:ext cx="1160139" cy="72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354704"/>
                <a:satOff val="4670"/>
                <a:lumOff val="279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354704"/>
                <a:satOff val="4670"/>
                <a:lumOff val="279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354704"/>
                <a:satOff val="4670"/>
                <a:lumOff val="279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354704"/>
              <a:satOff val="4670"/>
              <a:lumOff val="2797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0EA1C4-539F-4B46-9C4A-DBCB4F7322D2}">
      <dsp:nvSpPr>
        <dsp:cNvPr id="0" name=""/>
        <dsp:cNvSpPr/>
      </dsp:nvSpPr>
      <dsp:spPr>
        <a:xfrm>
          <a:off x="5106755" y="1973964"/>
          <a:ext cx="1160139" cy="1624195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449" tIns="330200" rIns="904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App on Android</a:t>
          </a:r>
        </a:p>
      </dsp:txBody>
      <dsp:txXfrm>
        <a:off x="5106755" y="2591159"/>
        <a:ext cx="1160139" cy="974517"/>
      </dsp:txXfrm>
    </dsp:sp>
    <dsp:sp modelId="{3A370195-FCFC-4327-80BB-7C3767819775}">
      <dsp:nvSpPr>
        <dsp:cNvPr id="0" name=""/>
        <dsp:cNvSpPr/>
      </dsp:nvSpPr>
      <dsp:spPr>
        <a:xfrm>
          <a:off x="5443196" y="2136384"/>
          <a:ext cx="487258" cy="487258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36469"/>
                <a:satOff val="3113"/>
                <a:lumOff val="18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236469"/>
              <a:satOff val="3113"/>
              <a:lumOff val="1864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989" tIns="12700" rIns="37989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</a:t>
          </a:r>
        </a:p>
      </dsp:txBody>
      <dsp:txXfrm>
        <a:off x="5514553" y="2207741"/>
        <a:ext cx="344544" cy="344544"/>
      </dsp:txXfrm>
    </dsp:sp>
    <dsp:sp modelId="{21FD7FE4-329C-4187-BD8F-9C3B5667C92C}">
      <dsp:nvSpPr>
        <dsp:cNvPr id="0" name=""/>
        <dsp:cNvSpPr/>
      </dsp:nvSpPr>
      <dsp:spPr>
        <a:xfrm>
          <a:off x="5106755" y="3598088"/>
          <a:ext cx="1160139" cy="72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118235"/>
                <a:satOff val="1557"/>
                <a:lumOff val="93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118235"/>
                <a:satOff val="1557"/>
                <a:lumOff val="93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118235"/>
                <a:satOff val="1557"/>
                <a:lumOff val="93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118235"/>
              <a:satOff val="1557"/>
              <a:lumOff val="932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72B1C-46F5-421A-810F-7635E84ACCF9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EBA790-C04E-404B-8A4E-69FC6B3B5682}">
      <dsp:nvSpPr>
        <dsp:cNvPr id="0" name=""/>
        <dsp:cNvSpPr/>
      </dsp:nvSpPr>
      <dsp:spPr>
        <a:xfrm>
          <a:off x="0" y="680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 Screen app</a:t>
          </a:r>
        </a:p>
      </dsp:txBody>
      <dsp:txXfrm>
        <a:off x="0" y="680"/>
        <a:ext cx="6269038" cy="795823"/>
      </dsp:txXfrm>
    </dsp:sp>
    <dsp:sp modelId="{BCBE2778-A393-4AA7-B958-B7E9F4E504D4}">
      <dsp:nvSpPr>
        <dsp:cNvPr id="0" name=""/>
        <dsp:cNvSpPr/>
      </dsp:nvSpPr>
      <dsp:spPr>
        <a:xfrm>
          <a:off x="0" y="796503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62032D-37E6-4EE9-9895-0007043C86EF}">
      <dsp:nvSpPr>
        <dsp:cNvPr id="0" name=""/>
        <dsp:cNvSpPr/>
      </dsp:nvSpPr>
      <dsp:spPr>
        <a:xfrm>
          <a:off x="0" y="796503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Multiple Screens</a:t>
          </a:r>
        </a:p>
      </dsp:txBody>
      <dsp:txXfrm>
        <a:off x="0" y="796503"/>
        <a:ext cx="6269038" cy="795823"/>
      </dsp:txXfrm>
    </dsp:sp>
    <dsp:sp modelId="{72AC20C2-EFC6-4ABA-8262-046367D9F8CA}">
      <dsp:nvSpPr>
        <dsp:cNvPr id="0" name=""/>
        <dsp:cNvSpPr/>
      </dsp:nvSpPr>
      <dsp:spPr>
        <a:xfrm>
          <a:off x="0" y="1592327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0B55D7-3172-4BC8-99FA-255A3FD04EB7}">
      <dsp:nvSpPr>
        <dsp:cNvPr id="0" name=""/>
        <dsp:cNvSpPr/>
      </dsp:nvSpPr>
      <dsp:spPr>
        <a:xfrm>
          <a:off x="0" y="1592327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Buttons (UI elements)</a:t>
          </a:r>
        </a:p>
      </dsp:txBody>
      <dsp:txXfrm>
        <a:off x="0" y="1592327"/>
        <a:ext cx="6269038" cy="795823"/>
      </dsp:txXfrm>
    </dsp:sp>
    <dsp:sp modelId="{12D8212B-145C-4B7A-88F7-12BCBF16B7D4}">
      <dsp:nvSpPr>
        <dsp:cNvPr id="0" name=""/>
        <dsp:cNvSpPr/>
      </dsp:nvSpPr>
      <dsp:spPr>
        <a:xfrm>
          <a:off x="0" y="238815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97236B-D7E2-4AE4-B4DC-E061986CC088}">
      <dsp:nvSpPr>
        <dsp:cNvPr id="0" name=""/>
        <dsp:cNvSpPr/>
      </dsp:nvSpPr>
      <dsp:spPr>
        <a:xfrm>
          <a:off x="0" y="2388150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Jumping Between Screens</a:t>
          </a:r>
        </a:p>
      </dsp:txBody>
      <dsp:txXfrm>
        <a:off x="0" y="2388150"/>
        <a:ext cx="6269038" cy="795823"/>
      </dsp:txXfrm>
    </dsp:sp>
    <dsp:sp modelId="{9ADC94FB-108E-4808-A52A-C5D0D7FF8A31}">
      <dsp:nvSpPr>
        <dsp:cNvPr id="0" name=""/>
        <dsp:cNvSpPr/>
      </dsp:nvSpPr>
      <dsp:spPr>
        <a:xfrm>
          <a:off x="0" y="3183974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7C21AC-0C81-4928-B398-D9832BE41A8E}">
      <dsp:nvSpPr>
        <dsp:cNvPr id="0" name=""/>
        <dsp:cNvSpPr/>
      </dsp:nvSpPr>
      <dsp:spPr>
        <a:xfrm>
          <a:off x="0" y="3183974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Layouts</a:t>
          </a:r>
        </a:p>
      </dsp:txBody>
      <dsp:txXfrm>
        <a:off x="0" y="3183974"/>
        <a:ext cx="6269038" cy="795823"/>
      </dsp:txXfrm>
    </dsp:sp>
    <dsp:sp modelId="{761DFBDD-7CFD-4D58-B22B-1881864B96AE}">
      <dsp:nvSpPr>
        <dsp:cNvPr id="0" name=""/>
        <dsp:cNvSpPr/>
      </dsp:nvSpPr>
      <dsp:spPr>
        <a:xfrm>
          <a:off x="0" y="3979797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2706B76-263C-49D7-9C49-7B7C19773909}">
      <dsp:nvSpPr>
        <dsp:cNvPr id="0" name=""/>
        <dsp:cNvSpPr/>
      </dsp:nvSpPr>
      <dsp:spPr>
        <a:xfrm>
          <a:off x="0" y="3979797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Images</a:t>
          </a:r>
        </a:p>
      </dsp:txBody>
      <dsp:txXfrm>
        <a:off x="0" y="3979797"/>
        <a:ext cx="6269038" cy="795823"/>
      </dsp:txXfrm>
    </dsp:sp>
    <dsp:sp modelId="{35A5518E-199B-496A-80D0-B192CEC456BD}">
      <dsp:nvSpPr>
        <dsp:cNvPr id="0" name=""/>
        <dsp:cNvSpPr/>
      </dsp:nvSpPr>
      <dsp:spPr>
        <a:xfrm>
          <a:off x="0" y="4775621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4B9B4F1-8EBF-4C89-8FE7-102DEEE8698C}">
      <dsp:nvSpPr>
        <dsp:cNvPr id="0" name=""/>
        <dsp:cNvSpPr/>
      </dsp:nvSpPr>
      <dsp:spPr>
        <a:xfrm>
          <a:off x="0" y="4775621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4775621"/>
        <a:ext cx="6269038" cy="795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51A7-F7F2-4440-95A3-9D67362F8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4CF60-1BA3-4FB6-A8BA-E3368A42E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D8DD-9C65-4B32-B76B-D592F841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0E45-5C83-41B7-96FA-81F49826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66484-058A-4D79-B1A9-EA807BD3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5D67-24CE-490B-B0E1-80BC11FA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CF985-3346-4D0E-8D62-CEA5B1454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D591-1FBE-4A0A-B0DB-CD1F29C2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8DF2-F854-4DC8-8869-6D22A469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9BE8-C643-4EDB-9EE2-07BA3B99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BD7CA-2DAB-491A-9748-63CB9D4A8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6AF62-3917-4AE9-8742-807DDD60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0DB5-DA2A-467C-8286-E5A717DC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550E-D26F-4DE9-A5A8-4600D083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0293-A479-4033-AD87-44A5DABB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7201-E044-4D9E-BC46-7DD91DDE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A186-2FA3-4431-ADCD-CF5E0F4D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AD02-9FBB-43FA-A6E1-A4C27213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CD96-C7FF-4129-9577-816A868A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AE24-9798-402A-BEB2-0F40619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3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4137-0BA4-4F82-B371-C2E9DD85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76E30-634A-4B2C-BA40-F8B4BC32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3D9B-70C8-439C-A906-B61043EB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55B4-72F8-4185-BC60-BBF4EBC8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D52C-BBBF-4B6F-89D6-FA6D7C41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0B66-642E-4A57-881B-53A98AA1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E5E-1705-468C-A6EB-8C0A432F0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FFB49-6419-41CE-85CC-5A71A532C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349E-2E60-484E-ABF6-367A6655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93067-0B8D-4E70-BCF3-464066E7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4E957-FABA-4A35-BA97-7ECA0A44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62A-A192-4E97-A454-F99C831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272C-EB2D-41A9-A6FF-E19AFE73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08D03-5C2D-429A-A8E9-C0B06CAAC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A3B1B-EE2F-4C96-A478-8B43800B6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5526F-A759-41A1-BDDE-0AF415202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C0482-EF80-4BFF-928A-59A9826C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B989F-A628-4CE4-8DF5-5540F7E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F57D1-3A57-47A2-BCC5-1CB1A5C6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E178-9B2B-449E-A0CF-C5C0659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53B9C-2219-4725-99C2-D899CC76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DFDD1-9669-4E90-9F21-84C466C0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50B95-941E-46E2-8D5D-B75BCC83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5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F5845-0564-4D3C-AF15-E3D17959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9879F-76BD-48EA-9465-F77868BE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608DA-3673-47D0-98BB-0F96A065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CFD3-90EA-486A-B4BC-48E30930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8ADC-DD36-4449-91C9-0F8E423E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CA340-519C-4874-B8FF-618740EC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12EC7-073C-4D7F-ADB7-3182F64C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709A2-037C-4F1A-B001-9D0EFCFA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AB010-BA73-41DA-868F-32D57712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BCB3-DABE-4232-878D-AF4F9315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38FEF-CB28-472B-AD13-E70FB94D3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917B4-ECB0-4FC0-B84F-FB8F03E9E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D619E-3BC9-443F-8C07-A7B6C50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B5890-E222-41ED-B192-7225676A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5A6F-04AD-48F1-9E44-01BB6413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9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409B9-1477-4537-A6DC-4E149C1D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B7DD5-DA5A-4171-BF82-601C56715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3C10-D4B5-4A7B-AE34-8F06119A2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540F-67CF-4AB5-8221-87CA6AB35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E5ED-9825-4AC8-9570-671336F44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cross-platform/application_fundamentals/building_cross_platform_applications/part_1_-_understanding_the_xamarin_mobile_platfor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xamarin.com/guides/cross-platform/application_fundamentals/building_cross_platform_applications/part_2_-_architectur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getting-started/introduction-to-xamarin-forms/" TargetMode="External"/><Relationship Id="rId2" Type="http://schemas.openxmlformats.org/officeDocument/2006/relationships/hyperlink" Target="https://developer.xamarin.com/guides/xamarin-form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android/user_interface/layout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xamarin.com/guides/xamarin-forms/user-interface/controls/pag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xamarin.com/guides/xamarin-forms/user-interface/controls/layou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xamarin.com/guides/xamarin-forms/user-interface/controls/vie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xamarin.com/guides/xamarin-forms/user-interface/controls/cel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xamarin.com/guides/xamarin-forms/xa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xaml/xaml-basics/essential_xaml_syntax/" TargetMode="External"/><Relationship Id="rId2" Type="http://schemas.openxmlformats.org/officeDocument/2006/relationships/hyperlink" Target="https://developer.xamarin.com/guides/xamarin-forms/xaml/xaml-basics/getting_started_with_xa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xamarin.com/guides/xamarin-forms/xaml/xaml-basics/data_bindings_to_mvvm/" TargetMode="External"/><Relationship Id="rId5" Type="http://schemas.openxmlformats.org/officeDocument/2006/relationships/hyperlink" Target="https://developer.xamarin.com/guides/xamarin-forms/xaml/xaml-basics/data_binding_basics/" TargetMode="External"/><Relationship Id="rId4" Type="http://schemas.openxmlformats.org/officeDocument/2006/relationships/hyperlink" Target="https://developer.xamarin.com/guides/xamarin-forms/xaml/xaml-basics/xaml_markup_extension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xamarin-forms/xaml/xaml-previewe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xamarin-forms/user-interface/image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cross-platform/application_fundamentals/building_cross_platform_applications/part_2_-_architectur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cross-platform/application_fundamentals/shared_project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cross-platform/application_fundamentals/nuget-multiplatform-librarie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cross-platform/application_fundamentals/building_cross_platform_applications/part_5_-_practical_code_sharing_strategie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application-fundamentals/database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xamarin.com/guides/android/data-and-cloud-services/data-access/using-sqlite-or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mac/" TargetMode="External"/><Relationship Id="rId2" Type="http://schemas.openxmlformats.org/officeDocument/2006/relationships/hyperlink" Target="https://docs.microsoft.com/en-us/visualstudio/cross-platform/cross-platform-mobile-development-in-visual-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4215-07FE-4F96-94D5-D11FD995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Platform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82F8-8879-4CC6-ACAB-8F5FE6F2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Layout</a:t>
            </a:r>
          </a:p>
          <a:p>
            <a:r>
              <a:rPr lang="en-US" dirty="0"/>
              <a:t>Shared Code</a:t>
            </a:r>
          </a:p>
          <a:p>
            <a:r>
              <a:rPr lang="en-US" dirty="0"/>
              <a:t>Native Execution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C760D-3603-48B8-846A-9FB26B4E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871" y="840670"/>
            <a:ext cx="4448175" cy="3000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A32EE4-1AD4-4B15-9B2F-26B337AC301D}"/>
              </a:ext>
            </a:extLst>
          </p:cNvPr>
          <p:cNvSpPr/>
          <p:nvPr/>
        </p:nvSpPr>
        <p:spPr>
          <a:xfrm>
            <a:off x="438263" y="4657724"/>
            <a:ext cx="115735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https://developer.xamarin.com/guides/cross-platform/application_fundamentals/building_cross_platform_applications/part_1_-_understanding_the_xamarin_mobile_platform/</a:t>
            </a:r>
          </a:p>
          <a:p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https://developer.xamarin.com/guides/cross-platform/application_fundamentals/building_cross_platform_applications/part_1_-_understanding_the_xamarin_mobile_platform/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4"/>
              </a:rPr>
              <a:t>https://developer.xamarin.com/guides/cross-platform/application_fundamentals/building_cross_platform_applications/part_2_-_architecture/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467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9E75FD-A3C9-46F0-8C26-28D6E3368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714" y="961812"/>
            <a:ext cx="2859971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29980-3C0B-4550-83DE-38BFDC8E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44821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233A87-04F1-46BE-84A9-B1EC0F29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Assignment 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1 and 2 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Concepts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331219"/>
              </p:ext>
            </p:extLst>
          </p:nvPr>
        </p:nvGraphicFramePr>
        <p:xfrm>
          <a:off x="5311775" y="1100137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26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AE65-C52B-482D-8622-1160139B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45E2-208E-453E-9406-3A3247FB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Xamarin.Forms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r>
              <a:rPr lang="en-US" dirty="0"/>
              <a:t>Cons…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https://developer.xamarin.com/guides/xamarin-forms/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https://developer.xamarin.com/guides/xamarin-forms/getting-started/introduction-to-xamarin-forms/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9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D541-101B-4664-87A2-41EB7E24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82809-FF44-49A1-B6FB-AC43918B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Linear</a:t>
            </a:r>
          </a:p>
          <a:p>
            <a:r>
              <a:rPr lang="en-US" dirty="0"/>
              <a:t>Relative</a:t>
            </a:r>
          </a:p>
          <a:p>
            <a:r>
              <a:rPr lang="en-US" dirty="0"/>
              <a:t>Table</a:t>
            </a:r>
          </a:p>
          <a:p>
            <a:r>
              <a:rPr lang="en-US" dirty="0" err="1"/>
              <a:t>RecyclerView</a:t>
            </a:r>
            <a:endParaRPr lang="en-US" dirty="0"/>
          </a:p>
          <a:p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GridView</a:t>
            </a:r>
            <a:endParaRPr lang="en-US" dirty="0"/>
          </a:p>
          <a:p>
            <a:r>
              <a:rPr lang="en-US" dirty="0" err="1"/>
              <a:t>GridLayout</a:t>
            </a:r>
            <a:endParaRPr lang="en-US" dirty="0"/>
          </a:p>
          <a:p>
            <a:r>
              <a:rPr lang="en-US" dirty="0"/>
              <a:t>Tabbed Layouts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https://developer.xamarin.com/guides/android/user_interface/layouts/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1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37C1-D749-4F6F-9126-5F82D5FE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D1EF-9DB8-4D4F-8D18-8302804A8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  <a:p>
            <a:r>
              <a:rPr lang="en-US" dirty="0"/>
              <a:t>Layouts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157997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22F7-DEC3-433C-9FF4-5159CD3C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62BA-E62A-422E-9066-61BD600A4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https://developer.xamarin.com/guides/xamarin-forms/user-interface/controls/pages/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99432-B059-4D18-ABC3-70E53EAF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38" y="3065463"/>
            <a:ext cx="10008124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6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4BF5-16E3-4297-BFD6-06DE5C84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60BF-E093-48F4-B01F-563FD50B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https://developer.xamarin.com/guides/xamarin-forms/user-interface/controls/layouts/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EC84C-FFF8-4D8F-B1D5-206F2031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2" y="2657475"/>
            <a:ext cx="58578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8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20C6-5D99-433A-A2D1-AB265DB8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86732-E52B-4091-9B4A-0824E6E0E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https://developer.xamarin.com/guides/xamarin-forms/user-interface/controls/views/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developer.xamarin.com/guides/xamarin-forms/user-interface/controls/views/Images/Button.png">
            <a:extLst>
              <a:ext uri="{FF2B5EF4-FFF2-40B4-BE49-F238E27FC236}">
                <a16:creationId xmlns:a16="http://schemas.microsoft.com/office/drawing/2014/main" id="{082E6F0D-BC2F-4F48-8957-3D04F387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86" y="3073626"/>
            <a:ext cx="3815999" cy="19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eveloper.xamarin.com/guides/xamarin-forms/user-interface/controls/views/Images/DatePicker.png">
            <a:extLst>
              <a:ext uri="{FF2B5EF4-FFF2-40B4-BE49-F238E27FC236}">
                <a16:creationId xmlns:a16="http://schemas.microsoft.com/office/drawing/2014/main" id="{F168D949-D114-4DA8-8F3B-BED957EB0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07" y="4162563"/>
            <a:ext cx="3816000" cy="19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eveloper.xamarin.com/guides/xamarin-forms/user-interface/controls/views/Images/Entry.png">
            <a:extLst>
              <a:ext uri="{FF2B5EF4-FFF2-40B4-BE49-F238E27FC236}">
                <a16:creationId xmlns:a16="http://schemas.microsoft.com/office/drawing/2014/main" id="{5F21D184-3BA9-4A18-8E53-6D637A6F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27" y="2940894"/>
            <a:ext cx="3816000" cy="19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eveloper.xamarin.com/guides/xamarin-forms/user-interface/controls/views/Images/ListView.png">
            <a:extLst>
              <a:ext uri="{FF2B5EF4-FFF2-40B4-BE49-F238E27FC236}">
                <a16:creationId xmlns:a16="http://schemas.microsoft.com/office/drawing/2014/main" id="{5841D361-4556-40FD-BCC2-058AAEE40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27" y="4403900"/>
            <a:ext cx="3816000" cy="19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3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1DDF-093D-477D-890B-25D5C350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D536-2CE8-43EB-A56A-A9CF280C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https://developer.xamarin.com/guides/xamarin-forms/user-interface/controls/cells/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developer.xamarin.com/guides/xamarin-forms/user-interface/controls/cells/Images/SwitchCell.png">
            <a:extLst>
              <a:ext uri="{FF2B5EF4-FFF2-40B4-BE49-F238E27FC236}">
                <a16:creationId xmlns:a16="http://schemas.microsoft.com/office/drawing/2014/main" id="{239BD575-A5A7-4C2A-B9D3-1B1FE834B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790950"/>
            <a:ext cx="43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eveloper.xamarin.com/guides/xamarin-forms/user-interface/controls/cells/Images/ImageCell.png">
            <a:extLst>
              <a:ext uri="{FF2B5EF4-FFF2-40B4-BE49-F238E27FC236}">
                <a16:creationId xmlns:a16="http://schemas.microsoft.com/office/drawing/2014/main" id="{07829CFD-957F-4286-B193-F632AE3D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3790950"/>
            <a:ext cx="43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34E9-A3DB-4755-867F-CDC594E1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D17C-DDE8-45E2-9B2D-FC88E774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https://developer.xamarin.com/guides/xamarin-forms/xaml/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674B53-36FD-4B26-9D65-257620FDC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2751137"/>
            <a:ext cx="5362575" cy="2143125"/>
          </a:xfrm>
          <a:prstGeom prst="rect">
            <a:avLst/>
          </a:prstGeom>
        </p:spPr>
      </p:pic>
      <p:pic>
        <p:nvPicPr>
          <p:cNvPr id="3076" name="Picture 4" descr="https://developer.xamarin.com/guides/xamarin-forms/xaml/xaml-basics/getting_started_with_xaml/Images/XamlSamples-Large.png">
            <a:extLst>
              <a:ext uri="{FF2B5EF4-FFF2-40B4-BE49-F238E27FC236}">
                <a16:creationId xmlns:a16="http://schemas.microsoft.com/office/drawing/2014/main" id="{1C756DE6-C6DB-4FC4-BBE8-4B04DE4BB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 r="69888"/>
          <a:stretch/>
        </p:blipFill>
        <p:spPr bwMode="auto">
          <a:xfrm>
            <a:off x="7457510" y="2471738"/>
            <a:ext cx="1965889" cy="402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22E1C4-1665-41B3-9FE3-C201D57EC788}"/>
              </a:ext>
            </a:extLst>
          </p:cNvPr>
          <p:cNvSpPr/>
          <p:nvPr/>
        </p:nvSpPr>
        <p:spPr>
          <a:xfrm>
            <a:off x="1071562" y="2751137"/>
            <a:ext cx="1078974" cy="43656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845B7A-AB4D-4A1C-A223-91625571CFEE}"/>
              </a:ext>
            </a:extLst>
          </p:cNvPr>
          <p:cNvSpPr/>
          <p:nvPr/>
        </p:nvSpPr>
        <p:spPr>
          <a:xfrm>
            <a:off x="1071562" y="3822699"/>
            <a:ext cx="1253016" cy="25712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3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3AFEFD-E9E8-44CE-B659-375E8EF7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Xamarin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6121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67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F6BB-35F9-48C5-98F6-637E98A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CFB2-A11A-493E-8735-61A98E0B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5C874-A133-41A1-9B26-332ADFE0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2552700"/>
            <a:ext cx="4019550" cy="272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8893E-5D05-4488-80C3-6594D5CCB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2552700"/>
            <a:ext cx="5638800" cy="1657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E2D6AF-7C76-4FCE-95B0-9AFCAAD3AB83}"/>
              </a:ext>
            </a:extLst>
          </p:cNvPr>
          <p:cNvSpPr txBox="1"/>
          <p:nvPr/>
        </p:nvSpPr>
        <p:spPr>
          <a:xfrm>
            <a:off x="697973" y="1909960"/>
            <a:ext cx="24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XAML in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B311C-B679-454D-B042-1096A6067FF7}"/>
              </a:ext>
            </a:extLst>
          </p:cNvPr>
          <p:cNvSpPr txBox="1"/>
          <p:nvPr/>
        </p:nvSpPr>
        <p:spPr>
          <a:xfrm>
            <a:off x="6096000" y="1916273"/>
            <a:ext cx="24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Handler</a:t>
            </a:r>
          </a:p>
        </p:txBody>
      </p:sp>
    </p:spTree>
    <p:extLst>
      <p:ext uri="{BB962C8B-B14F-4D97-AF65-F5344CB8AC3E}">
        <p14:creationId xmlns:p14="http://schemas.microsoft.com/office/powerpoint/2010/main" val="205758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472-9F1C-41A2-A8D3-791AC2E5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21C7-2383-42DC-B1FA-C36E7E8E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https://developer.xamarin.com/guides/xamarin-forms/xaml/xaml-basics/getting_started_with_xaml/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https://developer.xamarin.com/guides/xamarin-forms/xaml/xaml-basics/essential_xaml_syntax/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https://developer.xamarin.com/guides/xamarin-forms/xaml/xaml-basics/xaml_markup_extensions/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>
              <a:hlinkClick r:id="rId5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https://developer.xamarin.com/guides/xamarin-forms/xaml/xaml-basics/data_binding_basics/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https://developer.xamarin.com/guides/xamarin-forms/xaml/xaml-basics/data_bindings_to_mvvm/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4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B1B5-B888-4B4A-BBCB-A048E182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ADB0-5508-4EDE-BFE7-B2A6AC59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https://developer.xamarin.com/guides/xamarin-forms/xaml/xaml-previewer/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60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68AD-4E2A-4315-B8CA-EF79F0B9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8A22-64EA-42DF-A03F-F03E69BD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go in different locations based on platform.</a:t>
            </a:r>
          </a:p>
          <a:p>
            <a:r>
              <a:rPr lang="en-US" dirty="0">
                <a:hlinkClick r:id="rId2"/>
              </a:rPr>
              <a:t>https://developer.xamarin.com/guides/xamarin-forms/user-interface/images/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Windows</a:t>
            </a:r>
          </a:p>
          <a:p>
            <a:r>
              <a:rPr lang="en-US" dirty="0"/>
              <a:t>Android</a:t>
            </a:r>
          </a:p>
          <a:p>
            <a:r>
              <a:rPr lang="en-US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1376340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1949-331B-4BAD-8D24-0E792726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BCF6-92CC-4A01-B2B6-AD6F599C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https://developer.xamarin.com/guides/cross-platform/application_fundamentals/building_cross_platform_applications/part_2_-_architecture/</a:t>
            </a:r>
            <a:endParaRPr lang="en-US" dirty="0"/>
          </a:p>
          <a:p>
            <a:endParaRPr lang="en-US" dirty="0"/>
          </a:p>
          <a:p>
            <a:r>
              <a:rPr lang="en-US" dirty="0"/>
              <a:t>MVC</a:t>
            </a:r>
          </a:p>
          <a:p>
            <a:r>
              <a:rPr lang="en-US" dirty="0"/>
              <a:t>MVVM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8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developer.xamarin.com/guides/cross-platform/application_fundamentals/shared_projects/Images/SharedAssetProject.png">
            <a:extLst>
              <a:ext uri="{FF2B5EF4-FFF2-40B4-BE49-F238E27FC236}">
                <a16:creationId xmlns:a16="http://schemas.microsoft.com/office/drawing/2014/main" id="{0A86EC8E-D9F5-44FA-B65F-C727405AA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08319" y="1871477"/>
            <a:ext cx="5614835" cy="2961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B0456E-461B-4536-AF38-7122B60E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Shared Code </a:t>
            </a:r>
            <a:br>
              <a:rPr lang="en-US"/>
            </a:br>
            <a:r>
              <a:rPr lang="en-US"/>
              <a:t>and PCL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4DC3-3C12-40B8-80AE-D5433FA7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https://developer.xamarin.com/guides/cross-platform/application_fundamentals/shared_projects/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4350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543CEC-2F96-4DC9-8176-15721657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Nuget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F39B-4E12-429A-9441-FF4BE45A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https://developer.xamarin.com/guides/cross-platform/application_fundamentals/nuget-multiplatform-libraries/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5470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5A0F12-15C2-4109-80EC-F05207E1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9EC8-D5FD-47B2-96D2-81CA2744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https://developer.xamarin.com/guides/cross-platform/application_fundamentals/building_cross_platform_applications/part_5_-_practical_code_sharing_strategies/</a:t>
            </a:r>
            <a:endParaRPr lang="en-US" sz="2400"/>
          </a:p>
          <a:p>
            <a:endParaRPr lang="en-US" sz="2400"/>
          </a:p>
          <a:p>
            <a:r>
              <a:rPr lang="en-US" sz="2400"/>
              <a:t>Data Access</a:t>
            </a:r>
          </a:p>
          <a:p>
            <a:r>
              <a:rPr lang="en-US" sz="2400"/>
              <a:t>File Access</a:t>
            </a:r>
          </a:p>
          <a:p>
            <a:r>
              <a:rPr lang="en-US" sz="2400"/>
              <a:t>Web Requests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5368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developer.xamarin.com/guides/xamarin-forms/application-fundamentals/databases/Images/VS2017-SQLite-PCL-nuget.png">
            <a:extLst>
              <a:ext uri="{FF2B5EF4-FFF2-40B4-BE49-F238E27FC236}">
                <a16:creationId xmlns:a16="http://schemas.microsoft.com/office/drawing/2014/main" id="{176CD00E-DD6F-4D62-8760-BE677926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19" y="1794274"/>
            <a:ext cx="5614835" cy="31162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C5B98B-CCB4-4DBC-BEDB-D4F8070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AD28-F523-4220-B47F-14F3DD4D7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SQL-Lite Configuring</a:t>
            </a:r>
          </a:p>
          <a:p>
            <a:endParaRPr lang="en-US" sz="2000" dirty="0">
              <a:hlinkClick r:id="rId3"/>
            </a:endParaRPr>
          </a:p>
          <a:p>
            <a:r>
              <a:rPr lang="en-US" sz="2000" dirty="0">
                <a:hlinkClick r:id="rId3"/>
              </a:rPr>
              <a:t>https://developer.xamarin.com/guides/xamarin-forms/application-fundamentals/databases/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SQL-Lite</a:t>
            </a:r>
          </a:p>
          <a:p>
            <a:r>
              <a:rPr lang="en-US" sz="2000" dirty="0">
                <a:hlinkClick r:id="rId4"/>
              </a:rPr>
              <a:t>https://developer.xamarin.com/guides/android/data-and-cloud-services/data-access/using-sqlite-orm/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89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CAC38-D000-4BB8-8981-D82FF63E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Xamarin in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744B-6E55-46D7-8A1E-9459C9EC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VS: </a:t>
            </a:r>
            <a:r>
              <a:rPr lang="en-US" sz="2400">
                <a:hlinkClick r:id="rId2"/>
              </a:rPr>
              <a:t>https://docs.microsoft.com/en-us/visualstudio/cross-platform/cross-platform-mobile-development-in-visual-studio</a:t>
            </a:r>
            <a:endParaRPr lang="en-US" sz="2400"/>
          </a:p>
          <a:p>
            <a:endParaRPr lang="en-US" sz="2400"/>
          </a:p>
          <a:p>
            <a:r>
              <a:rPr lang="en-US" sz="2400"/>
              <a:t>MAC: </a:t>
            </a:r>
            <a:r>
              <a:rPr lang="en-US" sz="2400">
                <a:hlinkClick r:id="rId3"/>
              </a:rPr>
              <a:t>https://docs.microsoft.com/en-us/visualstudio/mac/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5107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391B5C-7A9C-4DBA-8A59-C8E227AB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Personal Assignments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32836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00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62C2B4-8A3D-4845-BBD1-C76C6A7D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Hello World Application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49065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81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6BA95CF-99FB-4A36-87AB-8E7383D62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227" y="961812"/>
            <a:ext cx="7094944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9686D8-9E0D-4F9A-A869-1CCB66AB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Project</a:t>
            </a:r>
          </a:p>
        </p:txBody>
      </p:sp>
    </p:spTree>
    <p:extLst>
      <p:ext uri="{BB962C8B-B14F-4D97-AF65-F5344CB8AC3E}">
        <p14:creationId xmlns:p14="http://schemas.microsoft.com/office/powerpoint/2010/main" val="55815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0712C5-FC6A-43A2-95C0-571FB4670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70327-84E6-4EA2-88C3-7D6B634C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Choose Template</a:t>
            </a:r>
          </a:p>
        </p:txBody>
      </p:sp>
    </p:spTree>
    <p:extLst>
      <p:ext uri="{BB962C8B-B14F-4D97-AF65-F5344CB8AC3E}">
        <p14:creationId xmlns:p14="http://schemas.microsoft.com/office/powerpoint/2010/main" val="392101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AC496B4-3929-4A35-A341-B9E7D8CE0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18096"/>
            <a:ext cx="7188199" cy="4618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26B6A9-720E-4E8B-91BE-B410EB04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67778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37A9618-453E-426E-9481-3314CD42F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027" y="547585"/>
            <a:ext cx="8171140" cy="2921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79773-F626-44BC-AB59-D2734DD3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Emulators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78C8F-6D39-40D3-9713-FC69F4CC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38" y="2223032"/>
            <a:ext cx="2450458" cy="4219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A796B1-CF59-4A47-B88E-E1F8DC3D0DC3}"/>
              </a:ext>
            </a:extLst>
          </p:cNvPr>
          <p:cNvSpPr/>
          <p:nvPr/>
        </p:nvSpPr>
        <p:spPr>
          <a:xfrm>
            <a:off x="3492500" y="1693663"/>
            <a:ext cx="1933670" cy="36552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724</Words>
  <Application>Microsoft Office PowerPoint</Application>
  <PresentationFormat>Widescreen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Cross Platform System</vt:lpstr>
      <vt:lpstr>Why Xamarin</vt:lpstr>
      <vt:lpstr>Xamarin in Visual Studio</vt:lpstr>
      <vt:lpstr>Personal Assignments</vt:lpstr>
      <vt:lpstr>Hello World Application</vt:lpstr>
      <vt:lpstr>New Project</vt:lpstr>
      <vt:lpstr>Choose Template</vt:lpstr>
      <vt:lpstr>Hello World</vt:lpstr>
      <vt:lpstr>Emulators</vt:lpstr>
      <vt:lpstr>Run</vt:lpstr>
      <vt:lpstr>Assignment   1 and 2   Concepts</vt:lpstr>
      <vt:lpstr>UX Engine</vt:lpstr>
      <vt:lpstr>Layouts</vt:lpstr>
      <vt:lpstr>Forms</vt:lpstr>
      <vt:lpstr>Pages</vt:lpstr>
      <vt:lpstr>Layouts</vt:lpstr>
      <vt:lpstr>Views</vt:lpstr>
      <vt:lpstr>Cells</vt:lpstr>
      <vt:lpstr>XAML</vt:lpstr>
      <vt:lpstr>XAML in Code</vt:lpstr>
      <vt:lpstr>Read the following Articles</vt:lpstr>
      <vt:lpstr>Previewer</vt:lpstr>
      <vt:lpstr>Images</vt:lpstr>
      <vt:lpstr>Architecture</vt:lpstr>
      <vt:lpstr>Shared Code  and PCL</vt:lpstr>
      <vt:lpstr>Nuget Packages</vt:lpstr>
      <vt:lpstr>Key components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Koenig</dc:creator>
  <cp:lastModifiedBy>Mike Koenig</cp:lastModifiedBy>
  <cp:revision>36</cp:revision>
  <dcterms:created xsi:type="dcterms:W3CDTF">2018-01-08T06:53:39Z</dcterms:created>
  <dcterms:modified xsi:type="dcterms:W3CDTF">2019-01-07T05:42:22Z</dcterms:modified>
</cp:coreProperties>
</file>