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131C-0D10-4F7F-AC81-6A55856DF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F0570-9F3B-48FB-ABD6-A3ADEB1C8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5FAE-C0CC-4060-9809-DA06617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CEA4-FF56-431B-B5AB-A621D19D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213E-06AC-4754-94C6-BFD068D8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8DF3-B71F-4316-B803-BD63EC59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FF84F-3BF8-4A51-9402-03E0FC5F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C213-DEBF-404F-AB7F-23BA107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9FFD-3800-4C2B-A81C-74FB0594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B5F1-DECC-492B-A7DD-4C0568F6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6BE95-E3DA-4113-BFD7-A2707C55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0B709-3DB3-4156-B454-1B1E7F5C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3B7C-DABB-4723-8DFA-A890DF01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84EF-A6E3-4E82-8CB3-4B65790A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E54D-749C-421C-940C-48EE4E35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65E-62A8-4B75-BE7A-70EF5C84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4D32-0C73-4DF6-BE6F-76E5CE18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BE56-D891-4D4A-B939-9EFF9238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853F-FF88-44DB-9CE3-39F6D88B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5B5CE-B7BC-42E1-BD14-8B6E12F0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326B-E5B1-4839-A72E-185AD320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48B9-9D2E-47BF-841F-D5793369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F46B1-8B12-42A1-A3F4-224373D6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26AC-86A5-449F-A430-C35F296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9731-C88F-4888-AE77-CEE6395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473E-5A32-4AC7-9996-C74ABE3C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FB98-D78B-4927-ACD9-67A158609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560B-05A1-41FC-9A54-A0D4ADC89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3E0FB-AB39-461C-8F63-5FAF4EAD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2F843-E05D-448F-90CA-930C74DE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2DE0-5CCF-4F87-B7DC-2ED625A5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476-179D-4216-AC67-D7E96244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B8CBA-AB0F-4883-8496-6162B0D7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13AB7-2E8F-4047-8259-B35B41BC9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9DED4-5DC1-4D2D-9990-371DC42B2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335C5-50EC-4142-A2E3-DA10AFE03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A80E3-D568-4BEA-919A-48F0AD5F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D4D3-42AC-4A28-B09D-3B3E662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A887F-2416-4BB5-868C-10BE47C3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7819-198B-4CA2-B860-42D57783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55297-CDD8-48DE-B681-B914E7F7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223D2-7564-4604-84A3-B1984FBB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FEC14-0E58-4EA1-BD66-8AC562A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C57FB-8056-4B52-9465-C0997556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0FB06-F945-46DC-B42E-77ACCBD2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21D2-F999-4193-9E2C-9DFEC73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69AC-28DB-4882-A448-2E68F810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9876-ACB9-4D29-BCD5-61A93DB9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3E0AE-A2F2-4DBD-84D1-1BB18603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3D7F-37D4-47BE-99E8-7BB8607E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2593-F62F-452B-8551-0FCD54B0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B3D37-DD2C-4F12-8C4D-935C4CFA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5765-8394-406B-9419-08781A5E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4FCD6-972F-4368-B93A-689AA147F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AC2CD-DAA7-4654-B37A-EF18164C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D2CE1-5D90-46BB-9704-4E996881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68E65-E689-44EE-82A3-E931E0A3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A484-ED5C-469E-A3C5-B2949C61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333C8-F17B-4D00-BD14-70CF9CA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122A6-418E-4E58-AE34-0941543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C458-6BB5-4F3C-873A-0FBBD464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C7F4-9726-4C7A-A850-AF71E57ED29C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EE8F-8188-419A-9314-D2CF4704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D17A-8E0E-46E5-AF72-759BFDD0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CF4A-1066-4543-9B83-3D0CCD5B5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C861-B198-427A-A003-3D8B3BF68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C036-B5CC-4B32-BC66-EF3CACC47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1FF49-A381-46F6-A379-05179D08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717070"/>
            <a:ext cx="5614835" cy="327064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F73FF-7319-4567-8308-A60C7AF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Add the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C8C5-3C27-43CA-A63E-108D64BD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Make the Master Detail Project</a:t>
            </a:r>
          </a:p>
          <a:p>
            <a:r>
              <a:rPr lang="en-US" sz="2000" dirty="0"/>
              <a:t>Click on Views</a:t>
            </a:r>
          </a:p>
          <a:p>
            <a:r>
              <a:rPr lang="en-US" sz="2000" dirty="0"/>
              <a:t>Add New Item (Right Click)</a:t>
            </a:r>
          </a:p>
          <a:p>
            <a:r>
              <a:rPr lang="en-US" sz="2000" dirty="0"/>
              <a:t>Filter down to Xamarin Forms</a:t>
            </a:r>
          </a:p>
          <a:p>
            <a:r>
              <a:rPr lang="en-US" sz="2000" dirty="0"/>
              <a:t>Choose </a:t>
            </a:r>
            <a:r>
              <a:rPr lang="en-US" sz="2000" dirty="0" err="1"/>
              <a:t>ContentPage</a:t>
            </a:r>
            <a:endParaRPr lang="en-US" sz="2000" dirty="0"/>
          </a:p>
          <a:p>
            <a:r>
              <a:rPr lang="en-US" sz="2000" dirty="0"/>
              <a:t>Give it name (</a:t>
            </a:r>
            <a:r>
              <a:rPr lang="en-US" sz="2000" dirty="0" err="1"/>
              <a:t>CharacterPage</a:t>
            </a:r>
            <a:r>
              <a:rPr lang="en-US" sz="2000" dirty="0"/>
              <a:t>, </a:t>
            </a:r>
            <a:r>
              <a:rPr lang="en-US" sz="2000" dirty="0" err="1"/>
              <a:t>MonsterPage</a:t>
            </a:r>
            <a:r>
              <a:rPr lang="en-US" sz="2000" dirty="0"/>
              <a:t>, </a:t>
            </a:r>
            <a:r>
              <a:rPr lang="en-US" sz="2000" dirty="0" err="1"/>
              <a:t>ItemPage</a:t>
            </a:r>
            <a:r>
              <a:rPr lang="en-US" sz="2000" dirty="0"/>
              <a:t>, </a:t>
            </a:r>
            <a:r>
              <a:rPr lang="en-US" sz="2000" dirty="0" err="1"/>
              <a:t>GamePage</a:t>
            </a:r>
            <a:r>
              <a:rPr lang="en-US" sz="2000" dirty="0"/>
              <a:t>	 etc.)</a:t>
            </a:r>
          </a:p>
        </p:txBody>
      </p:sp>
    </p:spTree>
    <p:extLst>
      <p:ext uri="{BB962C8B-B14F-4D97-AF65-F5344CB8AC3E}">
        <p14:creationId xmlns:p14="http://schemas.microsoft.com/office/powerpoint/2010/main" val="236732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DC8E7-5310-4E51-8F87-C7B0C74C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44" y="965595"/>
            <a:ext cx="4666185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700A6-E336-411B-86AC-C47F66EC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Hook the Page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4CFA-B5EC-4CC1-AE28-2651B8CF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Open the </a:t>
            </a:r>
            <a:r>
              <a:rPr lang="en-US" sz="2000" dirty="0" err="1"/>
              <a:t>xaml</a:t>
            </a:r>
            <a:r>
              <a:rPr lang="en-US" sz="2000" dirty="0"/>
              <a:t> file “</a:t>
            </a:r>
            <a:r>
              <a:rPr lang="en-US" sz="2000" dirty="0" err="1"/>
              <a:t>MainPage.xaml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/>
              <a:t>Look to see if the new Page is already there if not….</a:t>
            </a:r>
          </a:p>
          <a:p>
            <a:endParaRPr lang="en-US" sz="2000" dirty="0"/>
          </a:p>
          <a:p>
            <a:r>
              <a:rPr lang="en-US" sz="2000" dirty="0"/>
              <a:t>Find the code for </a:t>
            </a:r>
            <a:r>
              <a:rPr lang="en-US" sz="2000" dirty="0" err="1"/>
              <a:t>AboutPage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is where more tabs can be added…</a:t>
            </a:r>
          </a:p>
          <a:p>
            <a:endParaRPr lang="en-US" sz="2000" dirty="0"/>
          </a:p>
          <a:p>
            <a:r>
              <a:rPr lang="en-US" sz="2000" dirty="0"/>
              <a:t>Copy and paste the code and change it up to use the new pages.  </a:t>
            </a:r>
            <a:r>
              <a:rPr lang="en-US" sz="2000" dirty="0" err="1"/>
              <a:t>CharacterPage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endParaRPr lang="en-US" sz="2000" dirty="0"/>
          </a:p>
          <a:p>
            <a:r>
              <a:rPr lang="en-US" sz="2000" dirty="0"/>
              <a:t>Make sure to change the &lt;</a:t>
            </a:r>
            <a:r>
              <a:rPr lang="en-US" sz="2000" dirty="0" err="1"/>
              <a:t>views:AboutPage</a:t>
            </a:r>
            <a:r>
              <a:rPr lang="en-US" sz="2000" dirty="0"/>
              <a:t> /&gt; to the new name you have</a:t>
            </a:r>
          </a:p>
        </p:txBody>
      </p:sp>
    </p:spTree>
    <p:extLst>
      <p:ext uri="{BB962C8B-B14F-4D97-AF65-F5344CB8AC3E}">
        <p14:creationId xmlns:p14="http://schemas.microsoft.com/office/powerpoint/2010/main" val="7108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9CF46-B9FA-45B7-9095-FFA0CA53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28" y="965595"/>
            <a:ext cx="4858617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97991-5579-478B-A9FC-B4083F1E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New Tab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F965-BFF2-427E-8BD6-82768BDB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Should have a new Tab page</a:t>
            </a:r>
          </a:p>
          <a:p>
            <a:r>
              <a:rPr lang="en-US" sz="2000" dirty="0"/>
              <a:t>“Character”</a:t>
            </a:r>
          </a:p>
          <a:p>
            <a:endParaRPr lang="en-US" sz="2000" dirty="0"/>
          </a:p>
          <a:p>
            <a:r>
              <a:rPr lang="en-US" sz="2000" dirty="0"/>
              <a:t>Add the others…</a:t>
            </a:r>
          </a:p>
          <a:p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 err="1"/>
              <a:t>GamePage</a:t>
            </a:r>
            <a:r>
              <a:rPr lang="en-US" sz="2000" dirty="0"/>
              <a:t> add buttons…</a:t>
            </a:r>
          </a:p>
        </p:txBody>
      </p:sp>
    </p:spTree>
    <p:extLst>
      <p:ext uri="{BB962C8B-B14F-4D97-AF65-F5344CB8AC3E}">
        <p14:creationId xmlns:p14="http://schemas.microsoft.com/office/powerpoint/2010/main" val="42394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7B62E-E6D4-4380-808D-8F54150E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Add Button Code Behind to </a:t>
            </a:r>
            <a:r>
              <a:rPr lang="en-US" sz="3700" dirty="0" err="1"/>
              <a:t>GamePage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F91D-3963-4B7D-8DA9-74A2FEDB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Add a button handler for each button</a:t>
            </a:r>
          </a:p>
          <a:p>
            <a:r>
              <a:rPr lang="en-US" sz="2000" dirty="0"/>
              <a:t>New up the target page</a:t>
            </a:r>
          </a:p>
          <a:p>
            <a:endParaRPr lang="en-US" sz="2000" dirty="0"/>
          </a:p>
          <a:p>
            <a:r>
              <a:rPr lang="en-US" sz="2000" dirty="0"/>
              <a:t>Repeat for each button.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D210A-B725-48FB-9850-E5467E9C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795" y="1090271"/>
            <a:ext cx="7183312" cy="45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CBBE9-D976-4977-AF57-1E1542D3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Add XAML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3484-597E-4BAB-B263-A82F3737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Add button to the XAML</a:t>
            </a:r>
          </a:p>
          <a:p>
            <a:endParaRPr lang="en-US" sz="2000" dirty="0"/>
          </a:p>
          <a:p>
            <a:r>
              <a:rPr lang="en-US" sz="2000" dirty="0"/>
              <a:t>Hook up the Command to call the </a:t>
            </a:r>
            <a:r>
              <a:rPr lang="en-US" sz="2000" dirty="0" err="1"/>
              <a:t>CharacterPageButonClick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Change the other items on the page (Image, text etc.)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335BA-6091-46C4-B11D-EE6F10F6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7" y="875824"/>
            <a:ext cx="6251505" cy="44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97BFF-06BF-4B69-B33E-5FF93A8E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77" y="2828925"/>
            <a:ext cx="3449358" cy="338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EA4371-B039-4767-A023-873A1B77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429" y="306909"/>
            <a:ext cx="2332653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12A86-281B-4039-9D08-F27D3BF6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Final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E4B9-D9F6-4B35-A5FC-397DF906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Add Title, Image, Buttons</a:t>
            </a:r>
          </a:p>
          <a:p>
            <a:endParaRPr lang="en-US" sz="2400"/>
          </a:p>
          <a:p>
            <a:r>
              <a:rPr lang="en-US" sz="2400"/>
              <a:t>Screen shot each of the sub pages….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2484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200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Adding Pages</vt:lpstr>
      <vt:lpstr>Add the Page</vt:lpstr>
      <vt:lpstr>Hook the Page up</vt:lpstr>
      <vt:lpstr>New Tab Page</vt:lpstr>
      <vt:lpstr>Add Button Code Behind to GamePage</vt:lpstr>
      <vt:lpstr>Add XAML</vt:lpstr>
      <vt:lpstr>Final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Pages</dc:title>
  <dc:creator>Mike Koenig</dc:creator>
  <cp:lastModifiedBy>Mike Koenig</cp:lastModifiedBy>
  <cp:revision>10</cp:revision>
  <dcterms:created xsi:type="dcterms:W3CDTF">2018-01-11T05:37:35Z</dcterms:created>
  <dcterms:modified xsi:type="dcterms:W3CDTF">2019-01-07T06:27:30Z</dcterms:modified>
</cp:coreProperties>
</file>