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2" r:id="rId5"/>
    <p:sldId id="293" r:id="rId6"/>
    <p:sldId id="294" r:id="rId7"/>
    <p:sldId id="302" r:id="rId8"/>
    <p:sldId id="301" r:id="rId9"/>
    <p:sldId id="303" r:id="rId10"/>
    <p:sldId id="310" r:id="rId11"/>
    <p:sldId id="311" r:id="rId12"/>
    <p:sldId id="304" r:id="rId13"/>
    <p:sldId id="308" r:id="rId14"/>
    <p:sldId id="305" r:id="rId15"/>
    <p:sldId id="306" r:id="rId16"/>
    <p:sldId id="291" r:id="rId17"/>
    <p:sldId id="262" r:id="rId18"/>
    <p:sldId id="263" r:id="rId19"/>
    <p:sldId id="296" r:id="rId20"/>
    <p:sldId id="267" r:id="rId21"/>
    <p:sldId id="268" r:id="rId22"/>
    <p:sldId id="269" r:id="rId23"/>
    <p:sldId id="270" r:id="rId24"/>
    <p:sldId id="271" r:id="rId25"/>
    <p:sldId id="272" r:id="rId26"/>
    <p:sldId id="284" r:id="rId27"/>
    <p:sldId id="285" r:id="rId28"/>
    <p:sldId id="277" r:id="rId29"/>
    <p:sldId id="278" r:id="rId30"/>
    <p:sldId id="279" r:id="rId31"/>
    <p:sldId id="280" r:id="rId32"/>
    <p:sldId id="300" r:id="rId33"/>
    <p:sldId id="264" r:id="rId34"/>
    <p:sldId id="265" r:id="rId35"/>
    <p:sldId id="266" r:id="rId36"/>
    <p:sldId id="286" r:id="rId37"/>
    <p:sldId id="299" r:id="rId38"/>
    <p:sldId id="290" r:id="rId39"/>
    <p:sldId id="3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CB2761-A5B5-4565-98E8-9B4E8246FBEA}">
          <p14:sldIdLst>
            <p14:sldId id="256"/>
            <p14:sldId id="297"/>
            <p14:sldId id="298"/>
            <p14:sldId id="292"/>
            <p14:sldId id="293"/>
            <p14:sldId id="294"/>
            <p14:sldId id="302"/>
            <p14:sldId id="301"/>
            <p14:sldId id="303"/>
            <p14:sldId id="310"/>
            <p14:sldId id="311"/>
            <p14:sldId id="304"/>
            <p14:sldId id="308"/>
          </p14:sldIdLst>
        </p14:section>
        <p14:section name="Add Team" id="{B114C85A-6492-40BF-8802-2AEFB0B3B7D4}">
          <p14:sldIdLst>
            <p14:sldId id="305"/>
            <p14:sldId id="306"/>
          </p14:sldIdLst>
        </p14:section>
        <p14:section name="Source Changes in VS" id="{170962F7-3291-4CD7-93EF-DDF4774C8D40}">
          <p14:sldIdLst>
            <p14:sldId id="291"/>
            <p14:sldId id="262"/>
            <p14:sldId id="263"/>
            <p14:sldId id="296"/>
            <p14:sldId id="267"/>
            <p14:sldId id="268"/>
            <p14:sldId id="269"/>
            <p14:sldId id="270"/>
            <p14:sldId id="271"/>
            <p14:sldId id="272"/>
            <p14:sldId id="284"/>
            <p14:sldId id="285"/>
          </p14:sldIdLst>
        </p14:section>
        <p14:section name="Merging" id="{B650C69E-B8CA-4EDE-8A9D-5F81F8D1605B}">
          <p14:sldIdLst>
            <p14:sldId id="277"/>
            <p14:sldId id="278"/>
            <p14:sldId id="279"/>
            <p14:sldId id="280"/>
            <p14:sldId id="300"/>
          </p14:sldIdLst>
        </p14:section>
        <p14:section name="History" id="{3BF55759-CCB0-4ACC-9FE4-EC6EC4264AF1}">
          <p14:sldIdLst>
            <p14:sldId id="264"/>
            <p14:sldId id="265"/>
            <p14:sldId id="266"/>
          </p14:sldIdLst>
        </p14:section>
        <p14:section name="Branches" id="{047936DD-30AC-4F76-BCD3-C588E2B06788}">
          <p14:sldIdLst>
            <p14:sldId id="286"/>
          </p14:sldIdLst>
        </p14:section>
        <p14:section name="Best Practices" id="{19FA0BFE-F2DD-438F-8977-7E7B92E0C17E}">
          <p14:sldIdLst>
            <p14:sldId id="299"/>
            <p14:sldId id="290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1A7-F7F2-4440-95A3-9D67362F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CF60-1BA3-4FB6-A8BA-E3368A42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D8DD-9C65-4B32-B76B-D592F841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0E45-5C83-41B7-96FA-81F49826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6484-058A-4D79-B1A9-EA807BD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D67-24CE-490B-B0E1-80BC11FA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F985-3346-4D0E-8D62-CEA5B145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D591-1FBE-4A0A-B0DB-CD1F29C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8DF2-F854-4DC8-8869-6D22A46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9BE8-C643-4EDB-9EE2-07BA3B9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BD7CA-2DAB-491A-9748-63CB9D4A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AF62-3917-4AE9-8742-807DDD60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0DB5-DA2A-467C-8286-E5A717DC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550E-D26F-4DE9-A5A8-4600D083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0293-A479-4033-AD87-44A5DAB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201-E044-4D9E-BC46-7DD91DDE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A186-2FA3-4431-ADCD-CF5E0F4D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AD02-9FBB-43FA-A6E1-A4C27213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CD96-C7FF-4129-9577-816A868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AE24-9798-402A-BEB2-0F40619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4137-0BA4-4F82-B371-C2E9DD85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6E30-634A-4B2C-BA40-F8B4BC32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D9B-70C8-439C-A906-B61043EB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55B4-72F8-4185-BC60-BBF4EBC8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D52C-BBBF-4B6F-89D6-FA6D7C41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0B66-642E-4A57-881B-53A98AA1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E5E-1705-468C-A6EB-8C0A432F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FB49-6419-41CE-85CC-5A71A532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349E-2E60-484E-ABF6-367A665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3067-0B8D-4E70-BCF3-464066E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E957-FABA-4A35-BA97-7ECA0A44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62A-A192-4E97-A454-F99C831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272C-EB2D-41A9-A6FF-E19AFE73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8D03-5C2D-429A-A8E9-C0B06CAA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3B1B-EE2F-4C96-A478-8B43800B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5526F-A759-41A1-BDDE-0AF41520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C0482-EF80-4BFF-928A-59A9826C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989F-A628-4CE4-8DF5-5540F7E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F57D1-3A57-47A2-BCC5-1CB1A5C6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178-9B2B-449E-A0CF-C5C0659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53B9C-2219-4725-99C2-D899CC7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DFDD1-9669-4E90-9F21-84C466C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0B95-941E-46E2-8D5D-B75BCC8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5845-0564-4D3C-AF15-E3D17959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9879F-76BD-48EA-9465-F77868B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08DA-3673-47D0-98BB-0F96A065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FD3-90EA-486A-B4BC-48E30930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8ADC-DD36-4449-91C9-0F8E423E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A340-519C-4874-B8FF-618740EC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12EC7-073C-4D7F-ADB7-3182F64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09A2-037C-4F1A-B001-9D0EFCFA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B010-BA73-41DA-868F-32D57712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CB3-DABE-4232-878D-AF4F931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FEF-CB28-472B-AD13-E70FB94D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17B4-ECB0-4FC0-B84F-FB8F03E9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619E-3BC9-443F-8C07-A7B6C50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5890-E222-41ED-B192-7225676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5A6F-04AD-48F1-9E44-01BB6413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409B9-1477-4537-A6DC-4E149C1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7DD5-DA5A-4171-BF82-601C5671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C10-D4B5-4A7B-AE34-8F06119A2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540F-67CF-4AB5-8221-87CA6AB3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E5ED-9825-4AC8-9570-671336F4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git/tutorials/resetting-checking-out-and-reverting" TargetMode="External"/><Relationship Id="rId3" Type="http://schemas.openxmlformats.org/officeDocument/2006/relationships/hyperlink" Target="https://medium.freecodecamp.org/git-rebase-and-the-golden-rule-explained-70715eccc372" TargetMode="External"/><Relationship Id="rId7" Type="http://schemas.openxmlformats.org/officeDocument/2006/relationships/hyperlink" Target="https://www.atlassian.com/git/tutorials/merging-vs-rebasing" TargetMode="External"/><Relationship Id="rId2" Type="http://schemas.openxmlformats.org/officeDocument/2006/relationships/hyperlink" Target="https://marklodato.github.io/visual-git-guide/index-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bf5.com/~cduan/technical/git/" TargetMode="External"/><Relationship Id="rId5" Type="http://schemas.openxmlformats.org/officeDocument/2006/relationships/hyperlink" Target="https://git-scm.com/book/en/v2/Git-Branching-Basic-Branching-and-Merging" TargetMode="External"/><Relationship Id="rId4" Type="http://schemas.openxmlformats.org/officeDocument/2006/relationships/hyperlink" Target="http://nvie.com/posts/a-successful-git-branching-model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DFA08-F522-49F0-941A-493E3EE29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72DC0-D131-4AA8-9982-97A00695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Setting up</a:t>
            </a:r>
          </a:p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Changing Sources</a:t>
            </a:r>
          </a:p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Merge</a:t>
            </a:r>
          </a:p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64178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530C5-1FFC-4894-ADF4-CB70106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C#,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F82B-A85D-4C48-AF28-7355B076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Pick C#</a:t>
            </a:r>
          </a:p>
          <a:p>
            <a:r>
              <a:rPr lang="en-US" sz="1700">
                <a:solidFill>
                  <a:schemeClr val="bg1"/>
                </a:solidFill>
              </a:rPr>
              <a:t>Cross Platform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(note Android and iOS exist as well, we won’t use these)</a:t>
            </a:r>
          </a:p>
          <a:p>
            <a:r>
              <a:rPr lang="en-US" sz="1700">
                <a:solidFill>
                  <a:schemeClr val="bg1"/>
                </a:solidFill>
              </a:rPr>
              <a:t> Mobile Application</a:t>
            </a:r>
          </a:p>
          <a:p>
            <a:r>
              <a:rPr lang="en-US" sz="1700">
                <a:solidFill>
                  <a:schemeClr val="bg1"/>
                </a:solidFill>
              </a:rPr>
              <a:t>Give Project Name 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Shorter is better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Legal for mac/windows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Turn off Create Git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35150-21EA-4DD5-8B33-BFB7F38F7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6918"/>
          <a:stretch/>
        </p:blipFill>
        <p:spPr>
          <a:xfrm>
            <a:off x="4764157" y="243600"/>
            <a:ext cx="7070034" cy="57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530C5-1FFC-4894-ADF4-CB70106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Master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F82B-A85D-4C48-AF28-7355B076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Defaults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BBF78-9E3A-451A-8313-B3FDEF42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53046"/>
            <a:ext cx="6250769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0E6B1F-FABF-437D-9A7B-B1C51C5F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Two Paths to get the team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01EB-7EF3-414C-BF3E-9D4A9CAA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1. Make new repository and add people</a:t>
            </a:r>
          </a:p>
          <a:p>
            <a:r>
              <a:rPr lang="en-US" sz="2400"/>
              <a:t>2. Make New Project, then repository and then add people.</a:t>
            </a:r>
          </a:p>
          <a:p>
            <a:pPr lvl="1"/>
            <a:r>
              <a:rPr lang="en-US" dirty="0"/>
              <a:t>This ensures the git include file matches the project 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VS</a:t>
            </a:r>
          </a:p>
          <a:p>
            <a:pPr lvl="1"/>
            <a:r>
              <a:rPr lang="en-US" dirty="0"/>
              <a:t>New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D796A6-D8DA-496C-A0A2-E7B8ED710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2" b="4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CAB80-846C-49CC-A289-32638CE8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/>
              <a:t>Publish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BD62-CC50-44A6-8EAA-86223B17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/>
              <a:t>In Team Explorer</a:t>
            </a:r>
          </a:p>
          <a:p>
            <a:r>
              <a:rPr lang="en-US" sz="1800"/>
              <a:t>Click the &lt;Publish Git Repo&gt; button to make the repo on the server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5477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FC5AE0-5135-45B5-8DAD-D8C8CD4F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55" y="2067250"/>
            <a:ext cx="4533345" cy="298067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F3A55-7227-46D8-871A-BEF7F22F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As a User, accessing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6684-E329-419F-8477-7DEAB2D5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Go to VS</a:t>
            </a:r>
          </a:p>
          <a:p>
            <a:r>
              <a:rPr lang="en-US" sz="2000">
                <a:solidFill>
                  <a:schemeClr val="bg1"/>
                </a:solidFill>
              </a:rPr>
              <a:t>Make sure you are logged in with the account you need (seattleu.edu)</a:t>
            </a:r>
          </a:p>
          <a:p>
            <a:r>
              <a:rPr lang="en-US" sz="2000">
                <a:solidFill>
                  <a:schemeClr val="bg1"/>
                </a:solidFill>
              </a:rPr>
              <a:t>Open View.Team Explorer</a:t>
            </a:r>
          </a:p>
          <a:p>
            <a:r>
              <a:rPr lang="en-US" sz="2000">
                <a:solidFill>
                  <a:schemeClr val="bg1"/>
                </a:solidFill>
              </a:rPr>
              <a:t>Select Settings</a:t>
            </a:r>
          </a:p>
          <a:p>
            <a:r>
              <a:rPr lang="en-US" sz="2000">
                <a:solidFill>
                  <a:schemeClr val="bg1"/>
                </a:solidFill>
              </a:rPr>
              <a:t>Select Projects</a:t>
            </a:r>
          </a:p>
          <a:p>
            <a:r>
              <a:rPr lang="en-US" sz="2000">
                <a:solidFill>
                  <a:schemeClr val="bg1"/>
                </a:solidFill>
              </a:rPr>
              <a:t>Select Manage Connections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6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94B888-7AF3-4CAD-9D85-CDD067C53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917524" y="1828800"/>
            <a:ext cx="2049059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DAADC9-6B35-4ACC-833A-B07705E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908801" y="4102100"/>
            <a:ext cx="402043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BF93A-1481-4DFF-B364-A391C38E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Manage Connections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D0CF-A1CD-43DD-B9D0-FF28ADF8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Drop down Manage Connections</a:t>
            </a:r>
          </a:p>
          <a:p>
            <a:r>
              <a:rPr lang="en-US" sz="2000">
                <a:solidFill>
                  <a:schemeClr val="bg1"/>
                </a:solidFill>
              </a:rPr>
              <a:t>Select Connect to a Project</a:t>
            </a:r>
          </a:p>
          <a:p>
            <a:r>
              <a:rPr lang="en-US" sz="2000">
                <a:solidFill>
                  <a:schemeClr val="bg1"/>
                </a:solidFill>
              </a:rPr>
              <a:t>Make Clone to store it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2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2EFE7-C43C-479D-A447-FA757342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Visual Studio (windows)</a:t>
            </a:r>
          </a:p>
        </p:txBody>
      </p:sp>
    </p:spTree>
    <p:extLst>
      <p:ext uri="{BB962C8B-B14F-4D97-AF65-F5344CB8AC3E}">
        <p14:creationId xmlns:p14="http://schemas.microsoft.com/office/powerpoint/2010/main" val="194403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9013ACD-8A7E-4991-9125-6E6BFDA0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55" y="1732916"/>
            <a:ext cx="4533345" cy="364934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BA7DB-D9FF-49D3-82E9-3EB28CA6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Changes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When you make a change to files in the project, they will show in the Team Explorer Change List.</a:t>
            </a:r>
          </a:p>
          <a:p>
            <a:r>
              <a:rPr lang="en-US" sz="2000">
                <a:solidFill>
                  <a:schemeClr val="bg1"/>
                </a:solidFill>
              </a:rPr>
              <a:t>You must commit your changes and push them to the server and others must Pull them down to get the changes.</a:t>
            </a:r>
          </a:p>
          <a:p>
            <a:r>
              <a:rPr lang="en-US" sz="2000">
                <a:solidFill>
                  <a:schemeClr val="bg1"/>
                </a:solidFill>
              </a:rPr>
              <a:t>Just having changes on your machine is not enough for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58601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B60C9E-AAA4-4D0C-ADE2-C22ECD16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46" y="2012865"/>
            <a:ext cx="4174535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3414C-361F-4609-A0BD-F305FB8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Sync (2 Times… why…)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is important to always click the Sync button 2 times…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Why?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Because first time, will push up your changes, and fetch.</a:t>
            </a:r>
          </a:p>
          <a:p>
            <a:r>
              <a:rPr lang="en-US" sz="2000">
                <a:solidFill>
                  <a:schemeClr val="bg1"/>
                </a:solidFill>
              </a:rPr>
              <a:t>Second time will give the server time to refetch changes from the server.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It’s OK to click it 3 times as well…</a:t>
            </a:r>
          </a:p>
        </p:txBody>
      </p:sp>
    </p:spTree>
    <p:extLst>
      <p:ext uri="{BB962C8B-B14F-4D97-AF65-F5344CB8AC3E}">
        <p14:creationId xmlns:p14="http://schemas.microsoft.com/office/powerpoint/2010/main" val="413997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8EB628-C088-4504-937F-7799BC58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DA81-2614-454B-83B1-712BD53E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Undo</a:t>
            </a:r>
          </a:p>
          <a:p>
            <a:r>
              <a:rPr lang="en-US" sz="2400"/>
              <a:t>Stage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2662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http://nvie.com/img/git-model@2x.png">
            <a:extLst>
              <a:ext uri="{FF2B5EF4-FFF2-40B4-BE49-F238E27FC236}">
                <a16:creationId xmlns:a16="http://schemas.microsoft.com/office/drawing/2014/main" id="{07544F19-337D-435E-ADD5-8D9BA8E8B8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72255" y="961812"/>
            <a:ext cx="372088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B1527-322A-4361-8753-F0D12CF4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Source Control?</a:t>
            </a:r>
          </a:p>
        </p:txBody>
      </p:sp>
    </p:spTree>
    <p:extLst>
      <p:ext uri="{BB962C8B-B14F-4D97-AF65-F5344CB8AC3E}">
        <p14:creationId xmlns:p14="http://schemas.microsoft.com/office/powerpoint/2010/main" val="121678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3A5917-8265-4762-B284-CCD4ACE2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55" y="1398582"/>
            <a:ext cx="4533345" cy="431801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3BA6D-8386-498A-8BD0-5AFD3A03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Undo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A66D-3D4B-4789-8F70-37A7A412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To undo a change, right click on the change and select undo.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This will return the file to the state in the repository.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Make sure to undo all files changed and ensure project sill builds and runs before submitting any future changes</a:t>
            </a:r>
          </a:p>
        </p:txBody>
      </p:sp>
    </p:spTree>
    <p:extLst>
      <p:ext uri="{BB962C8B-B14F-4D97-AF65-F5344CB8AC3E}">
        <p14:creationId xmlns:p14="http://schemas.microsoft.com/office/powerpoint/2010/main" val="393415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0C0C1A-A1E3-4470-ABBE-CEA26F71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8" y="938213"/>
            <a:ext cx="4361258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3B788-3216-40F9-8B9B-AF87F344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Stage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7F75-6A96-45C7-821F-3703DE74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This is how to get just one file in the depot.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So, you accidently made two changes, and want to check in just one of them…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Select the change you want, and choose Stage.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Now you can commit just that change, and the other will wait for later</a:t>
            </a:r>
          </a:p>
        </p:txBody>
      </p:sp>
    </p:spTree>
    <p:extLst>
      <p:ext uri="{BB962C8B-B14F-4D97-AF65-F5344CB8AC3E}">
        <p14:creationId xmlns:p14="http://schemas.microsoft.com/office/powerpoint/2010/main" val="241146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38D1DC0-AB65-4A72-8467-FB309D40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55" y="1438249"/>
            <a:ext cx="4533345" cy="423867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51CFF-34A2-4744-8ECD-C23AA66D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Split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6717-963E-4E53-8915-BA497F26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After you Split, you still need to commit the Staged Change.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So enter your comment and click Commit Staged.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As with all commits, this is what people will see in the history, so make it a useful comment.</a:t>
            </a:r>
          </a:p>
        </p:txBody>
      </p:sp>
    </p:spTree>
    <p:extLst>
      <p:ext uri="{BB962C8B-B14F-4D97-AF65-F5344CB8AC3E}">
        <p14:creationId xmlns:p14="http://schemas.microsoft.com/office/powerpoint/2010/main" val="262080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76F92E0-9295-4062-8C90-AA15234FE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693455" y="1438249"/>
            <a:ext cx="4533345" cy="423867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90B8C-E346-443D-BC34-C1E15278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540B-8A63-40D4-9CB8-8E57C58F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For any comment, best practices..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Describe what changed</a:t>
            </a:r>
          </a:p>
          <a:p>
            <a:r>
              <a:rPr lang="en-US" sz="1700">
                <a:solidFill>
                  <a:schemeClr val="bg1"/>
                </a:solidFill>
              </a:rPr>
              <a:t>If the change is not complete (bad practice in general), add that to the comment so it is clear:  “Partial checking – had to check because of project change, new User feature not working currently”</a:t>
            </a:r>
          </a:p>
          <a:p>
            <a:r>
              <a:rPr lang="en-US" sz="1700">
                <a:solidFill>
                  <a:schemeClr val="bg1"/>
                </a:solidFill>
              </a:rPr>
              <a:t>If you use Task/Defect tracking, add the “Related Work Items” to show how this change is associated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2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E3DE51-6FE2-44AC-9737-44C50D5A5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1" r="-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8E932-00ED-43DF-A007-027ACD27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After Submit, Need to Sync….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B898-3CD8-44FB-8F31-E1ECC0D8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Did I mention click Sync…</a:t>
            </a:r>
          </a:p>
          <a:p>
            <a:endParaRPr lang="en-US" sz="1800" dirty="0"/>
          </a:p>
          <a:p>
            <a:r>
              <a:rPr lang="en-US" sz="1800" dirty="0"/>
              <a:t>Because committing does not move the change from your machine to the server, or get new files down.  It just queues it up…</a:t>
            </a:r>
          </a:p>
          <a:p>
            <a:endParaRPr lang="en-US" sz="1800" dirty="0"/>
          </a:p>
          <a:p>
            <a:r>
              <a:rPr lang="en-US" sz="1800" dirty="0"/>
              <a:t>Need to kit the sync button..</a:t>
            </a:r>
          </a:p>
          <a:p>
            <a:endParaRPr lang="en-US" sz="1800" dirty="0"/>
          </a:p>
          <a:p>
            <a:r>
              <a:rPr lang="en-US" sz="1800" dirty="0"/>
              <a:t>Several times…</a:t>
            </a:r>
          </a:p>
          <a:p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42D30D-4A29-446A-9E77-965B4A2C3CBA}"/>
              </a:ext>
            </a:extLst>
          </p:cNvPr>
          <p:cNvSpPr/>
          <p:nvPr/>
        </p:nvSpPr>
        <p:spPr>
          <a:xfrm>
            <a:off x="7853464" y="1705583"/>
            <a:ext cx="726332" cy="687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FEBB7D-2708-4284-9763-6105FC61D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0CC73-97F1-4A76-AB2A-32830B88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Sync again….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See, those changes are stuck in “Outgoing Commits”, and not up on the server yet.</a:t>
            </a:r>
          </a:p>
          <a:p>
            <a:endParaRPr lang="en-US" sz="1800" dirty="0"/>
          </a:p>
          <a:p>
            <a:r>
              <a:rPr lang="en-US" sz="1800" dirty="0"/>
              <a:t>Need to hit Sync again…</a:t>
            </a:r>
          </a:p>
          <a:p>
            <a:endParaRPr lang="en-US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013497-2A90-43C6-9376-B71EE1CA0081}"/>
              </a:ext>
            </a:extLst>
          </p:cNvPr>
          <p:cNvSpPr/>
          <p:nvPr/>
        </p:nvSpPr>
        <p:spPr>
          <a:xfrm>
            <a:off x="5175115" y="1750979"/>
            <a:ext cx="726332" cy="687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4ABC40FA-800F-4293-895B-A9EA53C5AF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DF8AD2C4-07C0-4616-930B-F708944BD8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267285B-EA33-47B6-87B5-783266D94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66804" y="2021951"/>
            <a:ext cx="2867025" cy="174888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3AAD49-2064-4012-8BAF-4AEC42EC7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534663" y="4102100"/>
            <a:ext cx="2414209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55AE41-495B-46D8-870C-C39339C88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172558" y="4102100"/>
            <a:ext cx="1705789" cy="2112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C365E-AC14-4268-AD32-513154DE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Project Changes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3825836"/>
          </a:xfrm>
        </p:spPr>
        <p:txBody>
          <a:bodyPr anchor="t">
            <a:normAutofit/>
          </a:bodyPr>
          <a:lstStyle/>
          <a:p>
            <a:pPr>
              <a:buClr>
                <a:srgbClr val="567AA3"/>
              </a:buClr>
            </a:pPr>
            <a:r>
              <a:rPr lang="en-US" sz="1700">
                <a:solidFill>
                  <a:schemeClr val="bg1"/>
                </a:solidFill>
              </a:rPr>
              <a:t>Add Folders</a:t>
            </a:r>
          </a:p>
          <a:p>
            <a:pPr>
              <a:buClr>
                <a:srgbClr val="567AA3"/>
              </a:buClr>
            </a:pPr>
            <a:r>
              <a:rPr lang="en-US" sz="1700">
                <a:solidFill>
                  <a:schemeClr val="bg1"/>
                </a:solidFill>
              </a:rPr>
              <a:t>Add Files</a:t>
            </a:r>
          </a:p>
          <a:p>
            <a:pPr>
              <a:buClr>
                <a:srgbClr val="567AA3"/>
              </a:buClr>
            </a:pPr>
            <a:r>
              <a:rPr lang="en-US" sz="1700">
                <a:solidFill>
                  <a:schemeClr val="bg1"/>
                </a:solidFill>
              </a:rPr>
              <a:t>Delete Files</a:t>
            </a:r>
          </a:p>
          <a:p>
            <a:pPr>
              <a:buClr>
                <a:srgbClr val="567AA3"/>
              </a:buClr>
            </a:pPr>
            <a:r>
              <a:rPr lang="en-US" sz="1700" b="1" i="1" u="sng">
                <a:solidFill>
                  <a:schemeClr val="bg1"/>
                </a:solidFill>
              </a:rPr>
              <a:t>All cause changes to the project file</a:t>
            </a:r>
          </a:p>
          <a:p>
            <a:pPr>
              <a:buClr>
                <a:srgbClr val="567AA3"/>
              </a:buClr>
            </a:pPr>
            <a:endParaRPr lang="en-US" sz="1700">
              <a:solidFill>
                <a:schemeClr val="bg1"/>
              </a:solidFill>
            </a:endParaRPr>
          </a:p>
          <a:p>
            <a:pPr>
              <a:buClr>
                <a:srgbClr val="567AA3"/>
              </a:buClr>
            </a:pPr>
            <a:r>
              <a:rPr lang="en-US" sz="1700">
                <a:solidFill>
                  <a:schemeClr val="bg1"/>
                </a:solidFill>
              </a:rPr>
              <a:t>Critical to get project changes to your team ASAP.</a:t>
            </a:r>
          </a:p>
          <a:p>
            <a:pPr>
              <a:buClr>
                <a:srgbClr val="567AA3"/>
              </a:buClr>
            </a:pPr>
            <a:r>
              <a:rPr lang="en-US" sz="1700">
                <a:solidFill>
                  <a:schemeClr val="bg1"/>
                </a:solidFill>
              </a:rPr>
              <a:t>If multiple people have project changes, then one person will be blocked from checking in.  </a:t>
            </a:r>
          </a:p>
          <a:p>
            <a:pPr>
              <a:buClr>
                <a:srgbClr val="567AA3"/>
              </a:buClr>
            </a:pPr>
            <a:r>
              <a:rPr lang="en-US" sz="1700">
                <a:solidFill>
                  <a:schemeClr val="bg1"/>
                </a:solidFill>
              </a:rPr>
              <a:t>They will have to loose their work, revert the change, pull and then do their work again.  </a:t>
            </a:r>
          </a:p>
        </p:txBody>
      </p:sp>
    </p:spTree>
    <p:extLst>
      <p:ext uri="{BB962C8B-B14F-4D97-AF65-F5344CB8AC3E}">
        <p14:creationId xmlns:p14="http://schemas.microsoft.com/office/powerpoint/2010/main" val="119702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D355B6-CA0A-4B54-A27A-ABB7C984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Project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BC9A-7E43-417F-AC75-32CFFEC8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Can’t undo additions, so need to Delete them</a:t>
            </a:r>
          </a:p>
          <a:p>
            <a:r>
              <a:rPr lang="en-US" sz="2400"/>
              <a:t>Can undo Deletes</a:t>
            </a:r>
          </a:p>
          <a:p>
            <a:r>
              <a:rPr lang="en-US" sz="2400"/>
              <a:t>Can undo project changes as long as all other items are also undo</a:t>
            </a:r>
          </a:p>
        </p:txBody>
      </p:sp>
    </p:spTree>
    <p:extLst>
      <p:ext uri="{BB962C8B-B14F-4D97-AF65-F5344CB8AC3E}">
        <p14:creationId xmlns:p14="http://schemas.microsoft.com/office/powerpoint/2010/main" val="411007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943762-0670-4799-BD48-26DDAFD43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9" b="-1"/>
          <a:stretch/>
        </p:blipFill>
        <p:spPr>
          <a:xfrm>
            <a:off x="5198772" y="492573"/>
            <a:ext cx="6463644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72264A-CBDF-42C2-A2D4-E1249555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369E-6F55-4684-8FA5-4BF3867D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9FD97"/>
                </a:solidFill>
                <a:latin typeface="+mn-lt"/>
                <a:ea typeface="+mn-ea"/>
                <a:cs typeface="+mn-cs"/>
              </a:rPr>
              <a:t>Open Changes that need to be checked in will show an error</a:t>
            </a:r>
          </a:p>
        </p:txBody>
      </p:sp>
    </p:spTree>
    <p:extLst>
      <p:ext uri="{BB962C8B-B14F-4D97-AF65-F5344CB8AC3E}">
        <p14:creationId xmlns:p14="http://schemas.microsoft.com/office/powerpoint/2010/main" val="9790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BF116-5FDD-4682-BD4B-812398666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1" t="9195" b="18846"/>
          <a:stretch/>
        </p:blipFill>
        <p:spPr>
          <a:xfrm>
            <a:off x="5447523" y="426266"/>
            <a:ext cx="6095546" cy="573698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253D2-D619-486F-8174-8C22434F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Changes Conflicts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Merge is needed…</a:t>
            </a:r>
          </a:p>
          <a:p>
            <a:r>
              <a:rPr lang="en-US" sz="2000" dirty="0"/>
              <a:t>Click on “Conflicts”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03771A-FDF2-4268-8D15-550825181218}"/>
              </a:ext>
            </a:extLst>
          </p:cNvPr>
          <p:cNvSpPr/>
          <p:nvPr/>
        </p:nvSpPr>
        <p:spPr>
          <a:xfrm>
            <a:off x="5661498" y="1654957"/>
            <a:ext cx="1070042" cy="596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3E896-F8BC-4B14-9194-BB5CC41D9719}"/>
              </a:ext>
            </a:extLst>
          </p:cNvPr>
          <p:cNvSpPr/>
          <p:nvPr/>
        </p:nvSpPr>
        <p:spPr>
          <a:xfrm>
            <a:off x="5710137" y="3247050"/>
            <a:ext cx="1070042" cy="596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06A4982-4B90-4653-862C-5D71911C2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581744"/>
            <a:ext cx="4260814" cy="25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7AB01-F15A-4EA1-A326-3B6081DE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Keeps Multiple places in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BBB4-D839-436D-8EA7-504852A6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“Google Drive” or “Drop box” for source *</a:t>
            </a:r>
          </a:p>
          <a:p>
            <a:r>
              <a:rPr lang="en-US" sz="1700">
                <a:solidFill>
                  <a:schemeClr val="bg1"/>
                </a:solidFill>
              </a:rPr>
              <a:t>Multiple People</a:t>
            </a:r>
          </a:p>
          <a:p>
            <a:r>
              <a:rPr lang="en-US" sz="1700">
                <a:solidFill>
                  <a:schemeClr val="bg1"/>
                </a:solidFill>
              </a:rPr>
              <a:t>Multiple Machines (laptop and home computer)</a:t>
            </a:r>
          </a:p>
          <a:p>
            <a:r>
              <a:rPr lang="en-US" sz="1700">
                <a:solidFill>
                  <a:schemeClr val="bg1"/>
                </a:solidFill>
              </a:rPr>
              <a:t>Safe place to keep files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*NOT instantly updates, but instead you must take action to update.   Good – because you need to make sure your stuff works before sharing it with others…</a:t>
            </a:r>
          </a:p>
        </p:txBody>
      </p:sp>
    </p:spTree>
    <p:extLst>
      <p:ext uri="{BB962C8B-B14F-4D97-AF65-F5344CB8AC3E}">
        <p14:creationId xmlns:p14="http://schemas.microsoft.com/office/powerpoint/2010/main" val="377673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9A78FC-7FCD-4E53-B61E-0F063CA3D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7" t="10780" r="894" b="22932"/>
          <a:stretch/>
        </p:blipFill>
        <p:spPr>
          <a:xfrm>
            <a:off x="4666476" y="1010997"/>
            <a:ext cx="7436825" cy="483600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3C3B1-B731-4378-9A45-7E958115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 to 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7632-FCFB-4F4A-9C8A-67E40DE9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Merge – You will let the system try to fix the problem.</a:t>
            </a:r>
          </a:p>
          <a:p>
            <a:endParaRPr lang="en-US" sz="1800" dirty="0"/>
          </a:p>
          <a:p>
            <a:r>
              <a:rPr lang="en-US" sz="1800" dirty="0"/>
              <a:t>Choose someone to break…</a:t>
            </a:r>
          </a:p>
          <a:p>
            <a:r>
              <a:rPr lang="en-US" sz="1800" dirty="0"/>
              <a:t>Take Remote – Your Team mate wins, and you will redo your work</a:t>
            </a:r>
          </a:p>
          <a:p>
            <a:r>
              <a:rPr lang="en-US" sz="1800" dirty="0"/>
              <a:t>Take Local – You will destroy your team mate’s work and force your change, breaking them.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3AEC2D-DFB1-497D-8169-BCF21D4D1845}"/>
              </a:ext>
            </a:extLst>
          </p:cNvPr>
          <p:cNvSpPr/>
          <p:nvPr/>
        </p:nvSpPr>
        <p:spPr>
          <a:xfrm>
            <a:off x="5162145" y="3859894"/>
            <a:ext cx="1070042" cy="596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88FDF-8727-4FC5-A83A-5A64B6E6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D8BB0-20EC-4DD9-BFEE-56CCB5D6D8B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128169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Example where machine can’t fix this, only human…..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What to do….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0ABDBE-8CC8-4D9E-98EC-DCD542B0D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162" y="3421878"/>
            <a:ext cx="9492573" cy="32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C3B1-B731-4378-9A45-7E958115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7632-FCFB-4F4A-9C8A-67E40DE9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288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Take Remote</a:t>
            </a:r>
          </a:p>
          <a:p>
            <a:endParaRPr lang="en-US" dirty="0"/>
          </a:p>
          <a:p>
            <a:r>
              <a:rPr lang="en-US" dirty="0"/>
              <a:t>That way your team mate does not break, and you can go fix things…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10E125-3D16-423E-8E70-14AF469A3621}"/>
              </a:ext>
            </a:extLst>
          </p:cNvPr>
          <p:cNvGrpSpPr/>
          <p:nvPr/>
        </p:nvGrpSpPr>
        <p:grpSpPr>
          <a:xfrm>
            <a:off x="4621080" y="1711389"/>
            <a:ext cx="7436825" cy="4836006"/>
            <a:chOff x="4621080" y="1711389"/>
            <a:chExt cx="7436825" cy="4836006"/>
          </a:xfrm>
        </p:grpSpPr>
        <p:pic>
          <p:nvPicPr>
            <p:cNvPr id="5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37B7A585-A9FF-4E6F-820C-69064AE0B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147" t="10780" r="894" b="22932"/>
            <a:stretch/>
          </p:blipFill>
          <p:spPr>
            <a:xfrm>
              <a:off x="4621080" y="1711389"/>
              <a:ext cx="7436825" cy="4836006"/>
            </a:xfrm>
            <a:prstGeom prst="rect">
              <a:avLst/>
            </a:prstGeom>
            <a:effectLst/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31CF48-7371-4377-BA2E-96A909F0018F}"/>
                </a:ext>
              </a:extLst>
            </p:cNvPr>
            <p:cNvSpPr/>
            <p:nvPr/>
          </p:nvSpPr>
          <p:spPr>
            <a:xfrm>
              <a:off x="7075251" y="5552506"/>
              <a:ext cx="1070042" cy="5966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925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40C4CC-6247-4E88-B34F-5AB50C467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693455" y="1330582"/>
            <a:ext cx="4533345" cy="445401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23DB7-A482-49EB-A448-02E27DE1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View History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Viewing History lets you see previous changes, and inspect the changes.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Under actions, select View History.</a:t>
            </a:r>
          </a:p>
          <a:p>
            <a:r>
              <a:rPr lang="en-US" sz="2000">
                <a:solidFill>
                  <a:schemeClr val="bg1"/>
                </a:solidFill>
              </a:rPr>
              <a:t>A new window will open up with the history of all changes by each person</a:t>
            </a:r>
          </a:p>
        </p:txBody>
      </p:sp>
    </p:spTree>
    <p:extLst>
      <p:ext uri="{BB962C8B-B14F-4D97-AF65-F5344CB8AC3E}">
        <p14:creationId xmlns:p14="http://schemas.microsoft.com/office/powerpoint/2010/main" val="1612424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950400B-A452-4842-B5B8-0680EF30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26" b="60723"/>
          <a:stretch/>
        </p:blipFill>
        <p:spPr>
          <a:xfrm>
            <a:off x="6796392" y="319087"/>
            <a:ext cx="4386927" cy="198523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B50670-FA8F-4175-B768-034D466FE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62" b="24811"/>
          <a:stretch/>
        </p:blipFill>
        <p:spPr>
          <a:xfrm>
            <a:off x="6796392" y="2304325"/>
            <a:ext cx="4386927" cy="4284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3C8F8-36AF-4B77-BD4D-6BA00154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Compare with Previous</a:t>
            </a:r>
            <a:endParaRPr lang="en-US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Double click on a change in the history list</a:t>
            </a:r>
          </a:p>
          <a:p>
            <a:endParaRPr lang="en-US" sz="2400"/>
          </a:p>
          <a:p>
            <a:r>
              <a:rPr lang="en-US" sz="2400"/>
              <a:t>See the change list in the Team Explore Window</a:t>
            </a:r>
          </a:p>
          <a:p>
            <a:endParaRPr lang="en-US" sz="2400"/>
          </a:p>
          <a:p>
            <a:r>
              <a:rPr lang="en-US" sz="2400"/>
              <a:t>Right click on the change to get choices.</a:t>
            </a:r>
          </a:p>
          <a:p>
            <a:endParaRPr lang="en-US" sz="2400"/>
          </a:p>
          <a:p>
            <a:r>
              <a:rPr lang="en-US" sz="2400"/>
              <a:t>“Compare with previous” very useful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6041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055EEAB-4D9C-4750-AACE-601A396F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64" y="1588850"/>
            <a:ext cx="6355927" cy="211334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B82C4-895B-48DE-8B86-C1E54B6F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Compare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8348-7335-426E-A080-437E1B63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Red – Removal / Change</a:t>
            </a:r>
          </a:p>
          <a:p>
            <a:r>
              <a:rPr lang="en-US" sz="2000" dirty="0"/>
              <a:t>Green – Addition</a:t>
            </a:r>
          </a:p>
          <a:p>
            <a:endParaRPr lang="en-US" sz="2000" dirty="0"/>
          </a:p>
          <a:p>
            <a:r>
              <a:rPr lang="en-US" sz="2000" dirty="0"/>
              <a:t>Scroll Bar Icons help find the changes</a:t>
            </a:r>
          </a:p>
          <a:p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6D988-8A2D-458A-A183-F37BBE2E0DF0}"/>
              </a:ext>
            </a:extLst>
          </p:cNvPr>
          <p:cNvSpPr/>
          <p:nvPr/>
        </p:nvSpPr>
        <p:spPr>
          <a:xfrm>
            <a:off x="11115472" y="2075234"/>
            <a:ext cx="555215" cy="797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F9039A-5281-48A2-A307-11F0396CE540}"/>
              </a:ext>
            </a:extLst>
          </p:cNvPr>
          <p:cNvSpPr/>
          <p:nvPr/>
        </p:nvSpPr>
        <p:spPr>
          <a:xfrm>
            <a:off x="4378185" y="2191966"/>
            <a:ext cx="1005191" cy="7976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3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0AA198-F6A5-4D52-BB29-322F274E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35" y="938213"/>
            <a:ext cx="3837384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ECB66-E6C2-48C1-89A6-5A960A7A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E9B9-1564-43B8-9CD6-43E20FAE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Personal</a:t>
            </a:r>
          </a:p>
          <a:p>
            <a:r>
              <a:rPr lang="en-US" sz="2000">
                <a:solidFill>
                  <a:schemeClr val="bg1"/>
                </a:solidFill>
              </a:rPr>
              <a:t>Daily</a:t>
            </a:r>
          </a:p>
          <a:p>
            <a:r>
              <a:rPr lang="en-US" sz="2000">
                <a:solidFill>
                  <a:schemeClr val="bg1"/>
                </a:solidFill>
              </a:rPr>
              <a:t>Testing</a:t>
            </a:r>
          </a:p>
          <a:p>
            <a:r>
              <a:rPr lang="en-US" sz="2000">
                <a:solidFill>
                  <a:schemeClr val="bg1"/>
                </a:solidFill>
              </a:rPr>
              <a:t>Published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Recommendation:  Use the Master Branch for this class.</a:t>
            </a:r>
          </a:p>
          <a:p>
            <a:r>
              <a:rPr lang="en-US" sz="2000">
                <a:solidFill>
                  <a:schemeClr val="bg1"/>
                </a:solidFill>
              </a:rPr>
              <a:t>Make branches if you know what you are doing and will teach your team…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39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75029-15E8-4485-9976-86ED95B8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8822-3447-4DDA-8502-8C260D37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Changes should be very small.  1 bug, 1 submit</a:t>
            </a:r>
          </a:p>
          <a:p>
            <a:r>
              <a:rPr lang="en-US" sz="2200"/>
              <a:t>Break features down into smallest working piece possible</a:t>
            </a:r>
          </a:p>
          <a:p>
            <a:r>
              <a:rPr lang="en-US" sz="2200"/>
              <a:t>Minimize # of files changed to minimum required for smallest piece</a:t>
            </a:r>
          </a:p>
          <a:p>
            <a:r>
              <a:rPr lang="en-US" sz="2200"/>
              <a:t>Must always work after submitting, don’t break others</a:t>
            </a:r>
          </a:p>
          <a:p>
            <a:r>
              <a:rPr lang="en-US" sz="2200"/>
              <a:t>Always Sync several times (min 2x) after each commit</a:t>
            </a:r>
          </a:p>
          <a:p>
            <a:r>
              <a:rPr lang="en-US" sz="2200"/>
              <a:t>Always Sync/Pull before making changes to ensure latest base</a:t>
            </a:r>
          </a:p>
          <a:p>
            <a:r>
              <a:rPr lang="en-US" sz="2200"/>
              <a:t>If you change the project file – Tell your team so they can pull ASAP, or they will loose work.</a:t>
            </a:r>
          </a:p>
          <a:p>
            <a:r>
              <a:rPr lang="en-US" sz="2200"/>
              <a:t>Slack is great took for communicating among team !!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03997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65808-4528-4311-B6A2-2E551E3B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F366-B490-49FF-A7EC-831B87B8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https://betterexplained.com/articles/a-visual-guide-to-version-control/</a:t>
            </a:r>
          </a:p>
          <a:p>
            <a:r>
              <a:rPr lang="en-US" sz="2000" dirty="0">
                <a:hlinkClick r:id="rId2"/>
              </a:rPr>
              <a:t>https://marklodato.github.io/visual-git-guide/index-en.html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https://medium.freecodecamp.org/git-rebase-and-the-golden-rule-explained-70715eccc372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http://nvie.com/posts/a-successful-git-branching-model/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https://git-scm.com/book/en/v2/Git-Branching-Basic-Branching-and-Merging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https://www.sbf5.com/~cduan/technical/git/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https://www.atlassian.com/git/tutorials/merging-vs-rebasing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https://www.atlassian.com/git/tutorials/resetting-checking-out-and-reverting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13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3BB4-B953-4AF9-8434-31EB90D8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1D83-3996-4EAC-A4B6-B310D9CD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25D88-5578-42B4-ADB6-30A86E73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Git Hub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4ECA-EDB9-430C-AC25-5E6D7889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391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2BD88-055F-454F-BAE6-34D01A4B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GetHub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8CD2-4E1B-49F1-8D50-2DC5728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New Repository</a:t>
            </a:r>
          </a:p>
          <a:p>
            <a:endParaRPr lang="en-US" sz="1800" dirty="0"/>
          </a:p>
          <a:p>
            <a:r>
              <a:rPr lang="en-US" sz="1800" dirty="0"/>
              <a:t>Add a git hub ignore for Visual Studio</a:t>
            </a:r>
          </a:p>
          <a:p>
            <a:endParaRPr lang="en-US" sz="1800" dirty="0"/>
          </a:p>
          <a:p>
            <a:r>
              <a:rPr lang="en-US" sz="1800" dirty="0"/>
              <a:t>Make sure Each Team member has a </a:t>
            </a:r>
            <a:r>
              <a:rPr lang="en-US" sz="1800" dirty="0" err="1"/>
              <a:t>github</a:t>
            </a:r>
            <a:r>
              <a:rPr lang="en-US" sz="1800" dirty="0"/>
              <a:t> account</a:t>
            </a:r>
          </a:p>
          <a:p>
            <a:endParaRPr lang="en-US" sz="1800" dirty="0"/>
          </a:p>
          <a:p>
            <a:r>
              <a:rPr lang="en-US" sz="1800" dirty="0"/>
              <a:t>Use the SAME account in Visual Studio as in GitHub</a:t>
            </a:r>
          </a:p>
          <a:p>
            <a:endParaRPr lang="en-US" sz="1800" dirty="0"/>
          </a:p>
          <a:p>
            <a:r>
              <a:rPr lang="en-US" sz="1800" dirty="0"/>
              <a:t>Add me to your repository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koenigm-seattleu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E3D4C-F1D3-45E8-9F6D-A9FA6B9C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12" y="1158081"/>
            <a:ext cx="5601844" cy="45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7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74CBD-5DAD-4235-BCC4-DE43E29D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Clone 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9D39-5F65-4B02-B576-04825743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Setup the clone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Either take the URL or Open in Desktop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CC574-72E8-4390-9D6E-8550C889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6" y="1854994"/>
            <a:ext cx="10058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5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8EB21D-8A33-4ECB-9949-12F5E123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Sign In with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B508-EDE2-4DB9-8AFD-B9F4434A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Make sure Signed in in VS as well.</a:t>
            </a:r>
          </a:p>
        </p:txBody>
      </p:sp>
    </p:spTree>
    <p:extLst>
      <p:ext uri="{BB962C8B-B14F-4D97-AF65-F5344CB8AC3E}">
        <p14:creationId xmlns:p14="http://schemas.microsoft.com/office/powerpoint/2010/main" val="67567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2C7AB-77EC-41FB-B12A-1712C8BC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 Connections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E113E9-A29A-42FC-8A86-9CE3FFADB39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128169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In Team Explorer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Manage Connections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 to a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Local Git Repositories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Add URL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Click Clone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30E63-30D1-4608-A828-EA163A67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64" y="603380"/>
            <a:ext cx="28860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530C5-1FFC-4894-ADF4-CB70106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F82B-A85D-4C48-AF28-7355B076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don’t have a solution, then create one.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Click New on Solution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0857-B017-44CD-8CE3-9BD8F908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094" y="1269528"/>
            <a:ext cx="2828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1281</Words>
  <Application>Microsoft Office PowerPoint</Application>
  <PresentationFormat>Widescreen</PresentationFormat>
  <Paragraphs>208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Source Control</vt:lpstr>
      <vt:lpstr>What is Source Control?</vt:lpstr>
      <vt:lpstr>Keeps Multiple places in sync</vt:lpstr>
      <vt:lpstr>Git Hub </vt:lpstr>
      <vt:lpstr>GetHub</vt:lpstr>
      <vt:lpstr>Clone or Download</vt:lpstr>
      <vt:lpstr>Sign In with Account</vt:lpstr>
      <vt:lpstr>Manage Connections</vt:lpstr>
      <vt:lpstr>New Solution</vt:lpstr>
      <vt:lpstr>C#, Mobile Application</vt:lpstr>
      <vt:lpstr>Master Detail</vt:lpstr>
      <vt:lpstr>Two Paths to get the team going</vt:lpstr>
      <vt:lpstr>Publish Git Repo</vt:lpstr>
      <vt:lpstr>As a User, accessing a Project</vt:lpstr>
      <vt:lpstr>Manage Connections - Connect</vt:lpstr>
      <vt:lpstr>In Visual Studio (windows)</vt:lpstr>
      <vt:lpstr>Changes</vt:lpstr>
      <vt:lpstr>Sync (2 Times… why…)</vt:lpstr>
      <vt:lpstr>Actions</vt:lpstr>
      <vt:lpstr>Undo Changes</vt:lpstr>
      <vt:lpstr>Stage Changes</vt:lpstr>
      <vt:lpstr>Split Commit</vt:lpstr>
      <vt:lpstr>Adding Comments</vt:lpstr>
      <vt:lpstr>After Submit, Need to Sync….</vt:lpstr>
      <vt:lpstr>Sync again….</vt:lpstr>
      <vt:lpstr>Project Changes</vt:lpstr>
      <vt:lpstr>Project Changes</vt:lpstr>
      <vt:lpstr>Merge Conflicts</vt:lpstr>
      <vt:lpstr>Changes Conflicts</vt:lpstr>
      <vt:lpstr>What to take?</vt:lpstr>
      <vt:lpstr>Merge</vt:lpstr>
      <vt:lpstr>Recommendation</vt:lpstr>
      <vt:lpstr>View History</vt:lpstr>
      <vt:lpstr>Compare with Previous</vt:lpstr>
      <vt:lpstr>Compare Changes</vt:lpstr>
      <vt:lpstr>Branches</vt:lpstr>
      <vt:lpstr>Best Practices</vt:lpstr>
      <vt:lpstr>Git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Mike Koenig</dc:creator>
  <cp:lastModifiedBy>Mike Koenig</cp:lastModifiedBy>
  <cp:revision>1</cp:revision>
  <dcterms:created xsi:type="dcterms:W3CDTF">2019-01-07T05:57:52Z</dcterms:created>
  <dcterms:modified xsi:type="dcterms:W3CDTF">2019-01-07T05:58:52Z</dcterms:modified>
</cp:coreProperties>
</file>