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8" r:id="rId28"/>
    <p:sldId id="284" r:id="rId29"/>
    <p:sldId id="285" r:id="rId30"/>
    <p:sldId id="286" r:id="rId31"/>
    <p:sldId id="287" r:id="rId32"/>
    <p:sldId id="283" r:id="rId33"/>
    <p:sldId id="25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6CBB8-5467-4BDE-8062-705B567720F4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DF96FD-DA53-4C42-BF3D-FA77DAF32996}">
      <dgm:prSet/>
      <dgm:spPr/>
      <dgm:t>
        <a:bodyPr/>
        <a:lstStyle/>
        <a:p>
          <a:r>
            <a:rPr lang="en-US"/>
            <a:t>Start with MasterDetail</a:t>
          </a:r>
        </a:p>
      </dgm:t>
    </dgm:pt>
    <dgm:pt modelId="{0677255D-FA41-462C-8FCD-8C335F06A84B}" type="parTrans" cxnId="{F605D65B-5DAB-48C4-A07E-67FFC9366BEF}">
      <dgm:prSet/>
      <dgm:spPr/>
      <dgm:t>
        <a:bodyPr/>
        <a:lstStyle/>
        <a:p>
          <a:endParaRPr lang="en-US"/>
        </a:p>
      </dgm:t>
    </dgm:pt>
    <dgm:pt modelId="{F307202D-6B65-4530-B38D-43896C038FE9}" type="sibTrans" cxnId="{F605D65B-5DAB-48C4-A07E-67FFC9366BE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F59DC6-69B7-40BB-9DA2-58FBB354E9DC}">
      <dgm:prSet/>
      <dgm:spPr/>
      <dgm:t>
        <a:bodyPr/>
        <a:lstStyle/>
        <a:p>
          <a:r>
            <a:rPr lang="en-US"/>
            <a:t>Refactor to make changes easier</a:t>
          </a:r>
        </a:p>
      </dgm:t>
    </dgm:pt>
    <dgm:pt modelId="{13442DCC-1C49-4C54-8597-6B9AE6C16C27}" type="parTrans" cxnId="{5FB9ECF2-D826-4581-95EE-3034E2F93432}">
      <dgm:prSet/>
      <dgm:spPr/>
      <dgm:t>
        <a:bodyPr/>
        <a:lstStyle/>
        <a:p>
          <a:endParaRPr lang="en-US"/>
        </a:p>
      </dgm:t>
    </dgm:pt>
    <dgm:pt modelId="{CE883CBB-B4AC-4328-A33B-07B30BB941A1}" type="sibTrans" cxnId="{5FB9ECF2-D826-4581-95EE-3034E2F9343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D948E75-B0E9-49E6-ABCA-629C4DA5F02F}">
      <dgm:prSet/>
      <dgm:spPr/>
      <dgm:t>
        <a:bodyPr/>
        <a:lstStyle/>
        <a:p>
          <a:r>
            <a:rPr lang="en-US"/>
            <a:t>Add all the CRUDi pages</a:t>
          </a:r>
        </a:p>
      </dgm:t>
    </dgm:pt>
    <dgm:pt modelId="{E8897F66-F2E4-4A2A-9970-5AAF09DF08CE}" type="parTrans" cxnId="{57E2CFD2-4D11-4982-808F-3E63A1F61A5F}">
      <dgm:prSet/>
      <dgm:spPr/>
      <dgm:t>
        <a:bodyPr/>
        <a:lstStyle/>
        <a:p>
          <a:endParaRPr lang="en-US"/>
        </a:p>
      </dgm:t>
    </dgm:pt>
    <dgm:pt modelId="{310FBA4C-593C-4721-80A2-34D7B11725DA}" type="sibTrans" cxnId="{57E2CFD2-4D11-4982-808F-3E63A1F61A5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E5436B-8D5D-414E-A492-5252E8082034}">
      <dgm:prSet/>
      <dgm:spPr/>
      <dgm:t>
        <a:bodyPr/>
        <a:lstStyle/>
        <a:p>
          <a:r>
            <a:rPr lang="en-US" dirty="0"/>
            <a:t>Update the </a:t>
          </a:r>
          <a:r>
            <a:rPr lang="en-US" dirty="0" err="1"/>
            <a:t>MockDataStore</a:t>
          </a:r>
          <a:endParaRPr lang="en-US" dirty="0"/>
        </a:p>
      </dgm:t>
    </dgm:pt>
    <dgm:pt modelId="{A9CA5382-6C62-42FA-B9C8-A06E80B587C7}" type="parTrans" cxnId="{196E2DC4-AAEA-4690-94AC-2596FABBB356}">
      <dgm:prSet/>
      <dgm:spPr/>
      <dgm:t>
        <a:bodyPr/>
        <a:lstStyle/>
        <a:p>
          <a:endParaRPr lang="en-US"/>
        </a:p>
      </dgm:t>
    </dgm:pt>
    <dgm:pt modelId="{9A88FA20-321B-4168-920E-4BE81B59EFAF}" type="sibTrans" cxnId="{196E2DC4-AAEA-4690-94AC-2596FABBB35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56749CA-5382-431B-A21F-A4EF091746AB}" type="pres">
      <dgm:prSet presAssocID="{76F6CBB8-5467-4BDE-8062-705B567720F4}" presName="Name0" presStyleCnt="0">
        <dgm:presLayoutVars>
          <dgm:animLvl val="lvl"/>
          <dgm:resizeHandles val="exact"/>
        </dgm:presLayoutVars>
      </dgm:prSet>
      <dgm:spPr/>
    </dgm:pt>
    <dgm:pt modelId="{A929C950-EA5E-4215-8315-08090B3A351A}" type="pres">
      <dgm:prSet presAssocID="{9CDF96FD-DA53-4C42-BF3D-FA77DAF32996}" presName="compositeNode" presStyleCnt="0">
        <dgm:presLayoutVars>
          <dgm:bulletEnabled val="1"/>
        </dgm:presLayoutVars>
      </dgm:prSet>
      <dgm:spPr/>
    </dgm:pt>
    <dgm:pt modelId="{CB02E480-ABF3-44C5-AA38-C89601546829}" type="pres">
      <dgm:prSet presAssocID="{9CDF96FD-DA53-4C42-BF3D-FA77DAF32996}" presName="bgRect" presStyleLbl="bgAccFollowNode1" presStyleIdx="0" presStyleCnt="4"/>
      <dgm:spPr/>
    </dgm:pt>
    <dgm:pt modelId="{4831E25E-3620-46B0-B04F-2F0C3384696A}" type="pres">
      <dgm:prSet presAssocID="{F307202D-6B65-4530-B38D-43896C038FE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0E83654-3743-42DE-9F4A-809BFD0712BD}" type="pres">
      <dgm:prSet presAssocID="{9CDF96FD-DA53-4C42-BF3D-FA77DAF32996}" presName="bottomLine" presStyleLbl="alignNode1" presStyleIdx="1" presStyleCnt="8">
        <dgm:presLayoutVars/>
      </dgm:prSet>
      <dgm:spPr/>
    </dgm:pt>
    <dgm:pt modelId="{697872EF-7A51-4C0D-8EFD-AE4E0811971D}" type="pres">
      <dgm:prSet presAssocID="{9CDF96FD-DA53-4C42-BF3D-FA77DAF32996}" presName="nodeText" presStyleLbl="bgAccFollowNode1" presStyleIdx="0" presStyleCnt="4">
        <dgm:presLayoutVars>
          <dgm:bulletEnabled val="1"/>
        </dgm:presLayoutVars>
      </dgm:prSet>
      <dgm:spPr/>
    </dgm:pt>
    <dgm:pt modelId="{F192197A-755B-4B86-8DAD-3799FBF1C455}" type="pres">
      <dgm:prSet presAssocID="{F307202D-6B65-4530-B38D-43896C038FE9}" presName="sibTrans" presStyleCnt="0"/>
      <dgm:spPr/>
    </dgm:pt>
    <dgm:pt modelId="{2C594E82-FEDB-4D41-A9BA-1B23C3244B21}" type="pres">
      <dgm:prSet presAssocID="{A3F59DC6-69B7-40BB-9DA2-58FBB354E9DC}" presName="compositeNode" presStyleCnt="0">
        <dgm:presLayoutVars>
          <dgm:bulletEnabled val="1"/>
        </dgm:presLayoutVars>
      </dgm:prSet>
      <dgm:spPr/>
    </dgm:pt>
    <dgm:pt modelId="{08D3F60F-D661-491E-983B-1FB589B9D8F2}" type="pres">
      <dgm:prSet presAssocID="{A3F59DC6-69B7-40BB-9DA2-58FBB354E9DC}" presName="bgRect" presStyleLbl="bgAccFollowNode1" presStyleIdx="1" presStyleCnt="4"/>
      <dgm:spPr/>
    </dgm:pt>
    <dgm:pt modelId="{E4D5F8B0-1D07-498E-AA70-A59E4AB669A8}" type="pres">
      <dgm:prSet presAssocID="{CE883CBB-B4AC-4328-A33B-07B30BB941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9199C1B-7005-4AB9-8F25-040F323C80DD}" type="pres">
      <dgm:prSet presAssocID="{A3F59DC6-69B7-40BB-9DA2-58FBB354E9DC}" presName="bottomLine" presStyleLbl="alignNode1" presStyleIdx="3" presStyleCnt="8">
        <dgm:presLayoutVars/>
      </dgm:prSet>
      <dgm:spPr/>
    </dgm:pt>
    <dgm:pt modelId="{D3B9006E-CE4E-4A5C-89D6-51977AB3D569}" type="pres">
      <dgm:prSet presAssocID="{A3F59DC6-69B7-40BB-9DA2-58FBB354E9DC}" presName="nodeText" presStyleLbl="bgAccFollowNode1" presStyleIdx="1" presStyleCnt="4">
        <dgm:presLayoutVars>
          <dgm:bulletEnabled val="1"/>
        </dgm:presLayoutVars>
      </dgm:prSet>
      <dgm:spPr/>
    </dgm:pt>
    <dgm:pt modelId="{997C5FBF-3E8A-413E-8A27-BDE8F22BEC72}" type="pres">
      <dgm:prSet presAssocID="{CE883CBB-B4AC-4328-A33B-07B30BB941A1}" presName="sibTrans" presStyleCnt="0"/>
      <dgm:spPr/>
    </dgm:pt>
    <dgm:pt modelId="{F3445715-CD93-412F-A8DE-FF54A27E4F25}" type="pres">
      <dgm:prSet presAssocID="{0D948E75-B0E9-49E6-ABCA-629C4DA5F02F}" presName="compositeNode" presStyleCnt="0">
        <dgm:presLayoutVars>
          <dgm:bulletEnabled val="1"/>
        </dgm:presLayoutVars>
      </dgm:prSet>
      <dgm:spPr/>
    </dgm:pt>
    <dgm:pt modelId="{67371109-AF01-405E-948B-316FE7C132EC}" type="pres">
      <dgm:prSet presAssocID="{0D948E75-B0E9-49E6-ABCA-629C4DA5F02F}" presName="bgRect" presStyleLbl="bgAccFollowNode1" presStyleIdx="2" presStyleCnt="4"/>
      <dgm:spPr/>
    </dgm:pt>
    <dgm:pt modelId="{1876BE3F-B13C-4B85-A9BF-AB3FE1F6BA5B}" type="pres">
      <dgm:prSet presAssocID="{310FBA4C-593C-4721-80A2-34D7B11725D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2660880-8C7D-40F4-AE80-7F0142E718DA}" type="pres">
      <dgm:prSet presAssocID="{0D948E75-B0E9-49E6-ABCA-629C4DA5F02F}" presName="bottomLine" presStyleLbl="alignNode1" presStyleIdx="5" presStyleCnt="8">
        <dgm:presLayoutVars/>
      </dgm:prSet>
      <dgm:spPr/>
    </dgm:pt>
    <dgm:pt modelId="{15761E36-BA68-473D-93D1-D57395819844}" type="pres">
      <dgm:prSet presAssocID="{0D948E75-B0E9-49E6-ABCA-629C4DA5F02F}" presName="nodeText" presStyleLbl="bgAccFollowNode1" presStyleIdx="2" presStyleCnt="4">
        <dgm:presLayoutVars>
          <dgm:bulletEnabled val="1"/>
        </dgm:presLayoutVars>
      </dgm:prSet>
      <dgm:spPr/>
    </dgm:pt>
    <dgm:pt modelId="{D50B6EAC-C1DB-4A41-A40D-22F64DB36C74}" type="pres">
      <dgm:prSet presAssocID="{310FBA4C-593C-4721-80A2-34D7B11725DA}" presName="sibTrans" presStyleCnt="0"/>
      <dgm:spPr/>
    </dgm:pt>
    <dgm:pt modelId="{001D6F09-D578-497B-AA71-CAA3BCB8A2B3}" type="pres">
      <dgm:prSet presAssocID="{47E5436B-8D5D-414E-A492-5252E8082034}" presName="compositeNode" presStyleCnt="0">
        <dgm:presLayoutVars>
          <dgm:bulletEnabled val="1"/>
        </dgm:presLayoutVars>
      </dgm:prSet>
      <dgm:spPr/>
    </dgm:pt>
    <dgm:pt modelId="{4337C7B6-7278-427E-818F-90EE64732441}" type="pres">
      <dgm:prSet presAssocID="{47E5436B-8D5D-414E-A492-5252E8082034}" presName="bgRect" presStyleLbl="bgAccFollowNode1" presStyleIdx="3" presStyleCnt="4"/>
      <dgm:spPr/>
    </dgm:pt>
    <dgm:pt modelId="{D6872871-3FCE-4437-A93E-1CD86ED47186}" type="pres">
      <dgm:prSet presAssocID="{9A88FA20-321B-4168-920E-4BE81B59EFAF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70D5E6A-F995-4913-AC87-0313E890151E}" type="pres">
      <dgm:prSet presAssocID="{47E5436B-8D5D-414E-A492-5252E8082034}" presName="bottomLine" presStyleLbl="alignNode1" presStyleIdx="7" presStyleCnt="8">
        <dgm:presLayoutVars/>
      </dgm:prSet>
      <dgm:spPr/>
    </dgm:pt>
    <dgm:pt modelId="{D50727DF-1DF8-46F4-B349-EC7482207EF9}" type="pres">
      <dgm:prSet presAssocID="{47E5436B-8D5D-414E-A492-5252E808203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1E63F14-A304-4112-B81E-3A582C7FD8FF}" type="presOf" srcId="{F307202D-6B65-4530-B38D-43896C038FE9}" destId="{4831E25E-3620-46B0-B04F-2F0C3384696A}" srcOrd="0" destOrd="0" presId="urn:microsoft.com/office/officeart/2016/7/layout/BasicLinearProcessNumbered"/>
    <dgm:cxn modelId="{47072A38-0C77-4F2F-A42F-32BBB57719F6}" type="presOf" srcId="{A3F59DC6-69B7-40BB-9DA2-58FBB354E9DC}" destId="{08D3F60F-D661-491E-983B-1FB589B9D8F2}" srcOrd="0" destOrd="0" presId="urn:microsoft.com/office/officeart/2016/7/layout/BasicLinearProcessNumbered"/>
    <dgm:cxn modelId="{04E84E39-1C37-4653-B475-BDB461399F61}" type="presOf" srcId="{0D948E75-B0E9-49E6-ABCA-629C4DA5F02F}" destId="{15761E36-BA68-473D-93D1-D57395819844}" srcOrd="1" destOrd="0" presId="urn:microsoft.com/office/officeart/2016/7/layout/BasicLinearProcessNumbered"/>
    <dgm:cxn modelId="{F605D65B-5DAB-48C4-A07E-67FFC9366BEF}" srcId="{76F6CBB8-5467-4BDE-8062-705B567720F4}" destId="{9CDF96FD-DA53-4C42-BF3D-FA77DAF32996}" srcOrd="0" destOrd="0" parTransId="{0677255D-FA41-462C-8FCD-8C335F06A84B}" sibTransId="{F307202D-6B65-4530-B38D-43896C038FE9}"/>
    <dgm:cxn modelId="{3B4A5862-DED4-4369-BB6E-7F336584CAF7}" type="presOf" srcId="{76F6CBB8-5467-4BDE-8062-705B567720F4}" destId="{C56749CA-5382-431B-A21F-A4EF091746AB}" srcOrd="0" destOrd="0" presId="urn:microsoft.com/office/officeart/2016/7/layout/BasicLinearProcessNumbered"/>
    <dgm:cxn modelId="{5EC2A36C-882C-4844-B778-6A8313C88808}" type="presOf" srcId="{9CDF96FD-DA53-4C42-BF3D-FA77DAF32996}" destId="{CB02E480-ABF3-44C5-AA38-C89601546829}" srcOrd="0" destOrd="0" presId="urn:microsoft.com/office/officeart/2016/7/layout/BasicLinearProcessNumbered"/>
    <dgm:cxn modelId="{1EA1DA70-5283-41A4-BF1C-3C20751ADE93}" type="presOf" srcId="{9A88FA20-321B-4168-920E-4BE81B59EFAF}" destId="{D6872871-3FCE-4437-A93E-1CD86ED47186}" srcOrd="0" destOrd="0" presId="urn:microsoft.com/office/officeart/2016/7/layout/BasicLinearProcessNumbered"/>
    <dgm:cxn modelId="{26ADC37B-05F0-46B4-AC5F-53E5E3BDEAD5}" type="presOf" srcId="{A3F59DC6-69B7-40BB-9DA2-58FBB354E9DC}" destId="{D3B9006E-CE4E-4A5C-89D6-51977AB3D569}" srcOrd="1" destOrd="0" presId="urn:microsoft.com/office/officeart/2016/7/layout/BasicLinearProcessNumbered"/>
    <dgm:cxn modelId="{06759F91-6C16-4E82-94E8-38D1827CD62B}" type="presOf" srcId="{47E5436B-8D5D-414E-A492-5252E8082034}" destId="{4337C7B6-7278-427E-818F-90EE64732441}" srcOrd="0" destOrd="0" presId="urn:microsoft.com/office/officeart/2016/7/layout/BasicLinearProcessNumbered"/>
    <dgm:cxn modelId="{5A4155A1-402F-40A8-8F32-ACC9B84A2FDD}" type="presOf" srcId="{9CDF96FD-DA53-4C42-BF3D-FA77DAF32996}" destId="{697872EF-7A51-4C0D-8EFD-AE4E0811971D}" srcOrd="1" destOrd="0" presId="urn:microsoft.com/office/officeart/2016/7/layout/BasicLinearProcessNumbered"/>
    <dgm:cxn modelId="{196E2DC4-AAEA-4690-94AC-2596FABBB356}" srcId="{76F6CBB8-5467-4BDE-8062-705B567720F4}" destId="{47E5436B-8D5D-414E-A492-5252E8082034}" srcOrd="3" destOrd="0" parTransId="{A9CA5382-6C62-42FA-B9C8-A06E80B587C7}" sibTransId="{9A88FA20-321B-4168-920E-4BE81B59EFAF}"/>
    <dgm:cxn modelId="{CFDEA7C4-F94F-4EF4-8FE8-1CA53384A069}" type="presOf" srcId="{310FBA4C-593C-4721-80A2-34D7B11725DA}" destId="{1876BE3F-B13C-4B85-A9BF-AB3FE1F6BA5B}" srcOrd="0" destOrd="0" presId="urn:microsoft.com/office/officeart/2016/7/layout/BasicLinearProcessNumbered"/>
    <dgm:cxn modelId="{709B9BD1-1C3B-439D-8643-E7AF62FEACDC}" type="presOf" srcId="{47E5436B-8D5D-414E-A492-5252E8082034}" destId="{D50727DF-1DF8-46F4-B349-EC7482207EF9}" srcOrd="1" destOrd="0" presId="urn:microsoft.com/office/officeart/2016/7/layout/BasicLinearProcessNumbered"/>
    <dgm:cxn modelId="{57E2CFD2-4D11-4982-808F-3E63A1F61A5F}" srcId="{76F6CBB8-5467-4BDE-8062-705B567720F4}" destId="{0D948E75-B0E9-49E6-ABCA-629C4DA5F02F}" srcOrd="2" destOrd="0" parTransId="{E8897F66-F2E4-4A2A-9970-5AAF09DF08CE}" sibTransId="{310FBA4C-593C-4721-80A2-34D7B11725DA}"/>
    <dgm:cxn modelId="{6942D2D5-CD78-4A18-838F-7AF6EBBD31E3}" type="presOf" srcId="{0D948E75-B0E9-49E6-ABCA-629C4DA5F02F}" destId="{67371109-AF01-405E-948B-316FE7C132EC}" srcOrd="0" destOrd="0" presId="urn:microsoft.com/office/officeart/2016/7/layout/BasicLinearProcessNumbered"/>
    <dgm:cxn modelId="{5FB9ECF2-D826-4581-95EE-3034E2F93432}" srcId="{76F6CBB8-5467-4BDE-8062-705B567720F4}" destId="{A3F59DC6-69B7-40BB-9DA2-58FBB354E9DC}" srcOrd="1" destOrd="0" parTransId="{13442DCC-1C49-4C54-8597-6B9AE6C16C27}" sibTransId="{CE883CBB-B4AC-4328-A33B-07B30BB941A1}"/>
    <dgm:cxn modelId="{9439D1F7-18B7-4856-AF27-E569CD7BD4A6}" type="presOf" srcId="{CE883CBB-B4AC-4328-A33B-07B30BB941A1}" destId="{E4D5F8B0-1D07-498E-AA70-A59E4AB669A8}" srcOrd="0" destOrd="0" presId="urn:microsoft.com/office/officeart/2016/7/layout/BasicLinearProcessNumbered"/>
    <dgm:cxn modelId="{7CF3C3A6-8A04-497B-8547-5100D7AD5CC2}" type="presParOf" srcId="{C56749CA-5382-431B-A21F-A4EF091746AB}" destId="{A929C950-EA5E-4215-8315-08090B3A351A}" srcOrd="0" destOrd="0" presId="urn:microsoft.com/office/officeart/2016/7/layout/BasicLinearProcessNumbered"/>
    <dgm:cxn modelId="{24CB671A-2A65-481E-93EC-CC5E1AAD21D6}" type="presParOf" srcId="{A929C950-EA5E-4215-8315-08090B3A351A}" destId="{CB02E480-ABF3-44C5-AA38-C89601546829}" srcOrd="0" destOrd="0" presId="urn:microsoft.com/office/officeart/2016/7/layout/BasicLinearProcessNumbered"/>
    <dgm:cxn modelId="{81032128-78EC-4A5B-9F0A-2CD6C5A181A1}" type="presParOf" srcId="{A929C950-EA5E-4215-8315-08090B3A351A}" destId="{4831E25E-3620-46B0-B04F-2F0C3384696A}" srcOrd="1" destOrd="0" presId="urn:microsoft.com/office/officeart/2016/7/layout/BasicLinearProcessNumbered"/>
    <dgm:cxn modelId="{89F8ED80-37E9-4B32-A26E-7AE85FD42E3A}" type="presParOf" srcId="{A929C950-EA5E-4215-8315-08090B3A351A}" destId="{D0E83654-3743-42DE-9F4A-809BFD0712BD}" srcOrd="2" destOrd="0" presId="urn:microsoft.com/office/officeart/2016/7/layout/BasicLinearProcessNumbered"/>
    <dgm:cxn modelId="{8E8170B6-E90E-4E16-8625-F64DD65077F9}" type="presParOf" srcId="{A929C950-EA5E-4215-8315-08090B3A351A}" destId="{697872EF-7A51-4C0D-8EFD-AE4E0811971D}" srcOrd="3" destOrd="0" presId="urn:microsoft.com/office/officeart/2016/7/layout/BasicLinearProcessNumbered"/>
    <dgm:cxn modelId="{CCF7F700-6D04-4643-B78E-8C8370436EA6}" type="presParOf" srcId="{C56749CA-5382-431B-A21F-A4EF091746AB}" destId="{F192197A-755B-4B86-8DAD-3799FBF1C455}" srcOrd="1" destOrd="0" presId="urn:microsoft.com/office/officeart/2016/7/layout/BasicLinearProcessNumbered"/>
    <dgm:cxn modelId="{24F88677-7447-47B5-8B35-F8784FA3BA64}" type="presParOf" srcId="{C56749CA-5382-431B-A21F-A4EF091746AB}" destId="{2C594E82-FEDB-4D41-A9BA-1B23C3244B21}" srcOrd="2" destOrd="0" presId="urn:microsoft.com/office/officeart/2016/7/layout/BasicLinearProcessNumbered"/>
    <dgm:cxn modelId="{3956A030-2C52-43AA-95D6-6800040C882F}" type="presParOf" srcId="{2C594E82-FEDB-4D41-A9BA-1B23C3244B21}" destId="{08D3F60F-D661-491E-983B-1FB589B9D8F2}" srcOrd="0" destOrd="0" presId="urn:microsoft.com/office/officeart/2016/7/layout/BasicLinearProcessNumbered"/>
    <dgm:cxn modelId="{46C91BF2-9CDC-47F3-BC0D-B732E4CD2608}" type="presParOf" srcId="{2C594E82-FEDB-4D41-A9BA-1B23C3244B21}" destId="{E4D5F8B0-1D07-498E-AA70-A59E4AB669A8}" srcOrd="1" destOrd="0" presId="urn:microsoft.com/office/officeart/2016/7/layout/BasicLinearProcessNumbered"/>
    <dgm:cxn modelId="{A6F2204F-C132-47D9-A029-D193BC63168E}" type="presParOf" srcId="{2C594E82-FEDB-4D41-A9BA-1B23C3244B21}" destId="{09199C1B-7005-4AB9-8F25-040F323C80DD}" srcOrd="2" destOrd="0" presId="urn:microsoft.com/office/officeart/2016/7/layout/BasicLinearProcessNumbered"/>
    <dgm:cxn modelId="{9CB5015C-5BB0-4212-ACF7-17B6C95F7383}" type="presParOf" srcId="{2C594E82-FEDB-4D41-A9BA-1B23C3244B21}" destId="{D3B9006E-CE4E-4A5C-89D6-51977AB3D569}" srcOrd="3" destOrd="0" presId="urn:microsoft.com/office/officeart/2016/7/layout/BasicLinearProcessNumbered"/>
    <dgm:cxn modelId="{B40DFA90-CABB-45CF-B104-1159ECD77F74}" type="presParOf" srcId="{C56749CA-5382-431B-A21F-A4EF091746AB}" destId="{997C5FBF-3E8A-413E-8A27-BDE8F22BEC72}" srcOrd="3" destOrd="0" presId="urn:microsoft.com/office/officeart/2016/7/layout/BasicLinearProcessNumbered"/>
    <dgm:cxn modelId="{DC76816A-BB96-4BEE-8C4B-6BC9542B2F67}" type="presParOf" srcId="{C56749CA-5382-431B-A21F-A4EF091746AB}" destId="{F3445715-CD93-412F-A8DE-FF54A27E4F25}" srcOrd="4" destOrd="0" presId="urn:microsoft.com/office/officeart/2016/7/layout/BasicLinearProcessNumbered"/>
    <dgm:cxn modelId="{2404BA14-7FA2-4F1B-816E-75A6CFCFF83C}" type="presParOf" srcId="{F3445715-CD93-412F-A8DE-FF54A27E4F25}" destId="{67371109-AF01-405E-948B-316FE7C132EC}" srcOrd="0" destOrd="0" presId="urn:microsoft.com/office/officeart/2016/7/layout/BasicLinearProcessNumbered"/>
    <dgm:cxn modelId="{7A383206-CB97-46FB-B495-A2F9692EC1AA}" type="presParOf" srcId="{F3445715-CD93-412F-A8DE-FF54A27E4F25}" destId="{1876BE3F-B13C-4B85-A9BF-AB3FE1F6BA5B}" srcOrd="1" destOrd="0" presId="urn:microsoft.com/office/officeart/2016/7/layout/BasicLinearProcessNumbered"/>
    <dgm:cxn modelId="{75F8A3D3-8BE5-4CE4-BF17-42B40C257F80}" type="presParOf" srcId="{F3445715-CD93-412F-A8DE-FF54A27E4F25}" destId="{92660880-8C7D-40F4-AE80-7F0142E718DA}" srcOrd="2" destOrd="0" presId="urn:microsoft.com/office/officeart/2016/7/layout/BasicLinearProcessNumbered"/>
    <dgm:cxn modelId="{D1B9908C-A70D-4855-976D-C86E2D37710E}" type="presParOf" srcId="{F3445715-CD93-412F-A8DE-FF54A27E4F25}" destId="{15761E36-BA68-473D-93D1-D57395819844}" srcOrd="3" destOrd="0" presId="urn:microsoft.com/office/officeart/2016/7/layout/BasicLinearProcessNumbered"/>
    <dgm:cxn modelId="{2FB83ED9-8D9B-43C5-9FE0-688215A20A0B}" type="presParOf" srcId="{C56749CA-5382-431B-A21F-A4EF091746AB}" destId="{D50B6EAC-C1DB-4A41-A40D-22F64DB36C74}" srcOrd="5" destOrd="0" presId="urn:microsoft.com/office/officeart/2016/7/layout/BasicLinearProcessNumbered"/>
    <dgm:cxn modelId="{B4589278-4152-4D24-9C98-498611D38BF2}" type="presParOf" srcId="{C56749CA-5382-431B-A21F-A4EF091746AB}" destId="{001D6F09-D578-497B-AA71-CAA3BCB8A2B3}" srcOrd="6" destOrd="0" presId="urn:microsoft.com/office/officeart/2016/7/layout/BasicLinearProcessNumbered"/>
    <dgm:cxn modelId="{434C5B89-945E-4AEA-8B96-63CFC1E6F3FB}" type="presParOf" srcId="{001D6F09-D578-497B-AA71-CAA3BCB8A2B3}" destId="{4337C7B6-7278-427E-818F-90EE64732441}" srcOrd="0" destOrd="0" presId="urn:microsoft.com/office/officeart/2016/7/layout/BasicLinearProcessNumbered"/>
    <dgm:cxn modelId="{7D9F41BB-48D9-4B7D-A22D-A60A6370EA40}" type="presParOf" srcId="{001D6F09-D578-497B-AA71-CAA3BCB8A2B3}" destId="{D6872871-3FCE-4437-A93E-1CD86ED47186}" srcOrd="1" destOrd="0" presId="urn:microsoft.com/office/officeart/2016/7/layout/BasicLinearProcessNumbered"/>
    <dgm:cxn modelId="{07C091E9-D4FE-4EE3-B169-BDDB46B0CB6D}" type="presParOf" srcId="{001D6F09-D578-497B-AA71-CAA3BCB8A2B3}" destId="{E70D5E6A-F995-4913-AC87-0313E890151E}" srcOrd="2" destOrd="0" presId="urn:microsoft.com/office/officeart/2016/7/layout/BasicLinearProcessNumbered"/>
    <dgm:cxn modelId="{BE342993-1F7C-4E86-9048-3419404991AB}" type="presParOf" srcId="{001D6F09-D578-497B-AA71-CAA3BCB8A2B3}" destId="{D50727DF-1DF8-46F4-B349-EC7482207E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07A30-8277-43ED-9853-2528A1D371AF}" type="doc">
      <dgm:prSet loTypeId="urn:microsoft.com/office/officeart/2005/8/layout/hierarchy3" loCatId="hierarchy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FDA46B5C-6F59-44B9-9FC2-CD6E5693E3FF}">
      <dgm:prSet/>
      <dgm:spPr/>
      <dgm:t>
        <a:bodyPr/>
        <a:lstStyle/>
        <a:p>
          <a:r>
            <a:rPr lang="en-US"/>
            <a:t>Add, Detail, Edit, Index are done.</a:t>
          </a:r>
        </a:p>
      </dgm:t>
    </dgm:pt>
    <dgm:pt modelId="{1B5CB5A8-954C-482F-A27C-FBB9ED3B89A2}" type="parTrans" cxnId="{B04C6488-5085-481B-B2C7-70818578555C}">
      <dgm:prSet/>
      <dgm:spPr/>
      <dgm:t>
        <a:bodyPr/>
        <a:lstStyle/>
        <a:p>
          <a:endParaRPr lang="en-US"/>
        </a:p>
      </dgm:t>
    </dgm:pt>
    <dgm:pt modelId="{D25DB660-2132-471E-9375-EC8D9BE9ACFA}" type="sibTrans" cxnId="{B04C6488-5085-481B-B2C7-70818578555C}">
      <dgm:prSet/>
      <dgm:spPr/>
      <dgm:t>
        <a:bodyPr/>
        <a:lstStyle/>
        <a:p>
          <a:endParaRPr lang="en-US"/>
        </a:p>
      </dgm:t>
    </dgm:pt>
    <dgm:pt modelId="{D81E9E30-8727-47A8-95C4-4F0277D1C9CA}">
      <dgm:prSet/>
      <dgm:spPr/>
      <dgm:t>
        <a:bodyPr/>
        <a:lstStyle/>
        <a:p>
          <a:r>
            <a:rPr lang="en-US"/>
            <a:t>Need Delete to finish the set…</a:t>
          </a:r>
        </a:p>
      </dgm:t>
    </dgm:pt>
    <dgm:pt modelId="{3899DBED-1A67-4173-BD5D-933A9912EDFD}" type="parTrans" cxnId="{5530426E-AE27-4D39-80F5-5A35853A53E3}">
      <dgm:prSet/>
      <dgm:spPr/>
      <dgm:t>
        <a:bodyPr/>
        <a:lstStyle/>
        <a:p>
          <a:endParaRPr lang="en-US"/>
        </a:p>
      </dgm:t>
    </dgm:pt>
    <dgm:pt modelId="{986A41CF-6D13-4306-9ACE-801AEF3FF114}" type="sibTrans" cxnId="{5530426E-AE27-4D39-80F5-5A35853A53E3}">
      <dgm:prSet/>
      <dgm:spPr/>
      <dgm:t>
        <a:bodyPr/>
        <a:lstStyle/>
        <a:p>
          <a:endParaRPr lang="en-US"/>
        </a:p>
      </dgm:t>
    </dgm:pt>
    <dgm:pt modelId="{1E29EED6-EF61-42CF-A3BA-BF554127A187}" type="pres">
      <dgm:prSet presAssocID="{30607A30-8277-43ED-9853-2528A1D371A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F0F9FA-EA82-4E41-8E94-A77EFE4D1F7A}" type="pres">
      <dgm:prSet presAssocID="{FDA46B5C-6F59-44B9-9FC2-CD6E5693E3FF}" presName="root" presStyleCnt="0"/>
      <dgm:spPr/>
    </dgm:pt>
    <dgm:pt modelId="{4E67CF73-CEB1-43EA-9619-EC0540323C4B}" type="pres">
      <dgm:prSet presAssocID="{FDA46B5C-6F59-44B9-9FC2-CD6E5693E3FF}" presName="rootComposite" presStyleCnt="0"/>
      <dgm:spPr/>
    </dgm:pt>
    <dgm:pt modelId="{F8926C61-EC60-47E4-89E2-E18BFEB4D113}" type="pres">
      <dgm:prSet presAssocID="{FDA46B5C-6F59-44B9-9FC2-CD6E5693E3FF}" presName="rootText" presStyleLbl="node1" presStyleIdx="0" presStyleCnt="2"/>
      <dgm:spPr/>
    </dgm:pt>
    <dgm:pt modelId="{BD0BCB67-6028-4564-B31F-8FD426136EF9}" type="pres">
      <dgm:prSet presAssocID="{FDA46B5C-6F59-44B9-9FC2-CD6E5693E3FF}" presName="rootConnector" presStyleLbl="node1" presStyleIdx="0" presStyleCnt="2"/>
      <dgm:spPr/>
    </dgm:pt>
    <dgm:pt modelId="{3E943D61-D7DB-4ADC-8984-7D468395BC57}" type="pres">
      <dgm:prSet presAssocID="{FDA46B5C-6F59-44B9-9FC2-CD6E5693E3FF}" presName="childShape" presStyleCnt="0"/>
      <dgm:spPr/>
    </dgm:pt>
    <dgm:pt modelId="{C05343BB-5EF0-4A9C-BAB8-E0A0769BFEFF}" type="pres">
      <dgm:prSet presAssocID="{D81E9E30-8727-47A8-95C4-4F0277D1C9CA}" presName="root" presStyleCnt="0"/>
      <dgm:spPr/>
    </dgm:pt>
    <dgm:pt modelId="{E9CA57ED-EF15-41FF-B607-289EE9CF28EF}" type="pres">
      <dgm:prSet presAssocID="{D81E9E30-8727-47A8-95C4-4F0277D1C9CA}" presName="rootComposite" presStyleCnt="0"/>
      <dgm:spPr/>
    </dgm:pt>
    <dgm:pt modelId="{46993E4A-D1EF-4C2A-B468-73F2F6B1F8A4}" type="pres">
      <dgm:prSet presAssocID="{D81E9E30-8727-47A8-95C4-4F0277D1C9CA}" presName="rootText" presStyleLbl="node1" presStyleIdx="1" presStyleCnt="2"/>
      <dgm:spPr/>
    </dgm:pt>
    <dgm:pt modelId="{D446078D-6EC3-474B-B4D9-D5930295BF5C}" type="pres">
      <dgm:prSet presAssocID="{D81E9E30-8727-47A8-95C4-4F0277D1C9CA}" presName="rootConnector" presStyleLbl="node1" presStyleIdx="1" presStyleCnt="2"/>
      <dgm:spPr/>
    </dgm:pt>
    <dgm:pt modelId="{0F2F18FA-09E9-4B23-AE8B-3D78ACB1F454}" type="pres">
      <dgm:prSet presAssocID="{D81E9E30-8727-47A8-95C4-4F0277D1C9CA}" presName="childShape" presStyleCnt="0"/>
      <dgm:spPr/>
    </dgm:pt>
  </dgm:ptLst>
  <dgm:cxnLst>
    <dgm:cxn modelId="{36319915-7E8F-467E-965E-FC6135CDB68D}" type="presOf" srcId="{D81E9E30-8727-47A8-95C4-4F0277D1C9CA}" destId="{D446078D-6EC3-474B-B4D9-D5930295BF5C}" srcOrd="1" destOrd="0" presId="urn:microsoft.com/office/officeart/2005/8/layout/hierarchy3"/>
    <dgm:cxn modelId="{5530426E-AE27-4D39-80F5-5A35853A53E3}" srcId="{30607A30-8277-43ED-9853-2528A1D371AF}" destId="{D81E9E30-8727-47A8-95C4-4F0277D1C9CA}" srcOrd="1" destOrd="0" parTransId="{3899DBED-1A67-4173-BD5D-933A9912EDFD}" sibTransId="{986A41CF-6D13-4306-9ACE-801AEF3FF114}"/>
    <dgm:cxn modelId="{76E2B17A-8533-429E-A33C-1B99B4D569D4}" type="presOf" srcId="{FDA46B5C-6F59-44B9-9FC2-CD6E5693E3FF}" destId="{BD0BCB67-6028-4564-B31F-8FD426136EF9}" srcOrd="1" destOrd="0" presId="urn:microsoft.com/office/officeart/2005/8/layout/hierarchy3"/>
    <dgm:cxn modelId="{B04C6488-5085-481B-B2C7-70818578555C}" srcId="{30607A30-8277-43ED-9853-2528A1D371AF}" destId="{FDA46B5C-6F59-44B9-9FC2-CD6E5693E3FF}" srcOrd="0" destOrd="0" parTransId="{1B5CB5A8-954C-482F-A27C-FBB9ED3B89A2}" sibTransId="{D25DB660-2132-471E-9375-EC8D9BE9ACFA}"/>
    <dgm:cxn modelId="{8857D2A3-FB56-4CBF-A6F0-E16C680AF959}" type="presOf" srcId="{30607A30-8277-43ED-9853-2528A1D371AF}" destId="{1E29EED6-EF61-42CF-A3BA-BF554127A187}" srcOrd="0" destOrd="0" presId="urn:microsoft.com/office/officeart/2005/8/layout/hierarchy3"/>
    <dgm:cxn modelId="{536F55BE-5869-4775-B1B3-E28736168927}" type="presOf" srcId="{FDA46B5C-6F59-44B9-9FC2-CD6E5693E3FF}" destId="{F8926C61-EC60-47E4-89E2-E18BFEB4D113}" srcOrd="0" destOrd="0" presId="urn:microsoft.com/office/officeart/2005/8/layout/hierarchy3"/>
    <dgm:cxn modelId="{94BC05F0-5943-4250-A978-60950DD05731}" type="presOf" srcId="{D81E9E30-8727-47A8-95C4-4F0277D1C9CA}" destId="{46993E4A-D1EF-4C2A-B468-73F2F6B1F8A4}" srcOrd="0" destOrd="0" presId="urn:microsoft.com/office/officeart/2005/8/layout/hierarchy3"/>
    <dgm:cxn modelId="{BC9FC1B5-83B6-4B34-9EC7-969E9FF82A5C}" type="presParOf" srcId="{1E29EED6-EF61-42CF-A3BA-BF554127A187}" destId="{52F0F9FA-EA82-4E41-8E94-A77EFE4D1F7A}" srcOrd="0" destOrd="0" presId="urn:microsoft.com/office/officeart/2005/8/layout/hierarchy3"/>
    <dgm:cxn modelId="{C7600940-79A8-46FE-AD55-E56731379DD1}" type="presParOf" srcId="{52F0F9FA-EA82-4E41-8E94-A77EFE4D1F7A}" destId="{4E67CF73-CEB1-43EA-9619-EC0540323C4B}" srcOrd="0" destOrd="0" presId="urn:microsoft.com/office/officeart/2005/8/layout/hierarchy3"/>
    <dgm:cxn modelId="{14C2EE3C-7950-461B-BDE3-C7EC3C52CCFC}" type="presParOf" srcId="{4E67CF73-CEB1-43EA-9619-EC0540323C4B}" destId="{F8926C61-EC60-47E4-89E2-E18BFEB4D113}" srcOrd="0" destOrd="0" presId="urn:microsoft.com/office/officeart/2005/8/layout/hierarchy3"/>
    <dgm:cxn modelId="{FC7C8B57-8CF5-49A1-8AC8-B0A331AB32E4}" type="presParOf" srcId="{4E67CF73-CEB1-43EA-9619-EC0540323C4B}" destId="{BD0BCB67-6028-4564-B31F-8FD426136EF9}" srcOrd="1" destOrd="0" presId="urn:microsoft.com/office/officeart/2005/8/layout/hierarchy3"/>
    <dgm:cxn modelId="{FE677F5E-7410-478A-91DA-C2206A8D42C4}" type="presParOf" srcId="{52F0F9FA-EA82-4E41-8E94-A77EFE4D1F7A}" destId="{3E943D61-D7DB-4ADC-8984-7D468395BC57}" srcOrd="1" destOrd="0" presId="urn:microsoft.com/office/officeart/2005/8/layout/hierarchy3"/>
    <dgm:cxn modelId="{A34B2735-E998-4DA1-90EB-CF1214BE69E4}" type="presParOf" srcId="{1E29EED6-EF61-42CF-A3BA-BF554127A187}" destId="{C05343BB-5EF0-4A9C-BAB8-E0A0769BFEFF}" srcOrd="1" destOrd="0" presId="urn:microsoft.com/office/officeart/2005/8/layout/hierarchy3"/>
    <dgm:cxn modelId="{173FCC7A-F33A-4218-A3CC-D68378FFFF47}" type="presParOf" srcId="{C05343BB-5EF0-4A9C-BAB8-E0A0769BFEFF}" destId="{E9CA57ED-EF15-41FF-B607-289EE9CF28EF}" srcOrd="0" destOrd="0" presId="urn:microsoft.com/office/officeart/2005/8/layout/hierarchy3"/>
    <dgm:cxn modelId="{68FB961B-735B-4173-84B9-55017B524A8C}" type="presParOf" srcId="{E9CA57ED-EF15-41FF-B607-289EE9CF28EF}" destId="{46993E4A-D1EF-4C2A-B468-73F2F6B1F8A4}" srcOrd="0" destOrd="0" presId="urn:microsoft.com/office/officeart/2005/8/layout/hierarchy3"/>
    <dgm:cxn modelId="{C4014B92-757F-477E-BA5D-3ABDD9F43A74}" type="presParOf" srcId="{E9CA57ED-EF15-41FF-B607-289EE9CF28EF}" destId="{D446078D-6EC3-474B-B4D9-D5930295BF5C}" srcOrd="1" destOrd="0" presId="urn:microsoft.com/office/officeart/2005/8/layout/hierarchy3"/>
    <dgm:cxn modelId="{9981AE93-A84C-49C8-8FB9-1734BCC96196}" type="presParOf" srcId="{C05343BB-5EF0-4A9C-BAB8-E0A0769BFEFF}" destId="{0F2F18FA-09E9-4B23-AE8B-3D78ACB1F45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535CC-E4AE-40BD-90A2-F8B2BCE1CB7C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5954033-711F-4494-929A-8D501D4A7739}">
      <dgm:prSet/>
      <dgm:spPr/>
      <dgm:t>
        <a:bodyPr/>
        <a:lstStyle/>
        <a:p>
          <a:r>
            <a:rPr lang="en-US"/>
            <a:t>Run app</a:t>
          </a:r>
        </a:p>
      </dgm:t>
    </dgm:pt>
    <dgm:pt modelId="{58455C95-9234-4CB8-891B-58BB4CA0332C}" type="parTrans" cxnId="{441301D9-0395-4BC8-A0B5-BBC8AEBC6F4F}">
      <dgm:prSet/>
      <dgm:spPr/>
      <dgm:t>
        <a:bodyPr/>
        <a:lstStyle/>
        <a:p>
          <a:endParaRPr lang="en-US"/>
        </a:p>
      </dgm:t>
    </dgm:pt>
    <dgm:pt modelId="{FCAE8B80-CBED-4DBB-A719-63A83AA049F9}" type="sibTrans" cxnId="{441301D9-0395-4BC8-A0B5-BBC8AEBC6F4F}">
      <dgm:prSet/>
      <dgm:spPr/>
      <dgm:t>
        <a:bodyPr/>
        <a:lstStyle/>
        <a:p>
          <a:endParaRPr lang="en-US"/>
        </a:p>
      </dgm:t>
    </dgm:pt>
    <dgm:pt modelId="{0F50BCA8-8490-4B10-A099-7F525FB29856}">
      <dgm:prSet/>
      <dgm:spPr/>
      <dgm:t>
        <a:bodyPr/>
        <a:lstStyle/>
        <a:p>
          <a:r>
            <a:rPr lang="en-US" dirty="0"/>
            <a:t>Cancel</a:t>
          </a:r>
        </a:p>
      </dgm:t>
    </dgm:pt>
    <dgm:pt modelId="{12CB30F7-BA3E-4720-A1C4-C036F5EDF04C}" type="parTrans" cxnId="{A651AB4B-2CB0-41BF-944E-FB0A699CC965}">
      <dgm:prSet/>
      <dgm:spPr/>
      <dgm:t>
        <a:bodyPr/>
        <a:lstStyle/>
        <a:p>
          <a:endParaRPr lang="en-US"/>
        </a:p>
      </dgm:t>
    </dgm:pt>
    <dgm:pt modelId="{1EC829D3-DA63-4E75-8944-413413EBC82A}" type="sibTrans" cxnId="{A651AB4B-2CB0-41BF-944E-FB0A699CC965}">
      <dgm:prSet/>
      <dgm:spPr/>
      <dgm:t>
        <a:bodyPr/>
        <a:lstStyle/>
        <a:p>
          <a:endParaRPr lang="en-US"/>
        </a:p>
      </dgm:t>
    </dgm:pt>
    <dgm:pt modelId="{F2366D32-87F8-440B-A01B-0267E527CE9B}">
      <dgm:prSet/>
      <dgm:spPr/>
      <dgm:t>
        <a:bodyPr/>
        <a:lstStyle/>
        <a:p>
          <a:r>
            <a:rPr lang="en-US"/>
            <a:t>Click on Add Toolbar, click Cancel</a:t>
          </a:r>
        </a:p>
      </dgm:t>
    </dgm:pt>
    <dgm:pt modelId="{A33E4D05-275D-42A2-B224-058C0E3F03EC}" type="parTrans" cxnId="{F4215434-6821-4C8A-A561-C59635A65A69}">
      <dgm:prSet/>
      <dgm:spPr/>
      <dgm:t>
        <a:bodyPr/>
        <a:lstStyle/>
        <a:p>
          <a:endParaRPr lang="en-US"/>
        </a:p>
      </dgm:t>
    </dgm:pt>
    <dgm:pt modelId="{79E26CB2-8C73-450E-996B-BFFC9ABE91CE}" type="sibTrans" cxnId="{F4215434-6821-4C8A-A561-C59635A65A69}">
      <dgm:prSet/>
      <dgm:spPr/>
      <dgm:t>
        <a:bodyPr/>
        <a:lstStyle/>
        <a:p>
          <a:endParaRPr lang="en-US"/>
        </a:p>
      </dgm:t>
    </dgm:pt>
    <dgm:pt modelId="{39E0FFBF-4AB8-46C2-8B08-DF8C5B9385A2}">
      <dgm:prSet/>
      <dgm:spPr/>
      <dgm:t>
        <a:bodyPr/>
        <a:lstStyle/>
        <a:p>
          <a:r>
            <a:rPr lang="en-US"/>
            <a:t>Click on Item in list, click Delete Toolbar, click Cancel</a:t>
          </a:r>
        </a:p>
      </dgm:t>
    </dgm:pt>
    <dgm:pt modelId="{8991F0BD-63F0-48F5-8CBB-1EC180A2DD32}" type="parTrans" cxnId="{8F13FFD3-E229-4C38-B3CB-0A422EEC30CD}">
      <dgm:prSet/>
      <dgm:spPr/>
      <dgm:t>
        <a:bodyPr/>
        <a:lstStyle/>
        <a:p>
          <a:endParaRPr lang="en-US"/>
        </a:p>
      </dgm:t>
    </dgm:pt>
    <dgm:pt modelId="{A3229ECE-F9CF-41B2-AC09-05EDD1C3E17C}" type="sibTrans" cxnId="{8F13FFD3-E229-4C38-B3CB-0A422EEC30CD}">
      <dgm:prSet/>
      <dgm:spPr/>
      <dgm:t>
        <a:bodyPr/>
        <a:lstStyle/>
        <a:p>
          <a:endParaRPr lang="en-US"/>
        </a:p>
      </dgm:t>
    </dgm:pt>
    <dgm:pt modelId="{CD87DD71-A374-4845-9078-2166E64381D6}">
      <dgm:prSet/>
      <dgm:spPr/>
      <dgm:t>
        <a:bodyPr/>
        <a:lstStyle/>
        <a:p>
          <a:r>
            <a:rPr lang="en-US"/>
            <a:t>Click on Edit Toolbar, click Cancel</a:t>
          </a:r>
        </a:p>
      </dgm:t>
    </dgm:pt>
    <dgm:pt modelId="{4D5DD7C7-F2EE-4528-95A2-35B9AC4F083C}" type="parTrans" cxnId="{6A86A9D9-F058-4B7C-86B4-D354ADC17520}">
      <dgm:prSet/>
      <dgm:spPr/>
      <dgm:t>
        <a:bodyPr/>
        <a:lstStyle/>
        <a:p>
          <a:endParaRPr lang="en-US"/>
        </a:p>
      </dgm:t>
    </dgm:pt>
    <dgm:pt modelId="{85B8C87B-FF57-4E1B-B2D9-F71EC634DDA4}" type="sibTrans" cxnId="{6A86A9D9-F058-4B7C-86B4-D354ADC17520}">
      <dgm:prSet/>
      <dgm:spPr/>
      <dgm:t>
        <a:bodyPr/>
        <a:lstStyle/>
        <a:p>
          <a:endParaRPr lang="en-US"/>
        </a:p>
      </dgm:t>
    </dgm:pt>
    <dgm:pt modelId="{BC9EFEB7-A9A7-47B9-BFB8-EA4F9DF3FAEE}">
      <dgm:prSet/>
      <dgm:spPr/>
      <dgm:t>
        <a:bodyPr/>
        <a:lstStyle/>
        <a:p>
          <a:r>
            <a:rPr lang="en-US"/>
            <a:t>Click Cancel </a:t>
          </a:r>
        </a:p>
      </dgm:t>
    </dgm:pt>
    <dgm:pt modelId="{7002562B-8F7D-4BA4-87DB-B239EEFF6D99}" type="parTrans" cxnId="{8ABE19BC-0C0A-4A81-B573-C88E200BA79A}">
      <dgm:prSet/>
      <dgm:spPr/>
      <dgm:t>
        <a:bodyPr/>
        <a:lstStyle/>
        <a:p>
          <a:endParaRPr lang="en-US"/>
        </a:p>
      </dgm:t>
    </dgm:pt>
    <dgm:pt modelId="{86CD687F-9C90-4E9E-90A9-53898418D8A3}" type="sibTrans" cxnId="{8ABE19BC-0C0A-4A81-B573-C88E200BA79A}">
      <dgm:prSet/>
      <dgm:spPr/>
      <dgm:t>
        <a:bodyPr/>
        <a:lstStyle/>
        <a:p>
          <a:endParaRPr lang="en-US"/>
        </a:p>
      </dgm:t>
    </dgm:pt>
    <dgm:pt modelId="{237965AB-8C38-4C8E-940F-31A6DD590286}">
      <dgm:prSet/>
      <dgm:spPr/>
      <dgm:t>
        <a:bodyPr/>
        <a:lstStyle/>
        <a:p>
          <a:r>
            <a:rPr lang="en-US"/>
            <a:t>Verify back at the Index</a:t>
          </a:r>
        </a:p>
      </dgm:t>
    </dgm:pt>
    <dgm:pt modelId="{C8264092-662E-426D-BFA5-1269D07580BF}" type="parTrans" cxnId="{EE173BB5-DBF9-4F50-B850-D29F814283FD}">
      <dgm:prSet/>
      <dgm:spPr/>
      <dgm:t>
        <a:bodyPr/>
        <a:lstStyle/>
        <a:p>
          <a:endParaRPr lang="en-US"/>
        </a:p>
      </dgm:t>
    </dgm:pt>
    <dgm:pt modelId="{B8104C96-EF6C-4E5B-B25F-300ECDF5586F}" type="sibTrans" cxnId="{EE173BB5-DBF9-4F50-B850-D29F814283FD}">
      <dgm:prSet/>
      <dgm:spPr/>
      <dgm:t>
        <a:bodyPr/>
        <a:lstStyle/>
        <a:p>
          <a:endParaRPr lang="en-US"/>
        </a:p>
      </dgm:t>
    </dgm:pt>
    <dgm:pt modelId="{5CE93906-D00C-4D81-8871-49AC1B939BC2}">
      <dgm:prSet/>
      <dgm:spPr/>
      <dgm:t>
        <a:bodyPr/>
        <a:lstStyle/>
        <a:p>
          <a:r>
            <a:rPr lang="en-US"/>
            <a:t>Add</a:t>
          </a:r>
        </a:p>
      </dgm:t>
    </dgm:pt>
    <dgm:pt modelId="{C3D3F4CD-156F-4A0B-857C-BC41505F5FC5}" type="parTrans" cxnId="{1212DFFA-2067-468D-8AF2-8CAC44938275}">
      <dgm:prSet/>
      <dgm:spPr/>
      <dgm:t>
        <a:bodyPr/>
        <a:lstStyle/>
        <a:p>
          <a:endParaRPr lang="en-US"/>
        </a:p>
      </dgm:t>
    </dgm:pt>
    <dgm:pt modelId="{B18966B4-B556-4F81-A12F-EDBDD87D4A23}" type="sibTrans" cxnId="{1212DFFA-2067-468D-8AF2-8CAC44938275}">
      <dgm:prSet/>
      <dgm:spPr/>
      <dgm:t>
        <a:bodyPr/>
        <a:lstStyle/>
        <a:p>
          <a:endParaRPr lang="en-US"/>
        </a:p>
      </dgm:t>
    </dgm:pt>
    <dgm:pt modelId="{07F794F7-FB62-4E70-B188-4B9DDF97CDE2}">
      <dgm:prSet/>
      <dgm:spPr/>
      <dgm:t>
        <a:bodyPr/>
        <a:lstStyle/>
        <a:p>
          <a:r>
            <a:rPr lang="en-US"/>
            <a:t>Click Add Toolbar</a:t>
          </a:r>
        </a:p>
      </dgm:t>
    </dgm:pt>
    <dgm:pt modelId="{E3F36874-FA9F-4FDA-8D98-94AE5C3EFBCC}" type="parTrans" cxnId="{CCE369B4-3F79-415D-ACEC-1D5DDDFA89E0}">
      <dgm:prSet/>
      <dgm:spPr/>
      <dgm:t>
        <a:bodyPr/>
        <a:lstStyle/>
        <a:p>
          <a:endParaRPr lang="en-US"/>
        </a:p>
      </dgm:t>
    </dgm:pt>
    <dgm:pt modelId="{A2FCA408-59C2-4899-AF03-95BE2177F0D7}" type="sibTrans" cxnId="{CCE369B4-3F79-415D-ACEC-1D5DDDFA89E0}">
      <dgm:prSet/>
      <dgm:spPr/>
      <dgm:t>
        <a:bodyPr/>
        <a:lstStyle/>
        <a:p>
          <a:endParaRPr lang="en-US"/>
        </a:p>
      </dgm:t>
    </dgm:pt>
    <dgm:pt modelId="{62F457A0-5EF4-402D-A5C4-9D63F6F78BD5}">
      <dgm:prSet/>
      <dgm:spPr/>
      <dgm:t>
        <a:bodyPr/>
        <a:lstStyle/>
        <a:p>
          <a:r>
            <a:rPr lang="en-US"/>
            <a:t>Enter Name</a:t>
          </a:r>
        </a:p>
      </dgm:t>
    </dgm:pt>
    <dgm:pt modelId="{E4016325-DDDF-4EE0-9E10-87EAEF4168FA}" type="parTrans" cxnId="{8FFF9423-EE42-4798-BAB7-41B69BDDDDAA}">
      <dgm:prSet/>
      <dgm:spPr/>
      <dgm:t>
        <a:bodyPr/>
        <a:lstStyle/>
        <a:p>
          <a:endParaRPr lang="en-US"/>
        </a:p>
      </dgm:t>
    </dgm:pt>
    <dgm:pt modelId="{4BBD693B-E97E-43B6-B12F-411B02C88DE7}" type="sibTrans" cxnId="{8FFF9423-EE42-4798-BAB7-41B69BDDDDAA}">
      <dgm:prSet/>
      <dgm:spPr/>
      <dgm:t>
        <a:bodyPr/>
        <a:lstStyle/>
        <a:p>
          <a:endParaRPr lang="en-US"/>
        </a:p>
      </dgm:t>
    </dgm:pt>
    <dgm:pt modelId="{E79CDC4A-7D53-4193-8645-C2ED56D8F413}">
      <dgm:prSet/>
      <dgm:spPr/>
      <dgm:t>
        <a:bodyPr/>
        <a:lstStyle/>
        <a:p>
          <a:r>
            <a:rPr lang="en-US"/>
            <a:t>Enter Description</a:t>
          </a:r>
        </a:p>
      </dgm:t>
    </dgm:pt>
    <dgm:pt modelId="{027903EF-8CD8-4256-A05D-44EE8D00DF9B}" type="parTrans" cxnId="{33265004-6007-4F36-954E-6E9780119F03}">
      <dgm:prSet/>
      <dgm:spPr/>
      <dgm:t>
        <a:bodyPr/>
        <a:lstStyle/>
        <a:p>
          <a:endParaRPr lang="en-US"/>
        </a:p>
      </dgm:t>
    </dgm:pt>
    <dgm:pt modelId="{39FECF8E-AB46-410C-8806-6F12F6C881D9}" type="sibTrans" cxnId="{33265004-6007-4F36-954E-6E9780119F03}">
      <dgm:prSet/>
      <dgm:spPr/>
      <dgm:t>
        <a:bodyPr/>
        <a:lstStyle/>
        <a:p>
          <a:endParaRPr lang="en-US"/>
        </a:p>
      </dgm:t>
    </dgm:pt>
    <dgm:pt modelId="{705FC068-0A7D-43AF-A84B-D64978266087}">
      <dgm:prSet/>
      <dgm:spPr/>
      <dgm:t>
        <a:bodyPr/>
        <a:lstStyle/>
        <a:p>
          <a:r>
            <a:rPr lang="en-US"/>
            <a:t>Click Save</a:t>
          </a:r>
        </a:p>
      </dgm:t>
    </dgm:pt>
    <dgm:pt modelId="{53115464-DF71-4857-87FE-21DCB98271F3}" type="parTrans" cxnId="{FFD3DA28-BEA8-40DC-9107-6EFA9B13CCDC}">
      <dgm:prSet/>
      <dgm:spPr/>
      <dgm:t>
        <a:bodyPr/>
        <a:lstStyle/>
        <a:p>
          <a:endParaRPr lang="en-US"/>
        </a:p>
      </dgm:t>
    </dgm:pt>
    <dgm:pt modelId="{6C40081A-2095-466C-9ED5-59FC20A26826}" type="sibTrans" cxnId="{FFD3DA28-BEA8-40DC-9107-6EFA9B13CCDC}">
      <dgm:prSet/>
      <dgm:spPr/>
      <dgm:t>
        <a:bodyPr/>
        <a:lstStyle/>
        <a:p>
          <a:endParaRPr lang="en-US"/>
        </a:p>
      </dgm:t>
    </dgm:pt>
    <dgm:pt modelId="{0A976E6E-9773-4AFA-A488-4ADA452A73CF}">
      <dgm:prSet/>
      <dgm:spPr/>
      <dgm:t>
        <a:bodyPr/>
        <a:lstStyle/>
        <a:p>
          <a:r>
            <a:rPr lang="en-US"/>
            <a:t>Verify back at the Index, and new item is there</a:t>
          </a:r>
        </a:p>
      </dgm:t>
    </dgm:pt>
    <dgm:pt modelId="{DC01D002-1DDF-4577-B38E-58840501683D}" type="parTrans" cxnId="{51244FC8-96FC-4D8C-AB4A-2F974530C884}">
      <dgm:prSet/>
      <dgm:spPr/>
      <dgm:t>
        <a:bodyPr/>
        <a:lstStyle/>
        <a:p>
          <a:endParaRPr lang="en-US"/>
        </a:p>
      </dgm:t>
    </dgm:pt>
    <dgm:pt modelId="{A800DEEB-8828-480C-A7A8-AC37B28D056A}" type="sibTrans" cxnId="{51244FC8-96FC-4D8C-AB4A-2F974530C884}">
      <dgm:prSet/>
      <dgm:spPr/>
      <dgm:t>
        <a:bodyPr/>
        <a:lstStyle/>
        <a:p>
          <a:endParaRPr lang="en-US"/>
        </a:p>
      </dgm:t>
    </dgm:pt>
    <dgm:pt modelId="{30F3689B-056C-4169-B06F-BF97D0393903}">
      <dgm:prSet/>
      <dgm:spPr/>
      <dgm:t>
        <a:bodyPr/>
        <a:lstStyle/>
        <a:p>
          <a:r>
            <a:rPr lang="en-US"/>
            <a:t>Edit</a:t>
          </a:r>
        </a:p>
      </dgm:t>
    </dgm:pt>
    <dgm:pt modelId="{0B3C0E39-B571-4F62-9E4A-D029DFBC3789}" type="parTrans" cxnId="{86FD7B26-49F1-4F97-80A6-4C6796AE67DF}">
      <dgm:prSet/>
      <dgm:spPr/>
      <dgm:t>
        <a:bodyPr/>
        <a:lstStyle/>
        <a:p>
          <a:endParaRPr lang="en-US"/>
        </a:p>
      </dgm:t>
    </dgm:pt>
    <dgm:pt modelId="{38BA7AC6-1B57-43C5-943D-03D6BC3640F5}" type="sibTrans" cxnId="{86FD7B26-49F1-4F97-80A6-4C6796AE67DF}">
      <dgm:prSet/>
      <dgm:spPr/>
      <dgm:t>
        <a:bodyPr/>
        <a:lstStyle/>
        <a:p>
          <a:endParaRPr lang="en-US"/>
        </a:p>
      </dgm:t>
    </dgm:pt>
    <dgm:pt modelId="{DAA22675-F571-4B96-BD31-5263618B0249}">
      <dgm:prSet/>
      <dgm:spPr/>
      <dgm:t>
        <a:bodyPr/>
        <a:lstStyle/>
        <a:p>
          <a:r>
            <a:rPr lang="en-US"/>
            <a:t>Click on item (in the middle of the stack)</a:t>
          </a:r>
        </a:p>
      </dgm:t>
    </dgm:pt>
    <dgm:pt modelId="{31B852B0-95D9-423F-BD01-12F1C90D3D91}" type="parTrans" cxnId="{40583126-364E-48E5-BD2A-4095789B2B20}">
      <dgm:prSet/>
      <dgm:spPr/>
      <dgm:t>
        <a:bodyPr/>
        <a:lstStyle/>
        <a:p>
          <a:endParaRPr lang="en-US"/>
        </a:p>
      </dgm:t>
    </dgm:pt>
    <dgm:pt modelId="{533AA7D5-DA22-4504-818B-2B83D5F74857}" type="sibTrans" cxnId="{40583126-364E-48E5-BD2A-4095789B2B20}">
      <dgm:prSet/>
      <dgm:spPr/>
      <dgm:t>
        <a:bodyPr/>
        <a:lstStyle/>
        <a:p>
          <a:endParaRPr lang="en-US"/>
        </a:p>
      </dgm:t>
    </dgm:pt>
    <dgm:pt modelId="{3F2148EE-DBE7-412D-9345-2419B66D7737}">
      <dgm:prSet/>
      <dgm:spPr/>
      <dgm:t>
        <a:bodyPr/>
        <a:lstStyle/>
        <a:p>
          <a:r>
            <a:rPr lang="en-US"/>
            <a:t>Click on Edit Toolbar</a:t>
          </a:r>
        </a:p>
      </dgm:t>
    </dgm:pt>
    <dgm:pt modelId="{41280FC9-75F4-48E7-AE3A-BE4A20E47E70}" type="parTrans" cxnId="{2F021DCA-B799-47D5-AE77-CEBEE9974A00}">
      <dgm:prSet/>
      <dgm:spPr/>
      <dgm:t>
        <a:bodyPr/>
        <a:lstStyle/>
        <a:p>
          <a:endParaRPr lang="en-US"/>
        </a:p>
      </dgm:t>
    </dgm:pt>
    <dgm:pt modelId="{D221E25F-6817-4B8A-88A7-A174546C5080}" type="sibTrans" cxnId="{2F021DCA-B799-47D5-AE77-CEBEE9974A00}">
      <dgm:prSet/>
      <dgm:spPr/>
      <dgm:t>
        <a:bodyPr/>
        <a:lstStyle/>
        <a:p>
          <a:endParaRPr lang="en-US"/>
        </a:p>
      </dgm:t>
    </dgm:pt>
    <dgm:pt modelId="{80652F9B-4A6B-4082-8BB7-E8712BFBBC9F}">
      <dgm:prSet/>
      <dgm:spPr/>
      <dgm:t>
        <a:bodyPr/>
        <a:lstStyle/>
        <a:p>
          <a:r>
            <a:rPr lang="en-US"/>
            <a:t>Edit all fields</a:t>
          </a:r>
        </a:p>
      </dgm:t>
    </dgm:pt>
    <dgm:pt modelId="{C8D09A63-2D0B-4C51-89FD-0F3182E376F3}" type="parTrans" cxnId="{9F5CC5D8-589D-4B37-AA3B-F76DC9E6BE80}">
      <dgm:prSet/>
      <dgm:spPr/>
      <dgm:t>
        <a:bodyPr/>
        <a:lstStyle/>
        <a:p>
          <a:endParaRPr lang="en-US"/>
        </a:p>
      </dgm:t>
    </dgm:pt>
    <dgm:pt modelId="{C0DB8456-9D49-4298-A39C-F0779978D0BF}" type="sibTrans" cxnId="{9F5CC5D8-589D-4B37-AA3B-F76DC9E6BE80}">
      <dgm:prSet/>
      <dgm:spPr/>
      <dgm:t>
        <a:bodyPr/>
        <a:lstStyle/>
        <a:p>
          <a:endParaRPr lang="en-US"/>
        </a:p>
      </dgm:t>
    </dgm:pt>
    <dgm:pt modelId="{DEB090E9-8D0D-49CD-A6F3-2F2B95650484}">
      <dgm:prSet/>
      <dgm:spPr/>
      <dgm:t>
        <a:bodyPr/>
        <a:lstStyle/>
        <a:p>
          <a:r>
            <a:rPr lang="en-US"/>
            <a:t>Click Save</a:t>
          </a:r>
        </a:p>
      </dgm:t>
    </dgm:pt>
    <dgm:pt modelId="{12E7F85A-714F-4B98-B6C0-B9207E09293E}" type="parTrans" cxnId="{32155D74-815F-4D55-A135-FC22C97402F0}">
      <dgm:prSet/>
      <dgm:spPr/>
      <dgm:t>
        <a:bodyPr/>
        <a:lstStyle/>
        <a:p>
          <a:endParaRPr lang="en-US"/>
        </a:p>
      </dgm:t>
    </dgm:pt>
    <dgm:pt modelId="{5552D1ED-5211-4AA4-B1B8-4D3F815D3CE1}" type="sibTrans" cxnId="{32155D74-815F-4D55-A135-FC22C97402F0}">
      <dgm:prSet/>
      <dgm:spPr/>
      <dgm:t>
        <a:bodyPr/>
        <a:lstStyle/>
        <a:p>
          <a:endParaRPr lang="en-US"/>
        </a:p>
      </dgm:t>
    </dgm:pt>
    <dgm:pt modelId="{EF944A33-B75B-416F-9834-A8B25FDCB112}">
      <dgm:prSet/>
      <dgm:spPr/>
      <dgm:t>
        <a:bodyPr/>
        <a:lstStyle/>
        <a:p>
          <a:r>
            <a:rPr lang="en-US"/>
            <a:t>Verify back at the detail page, and all updated</a:t>
          </a:r>
        </a:p>
      </dgm:t>
    </dgm:pt>
    <dgm:pt modelId="{06DA5685-37D3-494F-885E-08B909A76614}" type="parTrans" cxnId="{A1F22B02-D582-48A0-9568-904599CA79AE}">
      <dgm:prSet/>
      <dgm:spPr/>
      <dgm:t>
        <a:bodyPr/>
        <a:lstStyle/>
        <a:p>
          <a:endParaRPr lang="en-US"/>
        </a:p>
      </dgm:t>
    </dgm:pt>
    <dgm:pt modelId="{E82A7304-FDC7-4C21-A406-F1A2D971A13A}" type="sibTrans" cxnId="{A1F22B02-D582-48A0-9568-904599CA79AE}">
      <dgm:prSet/>
      <dgm:spPr/>
      <dgm:t>
        <a:bodyPr/>
        <a:lstStyle/>
        <a:p>
          <a:endParaRPr lang="en-US"/>
        </a:p>
      </dgm:t>
    </dgm:pt>
    <dgm:pt modelId="{B09B32F6-ADD4-477C-B61C-72E14AFDD300}">
      <dgm:prSet/>
      <dgm:spPr/>
      <dgm:t>
        <a:bodyPr/>
        <a:lstStyle/>
        <a:p>
          <a:r>
            <a:rPr lang="en-US"/>
            <a:t>Click Cancel</a:t>
          </a:r>
        </a:p>
      </dgm:t>
    </dgm:pt>
    <dgm:pt modelId="{7B40CBF2-BD39-40E2-8F0D-A5AEF08C2153}" type="parTrans" cxnId="{B07F833E-1D99-4914-A6BA-305773922F68}">
      <dgm:prSet/>
      <dgm:spPr/>
      <dgm:t>
        <a:bodyPr/>
        <a:lstStyle/>
        <a:p>
          <a:endParaRPr lang="en-US"/>
        </a:p>
      </dgm:t>
    </dgm:pt>
    <dgm:pt modelId="{4033FDC6-E4F6-4E49-81D7-96C680BFC6AE}" type="sibTrans" cxnId="{B07F833E-1D99-4914-A6BA-305773922F68}">
      <dgm:prSet/>
      <dgm:spPr/>
      <dgm:t>
        <a:bodyPr/>
        <a:lstStyle/>
        <a:p>
          <a:endParaRPr lang="en-US"/>
        </a:p>
      </dgm:t>
    </dgm:pt>
    <dgm:pt modelId="{6723E0DA-FC80-4899-A23B-71F961C18F09}">
      <dgm:prSet/>
      <dgm:spPr/>
      <dgm:t>
        <a:bodyPr/>
        <a:lstStyle/>
        <a:p>
          <a:r>
            <a:rPr lang="en-US"/>
            <a:t>Verify item shows in the list correctly, and did not move location</a:t>
          </a:r>
        </a:p>
      </dgm:t>
    </dgm:pt>
    <dgm:pt modelId="{279E00DE-F78D-4BA3-8C6F-D061D374D3C8}" type="parTrans" cxnId="{1080B9FE-75CC-4827-B23A-2E1D73A29936}">
      <dgm:prSet/>
      <dgm:spPr/>
      <dgm:t>
        <a:bodyPr/>
        <a:lstStyle/>
        <a:p>
          <a:endParaRPr lang="en-US"/>
        </a:p>
      </dgm:t>
    </dgm:pt>
    <dgm:pt modelId="{499F2D45-69F5-4789-B208-A31161338577}" type="sibTrans" cxnId="{1080B9FE-75CC-4827-B23A-2E1D73A29936}">
      <dgm:prSet/>
      <dgm:spPr/>
      <dgm:t>
        <a:bodyPr/>
        <a:lstStyle/>
        <a:p>
          <a:endParaRPr lang="en-US"/>
        </a:p>
      </dgm:t>
    </dgm:pt>
    <dgm:pt modelId="{B9ED6624-FF7B-4C57-AEBF-08503E59277C}">
      <dgm:prSet/>
      <dgm:spPr/>
      <dgm:t>
        <a:bodyPr/>
        <a:lstStyle/>
        <a:p>
          <a:r>
            <a:rPr lang="en-US"/>
            <a:t>Delete</a:t>
          </a:r>
        </a:p>
      </dgm:t>
    </dgm:pt>
    <dgm:pt modelId="{E793F147-0900-4FE0-B233-63BE02A44E49}" type="parTrans" cxnId="{9C7521A6-1E6C-4219-A307-09FE917D492C}">
      <dgm:prSet/>
      <dgm:spPr/>
      <dgm:t>
        <a:bodyPr/>
        <a:lstStyle/>
        <a:p>
          <a:endParaRPr lang="en-US"/>
        </a:p>
      </dgm:t>
    </dgm:pt>
    <dgm:pt modelId="{D0F9A8A1-CDDE-46B2-B66D-F42DA5409AF9}" type="sibTrans" cxnId="{9C7521A6-1E6C-4219-A307-09FE917D492C}">
      <dgm:prSet/>
      <dgm:spPr/>
      <dgm:t>
        <a:bodyPr/>
        <a:lstStyle/>
        <a:p>
          <a:endParaRPr lang="en-US"/>
        </a:p>
      </dgm:t>
    </dgm:pt>
    <dgm:pt modelId="{AB074A43-3588-499D-A99E-49E4EE952025}">
      <dgm:prSet/>
      <dgm:spPr/>
      <dgm:t>
        <a:bodyPr/>
        <a:lstStyle/>
        <a:p>
          <a:r>
            <a:rPr lang="en-US"/>
            <a:t>Click on item (in the middle of the stack)</a:t>
          </a:r>
        </a:p>
      </dgm:t>
    </dgm:pt>
    <dgm:pt modelId="{098E1B01-94D8-4A5E-9E0B-B0976042AAA5}" type="parTrans" cxnId="{5AE3FDEA-0759-46E9-A5D7-1F0672A9D4A5}">
      <dgm:prSet/>
      <dgm:spPr/>
      <dgm:t>
        <a:bodyPr/>
        <a:lstStyle/>
        <a:p>
          <a:endParaRPr lang="en-US"/>
        </a:p>
      </dgm:t>
    </dgm:pt>
    <dgm:pt modelId="{514039D5-F962-448E-88F0-B90213647E7E}" type="sibTrans" cxnId="{5AE3FDEA-0759-46E9-A5D7-1F0672A9D4A5}">
      <dgm:prSet/>
      <dgm:spPr/>
      <dgm:t>
        <a:bodyPr/>
        <a:lstStyle/>
        <a:p>
          <a:endParaRPr lang="en-US"/>
        </a:p>
      </dgm:t>
    </dgm:pt>
    <dgm:pt modelId="{44948AEF-AFED-4FCF-BA2F-DBEDADE3BCD5}">
      <dgm:prSet/>
      <dgm:spPr/>
      <dgm:t>
        <a:bodyPr/>
        <a:lstStyle/>
        <a:p>
          <a:r>
            <a:rPr lang="en-US"/>
            <a:t>Click on Delete Toolbar</a:t>
          </a:r>
        </a:p>
      </dgm:t>
    </dgm:pt>
    <dgm:pt modelId="{FD488C66-7033-4B9A-9E8B-75236DC275A4}" type="parTrans" cxnId="{29CD5C97-FC09-4865-A44B-4B54A61A0C65}">
      <dgm:prSet/>
      <dgm:spPr/>
      <dgm:t>
        <a:bodyPr/>
        <a:lstStyle/>
        <a:p>
          <a:endParaRPr lang="en-US"/>
        </a:p>
      </dgm:t>
    </dgm:pt>
    <dgm:pt modelId="{7C1902A8-7A0F-450B-A328-00CE41B5794E}" type="sibTrans" cxnId="{29CD5C97-FC09-4865-A44B-4B54A61A0C65}">
      <dgm:prSet/>
      <dgm:spPr/>
      <dgm:t>
        <a:bodyPr/>
        <a:lstStyle/>
        <a:p>
          <a:endParaRPr lang="en-US"/>
        </a:p>
      </dgm:t>
    </dgm:pt>
    <dgm:pt modelId="{833B201D-A7B5-402F-8148-9FB4976C3B9E}">
      <dgm:prSet/>
      <dgm:spPr/>
      <dgm:t>
        <a:bodyPr/>
        <a:lstStyle/>
        <a:p>
          <a:r>
            <a:rPr lang="en-US"/>
            <a:t>Click on Delete</a:t>
          </a:r>
        </a:p>
      </dgm:t>
    </dgm:pt>
    <dgm:pt modelId="{99D60D19-2B57-43E0-9A65-E5408F88AB3A}" type="parTrans" cxnId="{8CB67DB4-4561-4062-999C-56A657E463C3}">
      <dgm:prSet/>
      <dgm:spPr/>
      <dgm:t>
        <a:bodyPr/>
        <a:lstStyle/>
        <a:p>
          <a:endParaRPr lang="en-US"/>
        </a:p>
      </dgm:t>
    </dgm:pt>
    <dgm:pt modelId="{C36A68A1-4902-44A1-B375-4FEEE820998A}" type="sibTrans" cxnId="{8CB67DB4-4561-4062-999C-56A657E463C3}">
      <dgm:prSet/>
      <dgm:spPr/>
      <dgm:t>
        <a:bodyPr/>
        <a:lstStyle/>
        <a:p>
          <a:endParaRPr lang="en-US"/>
        </a:p>
      </dgm:t>
    </dgm:pt>
    <dgm:pt modelId="{932C99DA-3632-4FF6-9220-4DBA17E9FACF}">
      <dgm:prSet/>
      <dgm:spPr/>
      <dgm:t>
        <a:bodyPr/>
        <a:lstStyle/>
        <a:p>
          <a:r>
            <a:rPr lang="en-US"/>
            <a:t>Verify back at the index page, and item is deleted</a:t>
          </a:r>
        </a:p>
      </dgm:t>
    </dgm:pt>
    <dgm:pt modelId="{6E6B7978-2FED-468E-8051-5164360CCBD8}" type="parTrans" cxnId="{2A4BF8D0-F2AF-4887-AD01-97A5DD428644}">
      <dgm:prSet/>
      <dgm:spPr/>
      <dgm:t>
        <a:bodyPr/>
        <a:lstStyle/>
        <a:p>
          <a:endParaRPr lang="en-US"/>
        </a:p>
      </dgm:t>
    </dgm:pt>
    <dgm:pt modelId="{DF810CCF-5DE9-4582-8E3C-D809FED45DF8}" type="sibTrans" cxnId="{2A4BF8D0-F2AF-4887-AD01-97A5DD428644}">
      <dgm:prSet/>
      <dgm:spPr/>
      <dgm:t>
        <a:bodyPr/>
        <a:lstStyle/>
        <a:p>
          <a:endParaRPr lang="en-US"/>
        </a:p>
      </dgm:t>
    </dgm:pt>
    <dgm:pt modelId="{10F051DC-FF7F-4600-87DA-F1A55129E8C8}">
      <dgm:prSet/>
      <dgm:spPr/>
      <dgm:t>
        <a:bodyPr/>
        <a:lstStyle/>
        <a:p>
          <a:r>
            <a:rPr lang="en-US" dirty="0"/>
            <a:t>Verify List View</a:t>
          </a:r>
        </a:p>
      </dgm:t>
    </dgm:pt>
    <dgm:pt modelId="{3703E950-CFA0-4795-91C8-4F872F5D06D7}" type="parTrans" cxnId="{B9B8458F-2B02-4CA9-B717-B950DE0FF86F}">
      <dgm:prSet/>
      <dgm:spPr/>
    </dgm:pt>
    <dgm:pt modelId="{C420BEFE-3AE5-4BE0-B838-F94C2CFCCF1B}" type="sibTrans" cxnId="{B9B8458F-2B02-4CA9-B717-B950DE0FF86F}">
      <dgm:prSet/>
      <dgm:spPr/>
    </dgm:pt>
    <dgm:pt modelId="{4B307B57-4E32-4A1C-9047-C6E1DB54DFC0}" type="pres">
      <dgm:prSet presAssocID="{748535CC-E4AE-40BD-90A2-F8B2BCE1CB7C}" presName="Name0" presStyleCnt="0">
        <dgm:presLayoutVars>
          <dgm:dir/>
          <dgm:animLvl val="lvl"/>
          <dgm:resizeHandles val="exact"/>
        </dgm:presLayoutVars>
      </dgm:prSet>
      <dgm:spPr/>
    </dgm:pt>
    <dgm:pt modelId="{1780DFFC-7C3D-40D8-83F2-9EE0425244E5}" type="pres">
      <dgm:prSet presAssocID="{05954033-711F-4494-929A-8D501D4A7739}" presName="composite" presStyleCnt="0"/>
      <dgm:spPr/>
    </dgm:pt>
    <dgm:pt modelId="{A33C0CB0-EB3C-4D2D-89D9-24FB3A3AE716}" type="pres">
      <dgm:prSet presAssocID="{05954033-711F-4494-929A-8D501D4A773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E7DA4BE-4709-472D-9267-C7F7842C8DE0}" type="pres">
      <dgm:prSet presAssocID="{05954033-711F-4494-929A-8D501D4A7739}" presName="desTx" presStyleLbl="alignAccFollowNode1" presStyleIdx="0" presStyleCnt="5">
        <dgm:presLayoutVars>
          <dgm:bulletEnabled val="1"/>
        </dgm:presLayoutVars>
      </dgm:prSet>
      <dgm:spPr/>
    </dgm:pt>
    <dgm:pt modelId="{093FF43A-0FF1-4BE3-888E-C2D7F85F1D49}" type="pres">
      <dgm:prSet presAssocID="{FCAE8B80-CBED-4DBB-A719-63A83AA049F9}" presName="space" presStyleCnt="0"/>
      <dgm:spPr/>
    </dgm:pt>
    <dgm:pt modelId="{55303F56-DA3E-47F6-AC5D-CBD255B5CFBA}" type="pres">
      <dgm:prSet presAssocID="{0F50BCA8-8490-4B10-A099-7F525FB29856}" presName="composite" presStyleCnt="0"/>
      <dgm:spPr/>
    </dgm:pt>
    <dgm:pt modelId="{9F94197E-DA8F-4E7E-8DDA-5FEFC909A259}" type="pres">
      <dgm:prSet presAssocID="{0F50BCA8-8490-4B10-A099-7F525FB29856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AF4EDEA5-4498-40B8-8CBA-EDC86B611983}" type="pres">
      <dgm:prSet presAssocID="{0F50BCA8-8490-4B10-A099-7F525FB29856}" presName="desTx" presStyleLbl="alignAccFollowNode1" presStyleIdx="1" presStyleCnt="5">
        <dgm:presLayoutVars>
          <dgm:bulletEnabled val="1"/>
        </dgm:presLayoutVars>
      </dgm:prSet>
      <dgm:spPr/>
    </dgm:pt>
    <dgm:pt modelId="{89174EF0-0E36-4F30-A73E-2D2187B40106}" type="pres">
      <dgm:prSet presAssocID="{1EC829D3-DA63-4E75-8944-413413EBC82A}" presName="space" presStyleCnt="0"/>
      <dgm:spPr/>
    </dgm:pt>
    <dgm:pt modelId="{2BC457A9-EB3D-4EF9-8D40-2917700BF6DF}" type="pres">
      <dgm:prSet presAssocID="{5CE93906-D00C-4D81-8871-49AC1B939BC2}" presName="composite" presStyleCnt="0"/>
      <dgm:spPr/>
    </dgm:pt>
    <dgm:pt modelId="{379F4A57-7DB8-40E9-A459-E96B787C9D4E}" type="pres">
      <dgm:prSet presAssocID="{5CE93906-D00C-4D81-8871-49AC1B939BC2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C2D19E5-A9FC-4673-9030-921AEFD42BCF}" type="pres">
      <dgm:prSet presAssocID="{5CE93906-D00C-4D81-8871-49AC1B939BC2}" presName="desTx" presStyleLbl="alignAccFollowNode1" presStyleIdx="2" presStyleCnt="5">
        <dgm:presLayoutVars>
          <dgm:bulletEnabled val="1"/>
        </dgm:presLayoutVars>
      </dgm:prSet>
      <dgm:spPr/>
    </dgm:pt>
    <dgm:pt modelId="{6A55D7C2-5562-478D-A558-439F08CB3249}" type="pres">
      <dgm:prSet presAssocID="{B18966B4-B556-4F81-A12F-EDBDD87D4A23}" presName="space" presStyleCnt="0"/>
      <dgm:spPr/>
    </dgm:pt>
    <dgm:pt modelId="{0EAEABDE-C0B4-4ECA-96A8-A3A8BF177979}" type="pres">
      <dgm:prSet presAssocID="{30F3689B-056C-4169-B06F-BF97D0393903}" presName="composite" presStyleCnt="0"/>
      <dgm:spPr/>
    </dgm:pt>
    <dgm:pt modelId="{3B11697F-4C05-4FF9-8229-D3409D18A97A}" type="pres">
      <dgm:prSet presAssocID="{30F3689B-056C-4169-B06F-BF97D039390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E745861-614B-408D-B6CC-7EB557A9C2F7}" type="pres">
      <dgm:prSet presAssocID="{30F3689B-056C-4169-B06F-BF97D0393903}" presName="desTx" presStyleLbl="alignAccFollowNode1" presStyleIdx="3" presStyleCnt="5">
        <dgm:presLayoutVars>
          <dgm:bulletEnabled val="1"/>
        </dgm:presLayoutVars>
      </dgm:prSet>
      <dgm:spPr/>
    </dgm:pt>
    <dgm:pt modelId="{FECC6F03-DD9C-4659-877E-4873519B3756}" type="pres">
      <dgm:prSet presAssocID="{38BA7AC6-1B57-43C5-943D-03D6BC3640F5}" presName="space" presStyleCnt="0"/>
      <dgm:spPr/>
    </dgm:pt>
    <dgm:pt modelId="{EA445CF8-C6C1-43E3-8504-ACDDDF93F76D}" type="pres">
      <dgm:prSet presAssocID="{B9ED6624-FF7B-4C57-AEBF-08503E59277C}" presName="composite" presStyleCnt="0"/>
      <dgm:spPr/>
    </dgm:pt>
    <dgm:pt modelId="{F101AAEB-6000-4920-B690-02E34136CC12}" type="pres">
      <dgm:prSet presAssocID="{B9ED6624-FF7B-4C57-AEBF-08503E59277C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C4F8C80-552E-4663-B1FA-55A796C686E0}" type="pres">
      <dgm:prSet presAssocID="{B9ED6624-FF7B-4C57-AEBF-08503E59277C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1F22B02-D582-48A0-9568-904599CA79AE}" srcId="{30F3689B-056C-4169-B06F-BF97D0393903}" destId="{EF944A33-B75B-416F-9834-A8B25FDCB112}" srcOrd="4" destOrd="0" parTransId="{06DA5685-37D3-494F-885E-08B909A76614}" sibTransId="{E82A7304-FDC7-4C21-A406-F1A2D971A13A}"/>
    <dgm:cxn modelId="{33265004-6007-4F36-954E-6E9780119F03}" srcId="{5CE93906-D00C-4D81-8871-49AC1B939BC2}" destId="{E79CDC4A-7D53-4193-8645-C2ED56D8F413}" srcOrd="2" destOrd="0" parTransId="{027903EF-8CD8-4256-A05D-44EE8D00DF9B}" sibTransId="{39FECF8E-AB46-410C-8806-6F12F6C881D9}"/>
    <dgm:cxn modelId="{6C9E2106-4C1C-4087-8D1C-FD3E312C773A}" type="presOf" srcId="{DAA22675-F571-4B96-BD31-5263618B0249}" destId="{9E745861-614B-408D-B6CC-7EB557A9C2F7}" srcOrd="0" destOrd="0" presId="urn:microsoft.com/office/officeart/2005/8/layout/hList1"/>
    <dgm:cxn modelId="{B2AC2606-1392-4077-A6F5-D3F9270B468F}" type="presOf" srcId="{6723E0DA-FC80-4899-A23B-71F961C18F09}" destId="{9E745861-614B-408D-B6CC-7EB557A9C2F7}" srcOrd="0" destOrd="6" presId="urn:microsoft.com/office/officeart/2005/8/layout/hList1"/>
    <dgm:cxn modelId="{8217EB08-4E14-40DC-81E5-9235CB9EF78A}" type="presOf" srcId="{B09B32F6-ADD4-477C-B61C-72E14AFDD300}" destId="{9E745861-614B-408D-B6CC-7EB557A9C2F7}" srcOrd="0" destOrd="5" presId="urn:microsoft.com/office/officeart/2005/8/layout/hList1"/>
    <dgm:cxn modelId="{3AC2D010-F0FB-494A-802D-8286ABDC9A10}" type="presOf" srcId="{5CE93906-D00C-4D81-8871-49AC1B939BC2}" destId="{379F4A57-7DB8-40E9-A459-E96B787C9D4E}" srcOrd="0" destOrd="0" presId="urn:microsoft.com/office/officeart/2005/8/layout/hList1"/>
    <dgm:cxn modelId="{8FFF9423-EE42-4798-BAB7-41B69BDDDDAA}" srcId="{5CE93906-D00C-4D81-8871-49AC1B939BC2}" destId="{62F457A0-5EF4-402D-A5C4-9D63F6F78BD5}" srcOrd="1" destOrd="0" parTransId="{E4016325-DDDF-4EE0-9E10-87EAEF4168FA}" sibTransId="{4BBD693B-E97E-43B6-B12F-411B02C88DE7}"/>
    <dgm:cxn modelId="{21776624-6E74-44B3-BB2F-3CE7595B5B6F}" type="presOf" srcId="{CD87DD71-A374-4845-9078-2166E64381D6}" destId="{AF4EDEA5-4498-40B8-8CBA-EDC86B611983}" srcOrd="0" destOrd="2" presId="urn:microsoft.com/office/officeart/2005/8/layout/hList1"/>
    <dgm:cxn modelId="{40583126-364E-48E5-BD2A-4095789B2B20}" srcId="{30F3689B-056C-4169-B06F-BF97D0393903}" destId="{DAA22675-F571-4B96-BD31-5263618B0249}" srcOrd="0" destOrd="0" parTransId="{31B852B0-95D9-423F-BD01-12F1C90D3D91}" sibTransId="{533AA7D5-DA22-4504-818B-2B83D5F74857}"/>
    <dgm:cxn modelId="{86FD7B26-49F1-4F97-80A6-4C6796AE67DF}" srcId="{748535CC-E4AE-40BD-90A2-F8B2BCE1CB7C}" destId="{30F3689B-056C-4169-B06F-BF97D0393903}" srcOrd="3" destOrd="0" parTransId="{0B3C0E39-B571-4F62-9E4A-D029DFBC3789}" sibTransId="{38BA7AC6-1B57-43C5-943D-03D6BC3640F5}"/>
    <dgm:cxn modelId="{FFD3DA28-BEA8-40DC-9107-6EFA9B13CCDC}" srcId="{5CE93906-D00C-4D81-8871-49AC1B939BC2}" destId="{705FC068-0A7D-43AF-A84B-D64978266087}" srcOrd="3" destOrd="0" parTransId="{53115464-DF71-4857-87FE-21DCB98271F3}" sibTransId="{6C40081A-2095-466C-9ED5-59FC20A26826}"/>
    <dgm:cxn modelId="{F4215434-6821-4C8A-A561-C59635A65A69}" srcId="{0F50BCA8-8490-4B10-A099-7F525FB29856}" destId="{F2366D32-87F8-440B-A01B-0267E527CE9B}" srcOrd="0" destOrd="0" parTransId="{A33E4D05-275D-42A2-B224-058C0E3F03EC}" sibTransId="{79E26CB2-8C73-450E-996B-BFFC9ABE91CE}"/>
    <dgm:cxn modelId="{19007737-147B-486E-9CFF-521D311DAEEB}" type="presOf" srcId="{748535CC-E4AE-40BD-90A2-F8B2BCE1CB7C}" destId="{4B307B57-4E32-4A1C-9047-C6E1DB54DFC0}" srcOrd="0" destOrd="0" presId="urn:microsoft.com/office/officeart/2005/8/layout/hList1"/>
    <dgm:cxn modelId="{B07F833E-1D99-4914-A6BA-305773922F68}" srcId="{30F3689B-056C-4169-B06F-BF97D0393903}" destId="{B09B32F6-ADD4-477C-B61C-72E14AFDD300}" srcOrd="5" destOrd="0" parTransId="{7B40CBF2-BD39-40E2-8F0D-A5AEF08C2153}" sibTransId="{4033FDC6-E4F6-4E49-81D7-96C680BFC6AE}"/>
    <dgm:cxn modelId="{11F0455C-63DA-4AB1-AB3D-D41A0EBF0DC2}" type="presOf" srcId="{932C99DA-3632-4FF6-9220-4DBA17E9FACF}" destId="{8C4F8C80-552E-4663-B1FA-55A796C686E0}" srcOrd="0" destOrd="3" presId="urn:microsoft.com/office/officeart/2005/8/layout/hList1"/>
    <dgm:cxn modelId="{181AEB44-4C20-48E7-BB2D-72493E131DCF}" type="presOf" srcId="{0A976E6E-9773-4AFA-A488-4ADA452A73CF}" destId="{7C2D19E5-A9FC-4673-9030-921AEFD42BCF}" srcOrd="0" destOrd="4" presId="urn:microsoft.com/office/officeart/2005/8/layout/hList1"/>
    <dgm:cxn modelId="{D7647D67-D7A3-4338-B2BF-9A436C1E33F5}" type="presOf" srcId="{237965AB-8C38-4C8E-940F-31A6DD590286}" destId="{AF4EDEA5-4498-40B8-8CBA-EDC86B611983}" srcOrd="0" destOrd="4" presId="urn:microsoft.com/office/officeart/2005/8/layout/hList1"/>
    <dgm:cxn modelId="{A651AB4B-2CB0-41BF-944E-FB0A699CC965}" srcId="{748535CC-E4AE-40BD-90A2-F8B2BCE1CB7C}" destId="{0F50BCA8-8490-4B10-A099-7F525FB29856}" srcOrd="1" destOrd="0" parTransId="{12CB30F7-BA3E-4720-A1C4-C036F5EDF04C}" sibTransId="{1EC829D3-DA63-4E75-8944-413413EBC82A}"/>
    <dgm:cxn modelId="{3F80656D-23E6-4893-954C-911BFFC9B4A2}" type="presOf" srcId="{BC9EFEB7-A9A7-47B9-BFB8-EA4F9DF3FAEE}" destId="{AF4EDEA5-4498-40B8-8CBA-EDC86B611983}" srcOrd="0" destOrd="3" presId="urn:microsoft.com/office/officeart/2005/8/layout/hList1"/>
    <dgm:cxn modelId="{BA34A04D-B1B7-44D0-A6E7-06E85B80CBC7}" type="presOf" srcId="{833B201D-A7B5-402F-8148-9FB4976C3B9E}" destId="{8C4F8C80-552E-4663-B1FA-55A796C686E0}" srcOrd="0" destOrd="2" presId="urn:microsoft.com/office/officeart/2005/8/layout/hList1"/>
    <dgm:cxn modelId="{AA499970-4E21-42C2-B2C8-2711E331FDC6}" type="presOf" srcId="{AB074A43-3588-499D-A99E-49E4EE952025}" destId="{8C4F8C80-552E-4663-B1FA-55A796C686E0}" srcOrd="0" destOrd="0" presId="urn:microsoft.com/office/officeart/2005/8/layout/hList1"/>
    <dgm:cxn modelId="{CD624972-616E-4E8C-8250-D69730C07C4D}" type="presOf" srcId="{62F457A0-5EF4-402D-A5C4-9D63F6F78BD5}" destId="{7C2D19E5-A9FC-4673-9030-921AEFD42BCF}" srcOrd="0" destOrd="1" presId="urn:microsoft.com/office/officeart/2005/8/layout/hList1"/>
    <dgm:cxn modelId="{32155D74-815F-4D55-A135-FC22C97402F0}" srcId="{30F3689B-056C-4169-B06F-BF97D0393903}" destId="{DEB090E9-8D0D-49CD-A6F3-2F2B95650484}" srcOrd="3" destOrd="0" parTransId="{12E7F85A-714F-4B98-B6C0-B9207E09293E}" sibTransId="{5552D1ED-5211-4AA4-B1B8-4D3F815D3CE1}"/>
    <dgm:cxn modelId="{34E0777A-7354-462A-B677-1A4FA14AFA38}" type="presOf" srcId="{05954033-711F-4494-929A-8D501D4A7739}" destId="{A33C0CB0-EB3C-4D2D-89D9-24FB3A3AE716}" srcOrd="0" destOrd="0" presId="urn:microsoft.com/office/officeart/2005/8/layout/hList1"/>
    <dgm:cxn modelId="{FCAB537B-0D70-4726-B3D2-4CA98410535A}" type="presOf" srcId="{F2366D32-87F8-440B-A01B-0267E527CE9B}" destId="{AF4EDEA5-4498-40B8-8CBA-EDC86B611983}" srcOrd="0" destOrd="0" presId="urn:microsoft.com/office/officeart/2005/8/layout/hList1"/>
    <dgm:cxn modelId="{DF5AEA82-2810-4902-958E-BD7C832E2CE9}" type="presOf" srcId="{705FC068-0A7D-43AF-A84B-D64978266087}" destId="{7C2D19E5-A9FC-4673-9030-921AEFD42BCF}" srcOrd="0" destOrd="3" presId="urn:microsoft.com/office/officeart/2005/8/layout/hList1"/>
    <dgm:cxn modelId="{4B489084-B4F5-4908-87DA-32E490334E18}" type="presOf" srcId="{B9ED6624-FF7B-4C57-AEBF-08503E59277C}" destId="{F101AAEB-6000-4920-B690-02E34136CC12}" srcOrd="0" destOrd="0" presId="urn:microsoft.com/office/officeart/2005/8/layout/hList1"/>
    <dgm:cxn modelId="{382FD18B-B259-4BC9-B7B6-2E6403CFE8CB}" type="presOf" srcId="{3F2148EE-DBE7-412D-9345-2419B66D7737}" destId="{9E745861-614B-408D-B6CC-7EB557A9C2F7}" srcOrd="0" destOrd="1" presId="urn:microsoft.com/office/officeart/2005/8/layout/hList1"/>
    <dgm:cxn modelId="{B9B8458F-2B02-4CA9-B717-B950DE0FF86F}" srcId="{05954033-711F-4494-929A-8D501D4A7739}" destId="{10F051DC-FF7F-4600-87DA-F1A55129E8C8}" srcOrd="0" destOrd="0" parTransId="{3703E950-CFA0-4795-91C8-4F872F5D06D7}" sibTransId="{C420BEFE-3AE5-4BE0-B838-F94C2CFCCF1B}"/>
    <dgm:cxn modelId="{29CD5C97-FC09-4865-A44B-4B54A61A0C65}" srcId="{B9ED6624-FF7B-4C57-AEBF-08503E59277C}" destId="{44948AEF-AFED-4FCF-BA2F-DBEDADE3BCD5}" srcOrd="1" destOrd="0" parTransId="{FD488C66-7033-4B9A-9E8B-75236DC275A4}" sibTransId="{7C1902A8-7A0F-450B-A328-00CE41B5794E}"/>
    <dgm:cxn modelId="{E917BC9B-8757-430B-A5CB-506F6658F092}" type="presOf" srcId="{44948AEF-AFED-4FCF-BA2F-DBEDADE3BCD5}" destId="{8C4F8C80-552E-4663-B1FA-55A796C686E0}" srcOrd="0" destOrd="1" presId="urn:microsoft.com/office/officeart/2005/8/layout/hList1"/>
    <dgm:cxn modelId="{5F577FA0-9158-4E83-BDCD-7ED21D043740}" type="presOf" srcId="{E79CDC4A-7D53-4193-8645-C2ED56D8F413}" destId="{7C2D19E5-A9FC-4673-9030-921AEFD42BCF}" srcOrd="0" destOrd="2" presId="urn:microsoft.com/office/officeart/2005/8/layout/hList1"/>
    <dgm:cxn modelId="{9C7521A6-1E6C-4219-A307-09FE917D492C}" srcId="{748535CC-E4AE-40BD-90A2-F8B2BCE1CB7C}" destId="{B9ED6624-FF7B-4C57-AEBF-08503E59277C}" srcOrd="4" destOrd="0" parTransId="{E793F147-0900-4FE0-B233-63BE02A44E49}" sibTransId="{D0F9A8A1-CDDE-46B2-B66D-F42DA5409AF9}"/>
    <dgm:cxn modelId="{CCE369B4-3F79-415D-ACEC-1D5DDDFA89E0}" srcId="{5CE93906-D00C-4D81-8871-49AC1B939BC2}" destId="{07F794F7-FB62-4E70-B188-4B9DDF97CDE2}" srcOrd="0" destOrd="0" parTransId="{E3F36874-FA9F-4FDA-8D98-94AE5C3EFBCC}" sibTransId="{A2FCA408-59C2-4899-AF03-95BE2177F0D7}"/>
    <dgm:cxn modelId="{8CB67DB4-4561-4062-999C-56A657E463C3}" srcId="{B9ED6624-FF7B-4C57-AEBF-08503E59277C}" destId="{833B201D-A7B5-402F-8148-9FB4976C3B9E}" srcOrd="2" destOrd="0" parTransId="{99D60D19-2B57-43E0-9A65-E5408F88AB3A}" sibTransId="{C36A68A1-4902-44A1-B375-4FEEE820998A}"/>
    <dgm:cxn modelId="{EE173BB5-DBF9-4F50-B850-D29F814283FD}" srcId="{0F50BCA8-8490-4B10-A099-7F525FB29856}" destId="{237965AB-8C38-4C8E-940F-31A6DD590286}" srcOrd="4" destOrd="0" parTransId="{C8264092-662E-426D-BFA5-1269D07580BF}" sibTransId="{B8104C96-EF6C-4E5B-B25F-300ECDF5586F}"/>
    <dgm:cxn modelId="{90B050B5-1B6B-49A3-A8AC-BA2633574E52}" type="presOf" srcId="{39E0FFBF-4AB8-46C2-8B08-DF8C5B9385A2}" destId="{AF4EDEA5-4498-40B8-8CBA-EDC86B611983}" srcOrd="0" destOrd="1" presId="urn:microsoft.com/office/officeart/2005/8/layout/hList1"/>
    <dgm:cxn modelId="{3EEDB3B8-5C1D-45DE-AE5B-33E0B63B287E}" type="presOf" srcId="{DEB090E9-8D0D-49CD-A6F3-2F2B95650484}" destId="{9E745861-614B-408D-B6CC-7EB557A9C2F7}" srcOrd="0" destOrd="3" presId="urn:microsoft.com/office/officeart/2005/8/layout/hList1"/>
    <dgm:cxn modelId="{8ABE19BC-0C0A-4A81-B573-C88E200BA79A}" srcId="{0F50BCA8-8490-4B10-A099-7F525FB29856}" destId="{BC9EFEB7-A9A7-47B9-BFB8-EA4F9DF3FAEE}" srcOrd="3" destOrd="0" parTransId="{7002562B-8F7D-4BA4-87DB-B239EEFF6D99}" sibTransId="{86CD687F-9C90-4E9E-90A9-53898418D8A3}"/>
    <dgm:cxn modelId="{FFD15ABD-6AC7-48C3-A0EA-0F9028430A35}" type="presOf" srcId="{80652F9B-4A6B-4082-8BB7-E8712BFBBC9F}" destId="{9E745861-614B-408D-B6CC-7EB557A9C2F7}" srcOrd="0" destOrd="2" presId="urn:microsoft.com/office/officeart/2005/8/layout/hList1"/>
    <dgm:cxn modelId="{51244FC8-96FC-4D8C-AB4A-2F974530C884}" srcId="{5CE93906-D00C-4D81-8871-49AC1B939BC2}" destId="{0A976E6E-9773-4AFA-A488-4ADA452A73CF}" srcOrd="4" destOrd="0" parTransId="{DC01D002-1DDF-4577-B38E-58840501683D}" sibTransId="{A800DEEB-8828-480C-A7A8-AC37B28D056A}"/>
    <dgm:cxn modelId="{2F021DCA-B799-47D5-AE77-CEBEE9974A00}" srcId="{30F3689B-056C-4169-B06F-BF97D0393903}" destId="{3F2148EE-DBE7-412D-9345-2419B66D7737}" srcOrd="1" destOrd="0" parTransId="{41280FC9-75F4-48E7-AE3A-BE4A20E47E70}" sibTransId="{D221E25F-6817-4B8A-88A7-A174546C5080}"/>
    <dgm:cxn modelId="{876C03CF-6267-42AE-A295-F2F2D186743E}" type="presOf" srcId="{10F051DC-FF7F-4600-87DA-F1A55129E8C8}" destId="{3E7DA4BE-4709-472D-9267-C7F7842C8DE0}" srcOrd="0" destOrd="0" presId="urn:microsoft.com/office/officeart/2005/8/layout/hList1"/>
    <dgm:cxn modelId="{2A4BF8D0-F2AF-4887-AD01-97A5DD428644}" srcId="{B9ED6624-FF7B-4C57-AEBF-08503E59277C}" destId="{932C99DA-3632-4FF6-9220-4DBA17E9FACF}" srcOrd="3" destOrd="0" parTransId="{6E6B7978-2FED-468E-8051-5164360CCBD8}" sibTransId="{DF810CCF-5DE9-4582-8E3C-D809FED45DF8}"/>
    <dgm:cxn modelId="{AB0857D2-00FB-431B-8B19-89B095FF0D21}" type="presOf" srcId="{07F794F7-FB62-4E70-B188-4B9DDF97CDE2}" destId="{7C2D19E5-A9FC-4673-9030-921AEFD42BCF}" srcOrd="0" destOrd="0" presId="urn:microsoft.com/office/officeart/2005/8/layout/hList1"/>
    <dgm:cxn modelId="{8F13FFD3-E229-4C38-B3CB-0A422EEC30CD}" srcId="{0F50BCA8-8490-4B10-A099-7F525FB29856}" destId="{39E0FFBF-4AB8-46C2-8B08-DF8C5B9385A2}" srcOrd="1" destOrd="0" parTransId="{8991F0BD-63F0-48F5-8CBB-1EC180A2DD32}" sibTransId="{A3229ECE-F9CF-41B2-AC09-05EDD1C3E17C}"/>
    <dgm:cxn modelId="{41D2BBD7-F5ED-40D7-BCC7-8AEF18449705}" type="presOf" srcId="{0F50BCA8-8490-4B10-A099-7F525FB29856}" destId="{9F94197E-DA8F-4E7E-8DDA-5FEFC909A259}" srcOrd="0" destOrd="0" presId="urn:microsoft.com/office/officeart/2005/8/layout/hList1"/>
    <dgm:cxn modelId="{9F5CC5D8-589D-4B37-AA3B-F76DC9E6BE80}" srcId="{30F3689B-056C-4169-B06F-BF97D0393903}" destId="{80652F9B-4A6B-4082-8BB7-E8712BFBBC9F}" srcOrd="2" destOrd="0" parTransId="{C8D09A63-2D0B-4C51-89FD-0F3182E376F3}" sibTransId="{C0DB8456-9D49-4298-A39C-F0779978D0BF}"/>
    <dgm:cxn modelId="{441301D9-0395-4BC8-A0B5-BBC8AEBC6F4F}" srcId="{748535CC-E4AE-40BD-90A2-F8B2BCE1CB7C}" destId="{05954033-711F-4494-929A-8D501D4A7739}" srcOrd="0" destOrd="0" parTransId="{58455C95-9234-4CB8-891B-58BB4CA0332C}" sibTransId="{FCAE8B80-CBED-4DBB-A719-63A83AA049F9}"/>
    <dgm:cxn modelId="{6A86A9D9-F058-4B7C-86B4-D354ADC17520}" srcId="{0F50BCA8-8490-4B10-A099-7F525FB29856}" destId="{CD87DD71-A374-4845-9078-2166E64381D6}" srcOrd="2" destOrd="0" parTransId="{4D5DD7C7-F2EE-4528-95A2-35B9AC4F083C}" sibTransId="{85B8C87B-FF57-4E1B-B2D9-F71EC634DDA4}"/>
    <dgm:cxn modelId="{1196BEDB-8F3D-4F24-A186-E7D36745A453}" type="presOf" srcId="{EF944A33-B75B-416F-9834-A8B25FDCB112}" destId="{9E745861-614B-408D-B6CC-7EB557A9C2F7}" srcOrd="0" destOrd="4" presId="urn:microsoft.com/office/officeart/2005/8/layout/hList1"/>
    <dgm:cxn modelId="{3DD60DEA-70B6-4545-8ACD-BF401ECB6F16}" type="presOf" srcId="{30F3689B-056C-4169-B06F-BF97D0393903}" destId="{3B11697F-4C05-4FF9-8229-D3409D18A97A}" srcOrd="0" destOrd="0" presId="urn:microsoft.com/office/officeart/2005/8/layout/hList1"/>
    <dgm:cxn modelId="{5AE3FDEA-0759-46E9-A5D7-1F0672A9D4A5}" srcId="{B9ED6624-FF7B-4C57-AEBF-08503E59277C}" destId="{AB074A43-3588-499D-A99E-49E4EE952025}" srcOrd="0" destOrd="0" parTransId="{098E1B01-94D8-4A5E-9E0B-B0976042AAA5}" sibTransId="{514039D5-F962-448E-88F0-B90213647E7E}"/>
    <dgm:cxn modelId="{1212DFFA-2067-468D-8AF2-8CAC44938275}" srcId="{748535CC-E4AE-40BD-90A2-F8B2BCE1CB7C}" destId="{5CE93906-D00C-4D81-8871-49AC1B939BC2}" srcOrd="2" destOrd="0" parTransId="{C3D3F4CD-156F-4A0B-857C-BC41505F5FC5}" sibTransId="{B18966B4-B556-4F81-A12F-EDBDD87D4A23}"/>
    <dgm:cxn modelId="{1080B9FE-75CC-4827-B23A-2E1D73A29936}" srcId="{30F3689B-056C-4169-B06F-BF97D0393903}" destId="{6723E0DA-FC80-4899-A23B-71F961C18F09}" srcOrd="6" destOrd="0" parTransId="{279E00DE-F78D-4BA3-8C6F-D061D374D3C8}" sibTransId="{499F2D45-69F5-4789-B208-A31161338577}"/>
    <dgm:cxn modelId="{4CD2779D-BED1-4168-994B-039DD0F97EA3}" type="presParOf" srcId="{4B307B57-4E32-4A1C-9047-C6E1DB54DFC0}" destId="{1780DFFC-7C3D-40D8-83F2-9EE0425244E5}" srcOrd="0" destOrd="0" presId="urn:microsoft.com/office/officeart/2005/8/layout/hList1"/>
    <dgm:cxn modelId="{4DB2FE95-8FB1-4555-8F2B-DFB6AA58618E}" type="presParOf" srcId="{1780DFFC-7C3D-40D8-83F2-9EE0425244E5}" destId="{A33C0CB0-EB3C-4D2D-89D9-24FB3A3AE716}" srcOrd="0" destOrd="0" presId="urn:microsoft.com/office/officeart/2005/8/layout/hList1"/>
    <dgm:cxn modelId="{8D5ABED8-E406-412A-B01D-CFC3DF1A2933}" type="presParOf" srcId="{1780DFFC-7C3D-40D8-83F2-9EE0425244E5}" destId="{3E7DA4BE-4709-472D-9267-C7F7842C8DE0}" srcOrd="1" destOrd="0" presId="urn:microsoft.com/office/officeart/2005/8/layout/hList1"/>
    <dgm:cxn modelId="{304A8117-F4A0-4CD1-82F5-69FB1DC2A596}" type="presParOf" srcId="{4B307B57-4E32-4A1C-9047-C6E1DB54DFC0}" destId="{093FF43A-0FF1-4BE3-888E-C2D7F85F1D49}" srcOrd="1" destOrd="0" presId="urn:microsoft.com/office/officeart/2005/8/layout/hList1"/>
    <dgm:cxn modelId="{966C5C31-62E2-4559-B3BA-DE450B26A117}" type="presParOf" srcId="{4B307B57-4E32-4A1C-9047-C6E1DB54DFC0}" destId="{55303F56-DA3E-47F6-AC5D-CBD255B5CFBA}" srcOrd="2" destOrd="0" presId="urn:microsoft.com/office/officeart/2005/8/layout/hList1"/>
    <dgm:cxn modelId="{6B3B1541-2C6A-4CBD-987A-B80B3C182877}" type="presParOf" srcId="{55303F56-DA3E-47F6-AC5D-CBD255B5CFBA}" destId="{9F94197E-DA8F-4E7E-8DDA-5FEFC909A259}" srcOrd="0" destOrd="0" presId="urn:microsoft.com/office/officeart/2005/8/layout/hList1"/>
    <dgm:cxn modelId="{39A33930-D808-49AA-A9F1-A6CC616F1FE8}" type="presParOf" srcId="{55303F56-DA3E-47F6-AC5D-CBD255B5CFBA}" destId="{AF4EDEA5-4498-40B8-8CBA-EDC86B611983}" srcOrd="1" destOrd="0" presId="urn:microsoft.com/office/officeart/2005/8/layout/hList1"/>
    <dgm:cxn modelId="{C154641E-7CC6-4450-BC5B-0B497E352AB5}" type="presParOf" srcId="{4B307B57-4E32-4A1C-9047-C6E1DB54DFC0}" destId="{89174EF0-0E36-4F30-A73E-2D2187B40106}" srcOrd="3" destOrd="0" presId="urn:microsoft.com/office/officeart/2005/8/layout/hList1"/>
    <dgm:cxn modelId="{EE6992C9-6EF9-44C7-9B6D-365D331F0F47}" type="presParOf" srcId="{4B307B57-4E32-4A1C-9047-C6E1DB54DFC0}" destId="{2BC457A9-EB3D-4EF9-8D40-2917700BF6DF}" srcOrd="4" destOrd="0" presId="urn:microsoft.com/office/officeart/2005/8/layout/hList1"/>
    <dgm:cxn modelId="{51E87730-877B-4874-A046-9366F0CFD3EF}" type="presParOf" srcId="{2BC457A9-EB3D-4EF9-8D40-2917700BF6DF}" destId="{379F4A57-7DB8-40E9-A459-E96B787C9D4E}" srcOrd="0" destOrd="0" presId="urn:microsoft.com/office/officeart/2005/8/layout/hList1"/>
    <dgm:cxn modelId="{58BD8541-7F67-49EE-923B-F972325293EF}" type="presParOf" srcId="{2BC457A9-EB3D-4EF9-8D40-2917700BF6DF}" destId="{7C2D19E5-A9FC-4673-9030-921AEFD42BCF}" srcOrd="1" destOrd="0" presId="urn:microsoft.com/office/officeart/2005/8/layout/hList1"/>
    <dgm:cxn modelId="{275101CD-72D5-47D2-9E1A-C8267858D76A}" type="presParOf" srcId="{4B307B57-4E32-4A1C-9047-C6E1DB54DFC0}" destId="{6A55D7C2-5562-478D-A558-439F08CB3249}" srcOrd="5" destOrd="0" presId="urn:microsoft.com/office/officeart/2005/8/layout/hList1"/>
    <dgm:cxn modelId="{FC123454-EFF4-499E-8FAB-373AE61E8300}" type="presParOf" srcId="{4B307B57-4E32-4A1C-9047-C6E1DB54DFC0}" destId="{0EAEABDE-C0B4-4ECA-96A8-A3A8BF177979}" srcOrd="6" destOrd="0" presId="urn:microsoft.com/office/officeart/2005/8/layout/hList1"/>
    <dgm:cxn modelId="{AA5AF0D6-0BC9-4180-82CB-858D3B3ABB1B}" type="presParOf" srcId="{0EAEABDE-C0B4-4ECA-96A8-A3A8BF177979}" destId="{3B11697F-4C05-4FF9-8229-D3409D18A97A}" srcOrd="0" destOrd="0" presId="urn:microsoft.com/office/officeart/2005/8/layout/hList1"/>
    <dgm:cxn modelId="{83DF0031-EF3B-4EB7-A2CE-67A9487F9DC5}" type="presParOf" srcId="{0EAEABDE-C0B4-4ECA-96A8-A3A8BF177979}" destId="{9E745861-614B-408D-B6CC-7EB557A9C2F7}" srcOrd="1" destOrd="0" presId="urn:microsoft.com/office/officeart/2005/8/layout/hList1"/>
    <dgm:cxn modelId="{A9C4DE36-891B-497F-89EE-2AA3B2DB3DA9}" type="presParOf" srcId="{4B307B57-4E32-4A1C-9047-C6E1DB54DFC0}" destId="{FECC6F03-DD9C-4659-877E-4873519B3756}" srcOrd="7" destOrd="0" presId="urn:microsoft.com/office/officeart/2005/8/layout/hList1"/>
    <dgm:cxn modelId="{ACC6EA8F-1DCC-41FB-AD44-1CB430F6A869}" type="presParOf" srcId="{4B307B57-4E32-4A1C-9047-C6E1DB54DFC0}" destId="{EA445CF8-C6C1-43E3-8504-ACDDDF93F76D}" srcOrd="8" destOrd="0" presId="urn:microsoft.com/office/officeart/2005/8/layout/hList1"/>
    <dgm:cxn modelId="{F0ECBEF4-58AC-444C-BFC3-AC19E919768A}" type="presParOf" srcId="{EA445CF8-C6C1-43E3-8504-ACDDDF93F76D}" destId="{F101AAEB-6000-4920-B690-02E34136CC12}" srcOrd="0" destOrd="0" presId="urn:microsoft.com/office/officeart/2005/8/layout/hList1"/>
    <dgm:cxn modelId="{63E58AEE-FB81-47EA-B30A-13ACB26FFCA9}" type="presParOf" srcId="{EA445CF8-C6C1-43E3-8504-ACDDDF93F76D}" destId="{8C4F8C80-552E-4663-B1FA-55A796C686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E480-ABF3-44C5-AA38-C89601546829}">
      <dsp:nvSpPr>
        <dsp:cNvPr id="0" name=""/>
        <dsp:cNvSpPr/>
      </dsp:nvSpPr>
      <dsp:spPr>
        <a:xfrm>
          <a:off x="3080" y="127496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with MasterDetail</a:t>
          </a:r>
        </a:p>
      </dsp:txBody>
      <dsp:txXfrm>
        <a:off x="3080" y="1427734"/>
        <a:ext cx="2444055" cy="2053006"/>
      </dsp:txXfrm>
    </dsp:sp>
    <dsp:sp modelId="{4831E25E-3620-46B0-B04F-2F0C3384696A}">
      <dsp:nvSpPr>
        <dsp:cNvPr id="0" name=""/>
        <dsp:cNvSpPr/>
      </dsp:nvSpPr>
      <dsp:spPr>
        <a:xfrm>
          <a:off x="711856" y="469664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619992"/>
        <a:ext cx="725847" cy="725847"/>
      </dsp:txXfrm>
    </dsp:sp>
    <dsp:sp modelId="{D0E83654-3743-42DE-9F4A-809BFD0712BD}">
      <dsp:nvSpPr>
        <dsp:cNvPr id="0" name=""/>
        <dsp:cNvSpPr/>
      </dsp:nvSpPr>
      <dsp:spPr>
        <a:xfrm>
          <a:off x="3080" y="3549102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D3F60F-D661-491E-983B-1FB589B9D8F2}">
      <dsp:nvSpPr>
        <dsp:cNvPr id="0" name=""/>
        <dsp:cNvSpPr/>
      </dsp:nvSpPr>
      <dsp:spPr>
        <a:xfrm>
          <a:off x="2691541" y="127496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Refactor to make changes easier</a:t>
          </a:r>
        </a:p>
      </dsp:txBody>
      <dsp:txXfrm>
        <a:off x="2691541" y="1427734"/>
        <a:ext cx="2444055" cy="2053006"/>
      </dsp:txXfrm>
    </dsp:sp>
    <dsp:sp modelId="{E4D5F8B0-1D07-498E-AA70-A59E4AB669A8}">
      <dsp:nvSpPr>
        <dsp:cNvPr id="0" name=""/>
        <dsp:cNvSpPr/>
      </dsp:nvSpPr>
      <dsp:spPr>
        <a:xfrm>
          <a:off x="3400317" y="469664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619992"/>
        <a:ext cx="725847" cy="725847"/>
      </dsp:txXfrm>
    </dsp:sp>
    <dsp:sp modelId="{09199C1B-7005-4AB9-8F25-040F323C80DD}">
      <dsp:nvSpPr>
        <dsp:cNvPr id="0" name=""/>
        <dsp:cNvSpPr/>
      </dsp:nvSpPr>
      <dsp:spPr>
        <a:xfrm>
          <a:off x="2691541" y="3549102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371109-AF01-405E-948B-316FE7C132EC}">
      <dsp:nvSpPr>
        <dsp:cNvPr id="0" name=""/>
        <dsp:cNvSpPr/>
      </dsp:nvSpPr>
      <dsp:spPr>
        <a:xfrm>
          <a:off x="5380002" y="127496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 all the CRUDi pages</a:t>
          </a:r>
        </a:p>
      </dsp:txBody>
      <dsp:txXfrm>
        <a:off x="5380002" y="1427734"/>
        <a:ext cx="2444055" cy="2053006"/>
      </dsp:txXfrm>
    </dsp:sp>
    <dsp:sp modelId="{1876BE3F-B13C-4B85-A9BF-AB3FE1F6BA5B}">
      <dsp:nvSpPr>
        <dsp:cNvPr id="0" name=""/>
        <dsp:cNvSpPr/>
      </dsp:nvSpPr>
      <dsp:spPr>
        <a:xfrm>
          <a:off x="6088778" y="469664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619992"/>
        <a:ext cx="725847" cy="725847"/>
      </dsp:txXfrm>
    </dsp:sp>
    <dsp:sp modelId="{92660880-8C7D-40F4-AE80-7F0142E718DA}">
      <dsp:nvSpPr>
        <dsp:cNvPr id="0" name=""/>
        <dsp:cNvSpPr/>
      </dsp:nvSpPr>
      <dsp:spPr>
        <a:xfrm>
          <a:off x="5380002" y="3549102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37C7B6-7278-427E-818F-90EE64732441}">
      <dsp:nvSpPr>
        <dsp:cNvPr id="0" name=""/>
        <dsp:cNvSpPr/>
      </dsp:nvSpPr>
      <dsp:spPr>
        <a:xfrm>
          <a:off x="8068463" y="127496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Update the </a:t>
          </a:r>
          <a:r>
            <a:rPr lang="en-US" sz="2500" kern="1200" dirty="0" err="1"/>
            <a:t>MockDataStore</a:t>
          </a:r>
          <a:endParaRPr lang="en-US" sz="2500" kern="1200" dirty="0"/>
        </a:p>
      </dsp:txBody>
      <dsp:txXfrm>
        <a:off x="8068463" y="1427734"/>
        <a:ext cx="2444055" cy="2053006"/>
      </dsp:txXfrm>
    </dsp:sp>
    <dsp:sp modelId="{D6872871-3FCE-4437-A93E-1CD86ED47186}">
      <dsp:nvSpPr>
        <dsp:cNvPr id="0" name=""/>
        <dsp:cNvSpPr/>
      </dsp:nvSpPr>
      <dsp:spPr>
        <a:xfrm>
          <a:off x="8777239" y="469664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619992"/>
        <a:ext cx="725847" cy="725847"/>
      </dsp:txXfrm>
    </dsp:sp>
    <dsp:sp modelId="{E70D5E6A-F995-4913-AC87-0313E890151E}">
      <dsp:nvSpPr>
        <dsp:cNvPr id="0" name=""/>
        <dsp:cNvSpPr/>
      </dsp:nvSpPr>
      <dsp:spPr>
        <a:xfrm>
          <a:off x="8068463" y="3549102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26C61-EC60-47E4-89E2-E18BFEB4D113}">
      <dsp:nvSpPr>
        <dsp:cNvPr id="0" name=""/>
        <dsp:cNvSpPr/>
      </dsp:nvSpPr>
      <dsp:spPr>
        <a:xfrm>
          <a:off x="765" y="2089672"/>
          <a:ext cx="2785558" cy="1392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Add, Detail, Edit, Index are done.</a:t>
          </a:r>
        </a:p>
      </dsp:txBody>
      <dsp:txXfrm>
        <a:off x="41558" y="2130465"/>
        <a:ext cx="2703972" cy="1311193"/>
      </dsp:txXfrm>
    </dsp:sp>
    <dsp:sp modelId="{46993E4A-D1EF-4C2A-B468-73F2F6B1F8A4}">
      <dsp:nvSpPr>
        <dsp:cNvPr id="0" name=""/>
        <dsp:cNvSpPr/>
      </dsp:nvSpPr>
      <dsp:spPr>
        <a:xfrm>
          <a:off x="3482713" y="2089672"/>
          <a:ext cx="2785558" cy="13927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Need Delete to finish the set…</a:t>
          </a:r>
        </a:p>
      </dsp:txBody>
      <dsp:txXfrm>
        <a:off x="3523506" y="2130465"/>
        <a:ext cx="2703972" cy="1311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0CB0-EB3C-4D2D-89D9-24FB3A3AE716}">
      <dsp:nvSpPr>
        <dsp:cNvPr id="0" name=""/>
        <dsp:cNvSpPr/>
      </dsp:nvSpPr>
      <dsp:spPr>
        <a:xfrm>
          <a:off x="4929" y="15534"/>
          <a:ext cx="188952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app</a:t>
          </a:r>
        </a:p>
      </dsp:txBody>
      <dsp:txXfrm>
        <a:off x="4929" y="15534"/>
        <a:ext cx="1889521" cy="460800"/>
      </dsp:txXfrm>
    </dsp:sp>
    <dsp:sp modelId="{3E7DA4BE-4709-472D-9267-C7F7842C8DE0}">
      <dsp:nvSpPr>
        <dsp:cNvPr id="0" name=""/>
        <dsp:cNvSpPr/>
      </dsp:nvSpPr>
      <dsp:spPr>
        <a:xfrm>
          <a:off x="4929" y="476334"/>
          <a:ext cx="1889521" cy="38594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Verify List View</a:t>
          </a:r>
        </a:p>
      </dsp:txBody>
      <dsp:txXfrm>
        <a:off x="4929" y="476334"/>
        <a:ext cx="1889521" cy="3859469"/>
      </dsp:txXfrm>
    </dsp:sp>
    <dsp:sp modelId="{9F94197E-DA8F-4E7E-8DDA-5FEFC909A259}">
      <dsp:nvSpPr>
        <dsp:cNvPr id="0" name=""/>
        <dsp:cNvSpPr/>
      </dsp:nvSpPr>
      <dsp:spPr>
        <a:xfrm>
          <a:off x="2158984" y="15534"/>
          <a:ext cx="188952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Cancel</a:t>
          </a:r>
        </a:p>
      </dsp:txBody>
      <dsp:txXfrm>
        <a:off x="2158984" y="15534"/>
        <a:ext cx="1889521" cy="460800"/>
      </dsp:txXfrm>
    </dsp:sp>
    <dsp:sp modelId="{AF4EDEA5-4498-40B8-8CBA-EDC86B611983}">
      <dsp:nvSpPr>
        <dsp:cNvPr id="0" name=""/>
        <dsp:cNvSpPr/>
      </dsp:nvSpPr>
      <dsp:spPr>
        <a:xfrm>
          <a:off x="2158984" y="476334"/>
          <a:ext cx="1889521" cy="38594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Add Toolbar, click Cancel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Item in list, click Delete Toolbar, click Cancel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Edit Toolbar, click Cancel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Cancel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Verify back at the Index</a:t>
          </a:r>
        </a:p>
      </dsp:txBody>
      <dsp:txXfrm>
        <a:off x="2158984" y="476334"/>
        <a:ext cx="1889521" cy="3859469"/>
      </dsp:txXfrm>
    </dsp:sp>
    <dsp:sp modelId="{379F4A57-7DB8-40E9-A459-E96B787C9D4E}">
      <dsp:nvSpPr>
        <dsp:cNvPr id="0" name=""/>
        <dsp:cNvSpPr/>
      </dsp:nvSpPr>
      <dsp:spPr>
        <a:xfrm>
          <a:off x="4313039" y="15534"/>
          <a:ext cx="188952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</a:t>
          </a:r>
        </a:p>
      </dsp:txBody>
      <dsp:txXfrm>
        <a:off x="4313039" y="15534"/>
        <a:ext cx="1889521" cy="460800"/>
      </dsp:txXfrm>
    </dsp:sp>
    <dsp:sp modelId="{7C2D19E5-A9FC-4673-9030-921AEFD42BCF}">
      <dsp:nvSpPr>
        <dsp:cNvPr id="0" name=""/>
        <dsp:cNvSpPr/>
      </dsp:nvSpPr>
      <dsp:spPr>
        <a:xfrm>
          <a:off x="4313039" y="476334"/>
          <a:ext cx="1889521" cy="38594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Add Toolbar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Enter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Enter Description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Save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Verify back at the Index, and new item is there</a:t>
          </a:r>
        </a:p>
      </dsp:txBody>
      <dsp:txXfrm>
        <a:off x="4313039" y="476334"/>
        <a:ext cx="1889521" cy="3859469"/>
      </dsp:txXfrm>
    </dsp:sp>
    <dsp:sp modelId="{3B11697F-4C05-4FF9-8229-D3409D18A97A}">
      <dsp:nvSpPr>
        <dsp:cNvPr id="0" name=""/>
        <dsp:cNvSpPr/>
      </dsp:nvSpPr>
      <dsp:spPr>
        <a:xfrm>
          <a:off x="6467094" y="15534"/>
          <a:ext cx="188952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Edit</a:t>
          </a:r>
        </a:p>
      </dsp:txBody>
      <dsp:txXfrm>
        <a:off x="6467094" y="15534"/>
        <a:ext cx="1889521" cy="460800"/>
      </dsp:txXfrm>
    </dsp:sp>
    <dsp:sp modelId="{9E745861-614B-408D-B6CC-7EB557A9C2F7}">
      <dsp:nvSpPr>
        <dsp:cNvPr id="0" name=""/>
        <dsp:cNvSpPr/>
      </dsp:nvSpPr>
      <dsp:spPr>
        <a:xfrm>
          <a:off x="6467094" y="476334"/>
          <a:ext cx="1889521" cy="38594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item (in the middle of the stack)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Edit Toolbar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Edit all fields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Save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Verify back at the detail page, and all updated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Cancel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Verify item shows in the list correctly, and did not move location</a:t>
          </a:r>
        </a:p>
      </dsp:txBody>
      <dsp:txXfrm>
        <a:off x="6467094" y="476334"/>
        <a:ext cx="1889521" cy="3859469"/>
      </dsp:txXfrm>
    </dsp:sp>
    <dsp:sp modelId="{F101AAEB-6000-4920-B690-02E34136CC12}">
      <dsp:nvSpPr>
        <dsp:cNvPr id="0" name=""/>
        <dsp:cNvSpPr/>
      </dsp:nvSpPr>
      <dsp:spPr>
        <a:xfrm>
          <a:off x="8621148" y="15534"/>
          <a:ext cx="1889521" cy="4608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Delete</a:t>
          </a:r>
        </a:p>
      </dsp:txBody>
      <dsp:txXfrm>
        <a:off x="8621148" y="15534"/>
        <a:ext cx="1889521" cy="460800"/>
      </dsp:txXfrm>
    </dsp:sp>
    <dsp:sp modelId="{8C4F8C80-552E-4663-B1FA-55A796C686E0}">
      <dsp:nvSpPr>
        <dsp:cNvPr id="0" name=""/>
        <dsp:cNvSpPr/>
      </dsp:nvSpPr>
      <dsp:spPr>
        <a:xfrm>
          <a:off x="8621148" y="476334"/>
          <a:ext cx="1889521" cy="385946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item (in the middle of the stack)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Delete Toolbar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Click on Delete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Verify back at the index page, and item is deleted</a:t>
          </a:r>
        </a:p>
      </dsp:txBody>
      <dsp:txXfrm>
        <a:off x="8621148" y="476334"/>
        <a:ext cx="1889521" cy="385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604-1F8B-4BD6-98E0-B0543DB0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F03DB-52F3-4CC9-86D1-8671CD76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7104-0D5B-4FE4-85C1-1F8102D4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F4ED3-D6CC-4A77-BF1F-A2A747D5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9FCB3-51AD-4D99-B124-5D274C56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6AD-F721-456E-83DA-09123681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19E11-9713-477E-9E3B-EA39785C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C77FA-AC8F-4F6C-B4A7-94871CFF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D1C3-3DA0-432D-ACFB-2C11E4D1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0EC7-3EB2-4657-9D01-2F442ECC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A49FB-D6FD-4F89-9C21-BFC1E5588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06073-A834-4382-8026-AF322101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3534-0D2E-47DD-83F4-E524C3AA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4055-895F-4501-A3F4-56148B64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7F47-BCE8-4750-ADA2-3CDFB650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C95F-F50E-43AE-B491-1FDFA1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AAE0-DF89-48E0-A176-C3CEEA1B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D305-0932-401B-8AA7-0F1424C2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5541-BA38-4A75-9F45-8A0D58FA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06D1-43E9-4F53-AA74-B970853A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EF48-DDC2-4F3B-9586-FE501B2C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8ED37-9230-4917-A3B4-A6E1C03D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A992-852B-4A7B-BF7B-8426EEFF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C9DB-3CD4-49F7-9227-FBAE6C2F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A5662-C63B-410A-80E2-3A38BE2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6C90-2E32-4872-8651-D1072CD8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AA2C-CF49-41E0-A485-4E58EEEB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2767A-DE32-4464-9988-C62C96190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F334B-F2ED-47BD-A53C-489360D2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57184-F4C9-49A8-81CA-DF9A868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73C4-F588-4B9E-A76E-5E45F14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C883-3A25-4A8D-B257-21DC85B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7150-8BE4-4D45-AE04-1CE4A9F3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BB9EF-4FE2-4561-94AA-8D139D9D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90D75-CB60-4E33-A8A3-A5084E1B9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C8603-0F2A-4BB6-8697-91442011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1C0CE-A573-4588-9639-1B32B4FF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66275-719D-4C7F-BD38-5946F114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83CF6-7D40-4658-AF97-7DBDAA8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2C01-E585-43CF-97D8-8C197BBF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9F83C-4416-4D20-BB0A-555AAB19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ACC1E-8EA4-4B6B-8055-4B9781A1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3FE80-4359-4EE2-A3C0-0C2115E4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3EFE3-9221-42B1-9852-C1A40568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2CF3A-F5C4-4C8B-B2BE-5B90A88B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8910-C25E-4E6E-8858-5734036A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B7CA-6066-45B1-86C8-CCE268EC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261D-EA0F-4846-89B1-9DAA3721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A80CE-8E8F-43F0-AC19-E888C756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0802-8FCD-4D7B-9D4B-F4A08445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42AC-2EFE-4D4C-81C8-E8C8807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87511-0E9D-4464-B86D-401C6158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2489-CFEA-4616-B02F-B2018216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1A871-74B8-41A5-92C0-E21296DE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076D-DC35-49E4-A59F-C6D284739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DB732-EFB5-4B2D-97FC-7D6818C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B91F4-24EA-4712-A591-51E351B2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C4C5B-7B3D-4E17-BCBC-EC0F2B2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0D011-1845-4516-B567-BDA6BDC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B949-DC21-4EFE-B5AA-FA196951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6415A-A9D3-46D4-8937-69E3D1511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5EEE-EC5D-48A8-B29A-F787DA8EF737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C02C-29C5-4025-B035-E528A8D42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0FAC-95B4-41B1-83EE-21A8F33C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8E4F-C593-486D-93FA-CE73280A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4CD07-3806-4D68-8620-6EB3EDD7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CRUDi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B39C3-4EBF-42A1-B046-2DB30D725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C8F93-CAB1-4B7B-84F6-9C287B001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011" y="3960921"/>
            <a:ext cx="4277618" cy="1550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C0AF6-A4FA-433C-82D2-F30BACB5D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090" y="1712742"/>
            <a:ext cx="4042409" cy="1184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D749F7-4AB9-4BB1-8BC8-0E13A87D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Message Center in </a:t>
            </a:r>
            <a:r>
              <a:rPr lang="en-US" sz="4000" dirty="0" err="1"/>
              <a:t>Save_Clicked</a:t>
            </a:r>
            <a:r>
              <a:rPr lang="en-US" sz="4000" dirty="0"/>
              <a:t>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837C-3233-45E3-B879-9FB9D19E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1700"/>
              <a:t>In the “Save_Clicked”  notice a call MessagingCenter.Send(this, "AddItem", Item);</a:t>
            </a:r>
          </a:p>
          <a:p>
            <a:endParaRPr lang="en-US" sz="1700"/>
          </a:p>
          <a:p>
            <a:r>
              <a:rPr lang="en-US" sz="1700"/>
              <a:t>This is sending a broadcast message to the full app.  The broadcast consist of the sending Page Name (this -&gt; “NewItemPage”), the message title “AddItem”, and the message body the data structure Item.  </a:t>
            </a:r>
          </a:p>
          <a:p>
            <a:endParaRPr lang="en-US" sz="1700"/>
          </a:p>
          <a:p>
            <a:r>
              <a:rPr lang="en-US" sz="1700"/>
              <a:t>The ItemsViewModel has a subscription to the message in it’s constructor.  This takes the message, and does a lamda expression to execute the code block (update the in memory structure, then make a call to the DataStore to add the item as well.)</a:t>
            </a:r>
          </a:p>
          <a:p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9076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6041F-0638-4A6C-97C0-1368F4A9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46" y="3770811"/>
            <a:ext cx="6636315" cy="2272937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61A31B-5364-44CF-BD87-1A23841B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dirty="0" err="1"/>
              <a:t>EditItemPage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6E36-C965-4D1A-B5DC-05D3F0DDF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3" y="2030748"/>
            <a:ext cx="4180114" cy="4462126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on Items Folder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Choose Add. New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Choose </a:t>
            </a:r>
            <a:r>
              <a:rPr lang="en-US" sz="1400" dirty="0" err="1">
                <a:solidFill>
                  <a:schemeClr val="bg1"/>
                </a:solidFill>
              </a:rPr>
              <a:t>Xamarin.Forms</a:t>
            </a:r>
            <a:r>
              <a:rPr lang="en-US" sz="1400" dirty="0">
                <a:solidFill>
                  <a:schemeClr val="bg1"/>
                </a:solidFill>
              </a:rPr>
              <a:t>  Content Page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Name it “</a:t>
            </a:r>
            <a:r>
              <a:rPr lang="en-US" sz="1400" dirty="0" err="1">
                <a:solidFill>
                  <a:schemeClr val="bg1"/>
                </a:solidFill>
              </a:rPr>
              <a:t>EditItemPage.xaml</a:t>
            </a:r>
            <a:r>
              <a:rPr lang="en-US" sz="1400" dirty="0">
                <a:solidFill>
                  <a:schemeClr val="bg1"/>
                </a:solidFill>
              </a:rPr>
              <a:t>”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 Add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Copy the </a:t>
            </a:r>
            <a:r>
              <a:rPr lang="en-US" sz="1400" dirty="0" err="1">
                <a:solidFill>
                  <a:schemeClr val="bg1"/>
                </a:solidFill>
              </a:rPr>
              <a:t>xaml</a:t>
            </a:r>
            <a:r>
              <a:rPr lang="en-US" sz="1400" dirty="0">
                <a:solidFill>
                  <a:schemeClr val="bg1"/>
                </a:solidFill>
              </a:rPr>
              <a:t> from the </a:t>
            </a:r>
            <a:r>
              <a:rPr lang="en-US" sz="1400" dirty="0" err="1">
                <a:solidFill>
                  <a:schemeClr val="bg1"/>
                </a:solidFill>
              </a:rPr>
              <a:t>NewItems</a:t>
            </a:r>
            <a:r>
              <a:rPr lang="en-US" sz="1400" dirty="0">
                <a:solidFill>
                  <a:schemeClr val="bg1"/>
                </a:solidFill>
              </a:rPr>
              <a:t> page into </a:t>
            </a:r>
            <a:r>
              <a:rPr lang="en-US" sz="1400" dirty="0" err="1">
                <a:solidFill>
                  <a:schemeClr val="bg1"/>
                </a:solidFill>
              </a:rPr>
              <a:t>EditItems</a:t>
            </a:r>
            <a:r>
              <a:rPr lang="en-US" sz="1400" dirty="0">
                <a:solidFill>
                  <a:schemeClr val="bg1"/>
                </a:solidFill>
              </a:rPr>
              <a:t> page for Toolbar, and </a:t>
            </a:r>
            <a:r>
              <a:rPr lang="en-US" sz="1400" dirty="0" err="1">
                <a:solidFill>
                  <a:schemeClr val="bg1"/>
                </a:solidFill>
              </a:rPr>
              <a:t>ContentPage.Content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Give the page a  Title=“Edit Item"&gt; (remove the closing &gt; from the line above) after the x:Class line…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Edit and New share the same look in this app…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4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6D05D9-5567-461B-BF29-6703F47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Code behind for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FBE0-C1E6-44BF-A52E-4B0AF1FD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Copy the Save and Cancel from </a:t>
            </a:r>
            <a:r>
              <a:rPr lang="en-US" sz="2400" dirty="0" err="1"/>
              <a:t>NewItem</a:t>
            </a:r>
            <a:r>
              <a:rPr lang="en-US" sz="2400" dirty="0"/>
              <a:t> and add to </a:t>
            </a:r>
            <a:r>
              <a:rPr lang="en-US" sz="2400" dirty="0" err="1"/>
              <a:t>EditItem</a:t>
            </a:r>
            <a:endParaRPr lang="en-US" sz="2400" dirty="0"/>
          </a:p>
          <a:p>
            <a:r>
              <a:rPr lang="en-US" sz="2400" dirty="0"/>
              <a:t>Change the Save Message title from “</a:t>
            </a:r>
            <a:r>
              <a:rPr lang="en-US" sz="2400" dirty="0" err="1"/>
              <a:t>AddItem</a:t>
            </a:r>
            <a:r>
              <a:rPr lang="en-US" sz="2400" dirty="0"/>
              <a:t>” to “</a:t>
            </a:r>
            <a:r>
              <a:rPr lang="en-US" sz="2400" dirty="0" err="1"/>
              <a:t>EditItem</a:t>
            </a:r>
            <a:r>
              <a:rPr lang="en-US" sz="2400" dirty="0"/>
              <a:t>”</a:t>
            </a:r>
          </a:p>
          <a:p>
            <a:r>
              <a:rPr lang="en-US" sz="2400" dirty="0"/>
              <a:t>Add Properties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ItemDetailViewModel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public Item </a:t>
            </a:r>
            <a:r>
              <a:rPr lang="en-US" dirty="0" err="1"/>
              <a:t>Item</a:t>
            </a:r>
            <a:r>
              <a:rPr lang="en-US" dirty="0"/>
              <a:t> { get; set; }</a:t>
            </a:r>
          </a:p>
          <a:p>
            <a:r>
              <a:rPr lang="en-US" sz="2400" dirty="0"/>
              <a:t>Add using &lt;project&gt; to the file</a:t>
            </a:r>
          </a:p>
          <a:p>
            <a:pPr marL="457200" lvl="1" indent="0">
              <a:buNone/>
            </a:pPr>
            <a:r>
              <a:rPr lang="en-US" dirty="0"/>
              <a:t>using </a:t>
            </a:r>
            <a:r>
              <a:rPr lang="en-US" dirty="0" err="1"/>
              <a:t>MasterDetailsCRUDi.Models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using </a:t>
            </a:r>
            <a:r>
              <a:rPr lang="en-US" dirty="0" err="1"/>
              <a:t>MasterDetailsCRUDi.ViewModels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1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119D6D-83C5-4970-BCC8-889D946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EditItem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E611-8E56-42A3-A0CE-8ACEAAFA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900"/>
              <a:t>Need to pass into the constructor the data structure to edit.</a:t>
            </a:r>
          </a:p>
          <a:p>
            <a:endParaRPr lang="en-US" sz="1900"/>
          </a:p>
          <a:p>
            <a:pPr marL="0" indent="0">
              <a:buNone/>
            </a:pPr>
            <a:r>
              <a:rPr lang="en-US" sz="1900"/>
              <a:t> public EditItemPage(</a:t>
            </a:r>
            <a:r>
              <a:rPr lang="en-US" sz="1900">
                <a:highlight>
                  <a:srgbClr val="FFFF00"/>
                </a:highlight>
              </a:rPr>
              <a:t>ItemDetailViewModel viewModel</a:t>
            </a:r>
            <a:r>
              <a:rPr lang="en-US" sz="1900"/>
              <a:t>)</a:t>
            </a:r>
          </a:p>
          <a:p>
            <a:pPr marL="0" indent="0">
              <a:buNone/>
            </a:pPr>
            <a:r>
              <a:rPr lang="en-US" sz="1900"/>
              <a:t>        {</a:t>
            </a:r>
          </a:p>
          <a:p>
            <a:pPr marL="0" indent="0">
              <a:buNone/>
            </a:pPr>
            <a:r>
              <a:rPr lang="en-US" sz="1900"/>
              <a:t>            // Save off the item</a:t>
            </a:r>
          </a:p>
          <a:p>
            <a:pPr marL="0" indent="0">
              <a:buNone/>
            </a:pPr>
            <a:r>
              <a:rPr lang="en-US" sz="1900"/>
              <a:t>            </a:t>
            </a:r>
            <a:r>
              <a:rPr lang="en-US" sz="1900">
                <a:highlight>
                  <a:srgbClr val="FFFF00"/>
                </a:highlight>
              </a:rPr>
              <a:t>Item = viewModel.Item;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            InitializeComponent();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            // Set the data binding for the page</a:t>
            </a:r>
          </a:p>
          <a:p>
            <a:pPr marL="0" indent="0">
              <a:buNone/>
            </a:pPr>
            <a:r>
              <a:rPr lang="en-US" sz="1900"/>
              <a:t>            </a:t>
            </a:r>
            <a:r>
              <a:rPr lang="en-US" sz="1900">
                <a:highlight>
                  <a:srgbClr val="FFFF00"/>
                </a:highlight>
              </a:rPr>
              <a:t>BindingContext = this.viewModel = viewModel;</a:t>
            </a:r>
          </a:p>
          <a:p>
            <a:pPr marL="0" indent="0">
              <a:buNone/>
            </a:pPr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7200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396E3DA8-E9BC-42DD-821A-5C85E70B5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9EB31-2BE7-4676-81D2-3DE3C05E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Change Item Details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FEBB-C1F0-45E3-B627-C0F7F76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130628"/>
            <a:ext cx="8128000" cy="6727371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Add a toolbar to Item Details for “Edit”, and “Cancel”</a:t>
            </a:r>
          </a:p>
          <a:p>
            <a:pPr marL="1371600" lvl="3" indent="0">
              <a:buNone/>
            </a:pPr>
            <a:r>
              <a:rPr lang="en-US" sz="1600" dirty="0"/>
              <a:t> &lt;</a:t>
            </a:r>
            <a:r>
              <a:rPr lang="en-US" sz="1600" dirty="0" err="1"/>
              <a:t>ContentPage.ToolbarItems</a:t>
            </a:r>
            <a:r>
              <a:rPr lang="en-US" sz="1600" dirty="0"/>
              <a:t>&gt;</a:t>
            </a:r>
          </a:p>
          <a:p>
            <a:pPr marL="1371600" lvl="3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ToolbarItem</a:t>
            </a:r>
            <a:r>
              <a:rPr lang="en-US" sz="1600" dirty="0"/>
              <a:t> Text="Edit" Clicked="</a:t>
            </a:r>
            <a:r>
              <a:rPr lang="en-US" sz="1600" dirty="0" err="1"/>
              <a:t>Edit_Clicked</a:t>
            </a:r>
            <a:r>
              <a:rPr lang="en-US" sz="1600" dirty="0"/>
              <a:t>" /&gt;</a:t>
            </a:r>
          </a:p>
          <a:p>
            <a:pPr marL="1371600" lvl="3" indent="0">
              <a:buNone/>
            </a:pPr>
            <a:r>
              <a:rPr lang="en-US" sz="1600" dirty="0"/>
              <a:t>        &lt;</a:t>
            </a:r>
            <a:r>
              <a:rPr lang="en-US" sz="1600" dirty="0" err="1"/>
              <a:t>ToolbarItem</a:t>
            </a:r>
            <a:r>
              <a:rPr lang="en-US" sz="1600" dirty="0"/>
              <a:t> Text="Cancel" Clicked="</a:t>
            </a:r>
            <a:r>
              <a:rPr lang="en-US" sz="1600" dirty="0" err="1"/>
              <a:t>Cancel_Clicked</a:t>
            </a:r>
            <a:r>
              <a:rPr lang="en-US" sz="1600" dirty="0"/>
              <a:t>" /&gt;</a:t>
            </a:r>
          </a:p>
          <a:p>
            <a:pPr marL="1371600" lvl="3" indent="0">
              <a:buNone/>
            </a:pPr>
            <a:r>
              <a:rPr lang="en-US" sz="1600" dirty="0"/>
              <a:t>    &lt;/</a:t>
            </a:r>
            <a:r>
              <a:rPr lang="en-US" sz="1600" dirty="0" err="1"/>
              <a:t>ContentPage.ToolbarItems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/>
              <a:t>Add Code to </a:t>
            </a:r>
            <a:r>
              <a:rPr lang="en-US" sz="1600" dirty="0" err="1"/>
              <a:t>ItemDetails</a:t>
            </a:r>
            <a:r>
              <a:rPr lang="en-US" sz="1600" dirty="0"/>
              <a:t> for Edit (jump to new page) and Cancel</a:t>
            </a:r>
          </a:p>
          <a:p>
            <a:pPr lvl="1"/>
            <a:r>
              <a:rPr lang="en-US" sz="1600" dirty="0"/>
              <a:t>Make sure the page </a:t>
            </a:r>
            <a:r>
              <a:rPr lang="en-US" sz="1600" dirty="0" err="1"/>
              <a:t>jumpted</a:t>
            </a:r>
            <a:r>
              <a:rPr lang="en-US" sz="1600" dirty="0"/>
              <a:t> to is </a:t>
            </a:r>
            <a:r>
              <a:rPr lang="en-US" sz="1600" dirty="0" err="1"/>
              <a:t>EditItemPage</a:t>
            </a:r>
            <a:endParaRPr lang="en-US" sz="1600" dirty="0"/>
          </a:p>
          <a:p>
            <a:pPr lvl="1"/>
            <a:r>
              <a:rPr lang="en-US" sz="1600" dirty="0"/>
              <a:t>Send the </a:t>
            </a:r>
            <a:r>
              <a:rPr lang="en-US" sz="1600" dirty="0" err="1"/>
              <a:t>viewModel</a:t>
            </a:r>
            <a:r>
              <a:rPr lang="en-US" sz="1600" dirty="0"/>
              <a:t> over to the page as the data to pass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MasterDetailsCRUDi.Views.Items</a:t>
            </a:r>
            <a:r>
              <a:rPr lang="en-US" sz="1600" dirty="0"/>
              <a:t>;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	</a:t>
            </a:r>
            <a:r>
              <a:rPr lang="en-US" sz="1600" dirty="0" err="1"/>
              <a:t>async</a:t>
            </a:r>
            <a:r>
              <a:rPr lang="en-US" sz="1600" dirty="0"/>
              <a:t> void </a:t>
            </a:r>
            <a:r>
              <a:rPr lang="en-US" sz="1600" dirty="0" err="1"/>
              <a:t>Edit_Clicked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await </a:t>
            </a:r>
            <a:r>
              <a:rPr lang="en-US" sz="1600" dirty="0" err="1"/>
              <a:t>Navigation.PushAsync</a:t>
            </a:r>
            <a:r>
              <a:rPr lang="en-US" sz="1600" dirty="0"/>
              <a:t>(new </a:t>
            </a:r>
            <a:r>
              <a:rPr lang="en-US" sz="1600" dirty="0" err="1">
                <a:highlight>
                  <a:srgbClr val="FFFF00"/>
                </a:highlight>
              </a:rPr>
              <a:t>EditItemPage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00FF00"/>
                </a:highlight>
              </a:rPr>
              <a:t>viewModel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async</a:t>
            </a:r>
            <a:r>
              <a:rPr lang="en-US" sz="1600" dirty="0"/>
              <a:t> void </a:t>
            </a:r>
            <a:r>
              <a:rPr lang="en-US" sz="1600" dirty="0" err="1"/>
              <a:t>Cancel_Clicked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marL="0" indent="0">
              <a:buNone/>
            </a:pPr>
            <a:r>
              <a:rPr lang="en-US" sz="1600" dirty="0"/>
              <a:t>        {</a:t>
            </a:r>
          </a:p>
          <a:p>
            <a:pPr marL="0" indent="0">
              <a:buNone/>
            </a:pPr>
            <a:r>
              <a:rPr lang="en-US" sz="1600" dirty="0"/>
              <a:t>            await </a:t>
            </a:r>
            <a:r>
              <a:rPr lang="en-US" sz="1600" dirty="0" err="1"/>
              <a:t>Navigation.PopAsync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8241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79E1-B63A-4310-BE17-76C78B6B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Add Listener to message in View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3104-A415-4611-863A-1FBE9A4B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/>
              <a:t>In the ItemsViewModel.cs</a:t>
            </a:r>
          </a:p>
          <a:p>
            <a:endParaRPr lang="en-US" sz="2000"/>
          </a:p>
          <a:p>
            <a:r>
              <a:rPr lang="en-US" sz="2000"/>
              <a:t>Duplicate the “AddItem” message</a:t>
            </a:r>
          </a:p>
          <a:p>
            <a:r>
              <a:rPr lang="en-US" sz="2000"/>
              <a:t>Change the message to be from &lt;EditItemPage&gt;</a:t>
            </a:r>
          </a:p>
          <a:p>
            <a:r>
              <a:rPr lang="en-US" sz="2000"/>
              <a:t>Change the title to “EditItem”</a:t>
            </a:r>
          </a:p>
          <a:p>
            <a:r>
              <a:rPr lang="en-US" sz="2000"/>
              <a:t>Update the Logic, to do an edit, not an add…</a:t>
            </a:r>
          </a:p>
          <a:p>
            <a:pPr lvl="1"/>
            <a:r>
              <a:rPr lang="en-US" sz="2000"/>
              <a:t>How about using the model to do the copy?</a:t>
            </a:r>
          </a:p>
        </p:txBody>
      </p:sp>
    </p:spTree>
    <p:extLst>
      <p:ext uri="{BB962C8B-B14F-4D97-AF65-F5344CB8AC3E}">
        <p14:creationId xmlns:p14="http://schemas.microsoft.com/office/powerpoint/2010/main" val="80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2E427-D4AE-4D58-811F-E12B9105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Adding Update 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FCCC-63BF-4002-A4CA-84D4C03B1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94"/>
            <a:ext cx="10515600" cy="491816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Go to the </a:t>
            </a:r>
            <a:r>
              <a:rPr lang="en-US" sz="2000" dirty="0" err="1"/>
              <a:t>Item.cs</a:t>
            </a:r>
            <a:r>
              <a:rPr lang="en-US" sz="2000" dirty="0"/>
              <a:t> model</a:t>
            </a:r>
          </a:p>
          <a:p>
            <a:r>
              <a:rPr lang="en-US" sz="2000" dirty="0"/>
              <a:t>Add a Method for Update</a:t>
            </a:r>
          </a:p>
          <a:p>
            <a:pPr marL="457200" lvl="1" indent="0">
              <a:buNone/>
            </a:pPr>
            <a:r>
              <a:rPr lang="en-US" sz="2000" dirty="0"/>
              <a:t> public void Update(Item </a:t>
            </a:r>
            <a:r>
              <a:rPr lang="en-US" sz="2000" dirty="0" err="1"/>
              <a:t>newItem</a:t>
            </a:r>
            <a:r>
              <a:rPr lang="en-US" sz="2000" dirty="0"/>
              <a:t>)</a:t>
            </a:r>
          </a:p>
          <a:p>
            <a:pPr marL="457200" lvl="1" indent="0">
              <a:buNone/>
            </a:pPr>
            <a:r>
              <a:rPr lang="en-US" sz="2000" dirty="0"/>
              <a:t>        {</a:t>
            </a:r>
          </a:p>
          <a:p>
            <a:pPr marL="457200" lvl="1" indent="0">
              <a:buNone/>
            </a:pPr>
            <a:r>
              <a:rPr lang="en-US" sz="2000" dirty="0"/>
              <a:t>            if (</a:t>
            </a:r>
            <a:r>
              <a:rPr lang="en-US" sz="2000" dirty="0" err="1"/>
              <a:t>newItem</a:t>
            </a:r>
            <a:r>
              <a:rPr lang="en-US" sz="2000" dirty="0"/>
              <a:t> == null)</a:t>
            </a:r>
          </a:p>
          <a:p>
            <a:pPr marL="457200" lvl="1" indent="0">
              <a:buNone/>
            </a:pPr>
            <a:r>
              <a:rPr lang="en-US" sz="2000" dirty="0"/>
              <a:t>            {</a:t>
            </a:r>
          </a:p>
          <a:p>
            <a:pPr marL="457200" lvl="1" indent="0">
              <a:buNone/>
            </a:pPr>
            <a:r>
              <a:rPr lang="en-US" sz="2000" dirty="0"/>
              <a:t>                return;</a:t>
            </a:r>
          </a:p>
          <a:p>
            <a:pPr marL="457200" lvl="1" indent="0">
              <a:buNone/>
            </a:pPr>
            <a:r>
              <a:rPr lang="en-US" sz="2000" dirty="0"/>
              <a:t>            }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        // Update all the fields in the Item, except for the Id</a:t>
            </a:r>
          </a:p>
          <a:p>
            <a:pPr marL="45720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this.Text</a:t>
            </a:r>
            <a:r>
              <a:rPr lang="en-US" sz="2000" dirty="0"/>
              <a:t> = </a:t>
            </a:r>
            <a:r>
              <a:rPr lang="en-US" sz="2000" dirty="0" err="1"/>
              <a:t>newItem.Text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this.Description</a:t>
            </a:r>
            <a:r>
              <a:rPr lang="en-US" sz="2000" dirty="0"/>
              <a:t> = </a:t>
            </a:r>
            <a:r>
              <a:rPr lang="en-US" sz="2000" dirty="0" err="1"/>
              <a:t>newItem.Description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           return;</a:t>
            </a:r>
          </a:p>
          <a:p>
            <a:pPr marL="457200" lvl="1" indent="0">
              <a:buNone/>
            </a:pPr>
            <a:r>
              <a:rPr lang="en-US" sz="2000" dirty="0"/>
              <a:t>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276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312E9-93EB-4136-88FF-39A0AB4D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Use the Update method in </a:t>
            </a:r>
            <a:r>
              <a:rPr lang="en-US" dirty="0" err="1"/>
              <a:t>ItemsViewModel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5A59-58A6-4376-9B39-EC689316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944291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Go back to </a:t>
            </a:r>
            <a:r>
              <a:rPr lang="en-US" sz="1600" dirty="0" err="1"/>
              <a:t>ItemsViewModel</a:t>
            </a:r>
            <a:endParaRPr lang="en-US" sz="1600" dirty="0"/>
          </a:p>
          <a:p>
            <a:r>
              <a:rPr lang="en-US" sz="1600" dirty="0"/>
              <a:t>Fix the “</a:t>
            </a:r>
            <a:r>
              <a:rPr lang="en-US" sz="1600" dirty="0" err="1"/>
              <a:t>EditItem</a:t>
            </a:r>
            <a:r>
              <a:rPr lang="en-US" sz="1600" dirty="0"/>
              <a:t>” message logic to find the item, can then update</a:t>
            </a:r>
          </a:p>
          <a:p>
            <a:r>
              <a:rPr lang="en-US" sz="1600" dirty="0"/>
              <a:t>Add </a:t>
            </a:r>
          </a:p>
          <a:p>
            <a:pPr marL="914400" lvl="2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MasterDetailsCRUDi.Views.Items</a:t>
            </a:r>
            <a:r>
              <a:rPr lang="en-US" sz="1600" dirty="0"/>
              <a:t>;</a:t>
            </a:r>
          </a:p>
          <a:p>
            <a:pPr marL="914400" lvl="2" indent="0">
              <a:buNone/>
            </a:pPr>
            <a:r>
              <a:rPr lang="en-US" sz="1600" dirty="0"/>
              <a:t>using </a:t>
            </a:r>
            <a:r>
              <a:rPr lang="en-US" sz="1600" dirty="0" err="1"/>
              <a:t>System.Linq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MessagingCenter.Subscribe</a:t>
            </a:r>
            <a:r>
              <a:rPr lang="en-US" sz="1600" dirty="0"/>
              <a:t>&lt;</a:t>
            </a:r>
            <a:r>
              <a:rPr lang="en-US" sz="1600" dirty="0" err="1"/>
              <a:t>EditItemPage</a:t>
            </a:r>
            <a:r>
              <a:rPr lang="en-US" sz="1600" dirty="0"/>
              <a:t>, Item&gt;(this, "</a:t>
            </a:r>
            <a:r>
              <a:rPr lang="en-US" sz="1600" dirty="0" err="1"/>
              <a:t>EditItem</a:t>
            </a:r>
            <a:r>
              <a:rPr lang="en-US" sz="1600" dirty="0"/>
              <a:t>", </a:t>
            </a:r>
            <a:r>
              <a:rPr lang="en-US" sz="1600" dirty="0" err="1"/>
              <a:t>async</a:t>
            </a:r>
            <a:r>
              <a:rPr lang="en-US" sz="1600" dirty="0"/>
              <a:t> (</a:t>
            </a:r>
            <a:r>
              <a:rPr lang="en-US" sz="1600" dirty="0" err="1"/>
              <a:t>obj</a:t>
            </a:r>
            <a:r>
              <a:rPr lang="en-US" sz="1600" dirty="0"/>
              <a:t>, item) =&gt;</a:t>
            </a:r>
          </a:p>
          <a:p>
            <a:pPr marL="457200" lvl="1" indent="0">
              <a:buNone/>
            </a:pPr>
            <a:r>
              <a:rPr lang="en-US" sz="1600" dirty="0"/>
              <a:t>            {</a:t>
            </a:r>
          </a:p>
          <a:p>
            <a:pPr marL="457200" lvl="1" indent="0">
              <a:buNone/>
            </a:pPr>
            <a:r>
              <a:rPr lang="pt-BR" sz="1600" dirty="0"/>
              <a:t>                var newDataItem = item as Item;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            // Find the Item, then update it</a:t>
            </a:r>
          </a:p>
          <a:p>
            <a:pPr marL="457200" lvl="1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var</a:t>
            </a:r>
            <a:r>
              <a:rPr lang="en-US" sz="1600" dirty="0"/>
              <a:t> _item = </a:t>
            </a:r>
            <a:r>
              <a:rPr lang="en-US" sz="1600" dirty="0" err="1"/>
              <a:t>Items.Where</a:t>
            </a:r>
            <a:r>
              <a:rPr lang="en-US" sz="1600" dirty="0"/>
              <a:t>((Item </a:t>
            </a:r>
            <a:r>
              <a:rPr lang="en-US" sz="1600" dirty="0" err="1"/>
              <a:t>arg</a:t>
            </a:r>
            <a:r>
              <a:rPr lang="en-US" sz="1600" dirty="0"/>
              <a:t>) =&gt; </a:t>
            </a:r>
            <a:r>
              <a:rPr lang="en-US" sz="1600" dirty="0" err="1"/>
              <a:t>arg.Id</a:t>
            </a:r>
            <a:r>
              <a:rPr lang="en-US" sz="1600" dirty="0"/>
              <a:t> == </a:t>
            </a:r>
            <a:r>
              <a:rPr lang="en-US" sz="1600" dirty="0" err="1"/>
              <a:t>newDataItem.Id</a:t>
            </a:r>
            <a:r>
              <a:rPr lang="en-US" sz="1600" dirty="0"/>
              <a:t>).</a:t>
            </a:r>
            <a:r>
              <a:rPr lang="en-US" sz="1600" dirty="0" err="1"/>
              <a:t>FirstOrDefault</a:t>
            </a:r>
            <a:r>
              <a:rPr lang="en-US" sz="1600" dirty="0"/>
              <a:t>();</a:t>
            </a:r>
          </a:p>
          <a:p>
            <a:pPr marL="457200" lvl="1" indent="0">
              <a:buNone/>
            </a:pPr>
            <a:r>
              <a:rPr lang="en-US" sz="1600" dirty="0"/>
              <a:t>                if (_item == null)</a:t>
            </a:r>
          </a:p>
          <a:p>
            <a:pPr marL="457200" lvl="1" indent="0">
              <a:buNone/>
            </a:pPr>
            <a:r>
              <a:rPr lang="en-US" sz="1600" dirty="0"/>
              <a:t>                {</a:t>
            </a:r>
          </a:p>
          <a:p>
            <a:pPr marL="457200" lvl="1" indent="0">
              <a:buNone/>
            </a:pPr>
            <a:r>
              <a:rPr lang="en-US" sz="1600" dirty="0"/>
              <a:t>                    return;</a:t>
            </a:r>
          </a:p>
          <a:p>
            <a:pPr marL="457200" lvl="1" indent="0">
              <a:buNone/>
            </a:pPr>
            <a:r>
              <a:rPr lang="en-US" sz="1600" dirty="0"/>
              <a:t>                }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            _</a:t>
            </a:r>
            <a:r>
              <a:rPr lang="en-US" sz="1600" dirty="0" err="1"/>
              <a:t>item.Update</a:t>
            </a:r>
            <a:r>
              <a:rPr lang="en-US" sz="1600" dirty="0"/>
              <a:t>(</a:t>
            </a:r>
            <a:r>
              <a:rPr lang="en-US" sz="1600" dirty="0" err="1"/>
              <a:t>newDataItem</a:t>
            </a:r>
            <a:r>
              <a:rPr lang="en-US" sz="1600" dirty="0"/>
              <a:t>);</a:t>
            </a:r>
          </a:p>
          <a:p>
            <a:pPr marL="457200" lvl="1" indent="0">
              <a:buNone/>
            </a:pPr>
            <a:r>
              <a:rPr lang="en-US" sz="1600" dirty="0"/>
              <a:t>                await </a:t>
            </a:r>
            <a:r>
              <a:rPr lang="en-US" sz="1600" dirty="0" err="1"/>
              <a:t>DataStore.UpdateItemAsync</a:t>
            </a:r>
            <a:r>
              <a:rPr lang="en-US" sz="1600" dirty="0"/>
              <a:t>(_item);</a:t>
            </a:r>
          </a:p>
          <a:p>
            <a:pPr marL="457200" lvl="1" indent="0">
              <a:buNone/>
            </a:pPr>
            <a:r>
              <a:rPr lang="en-US" sz="16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08101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F8CD-D6B9-4356-A875-DED2934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Change the Logic in MockDataStore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E79B-7460-41E5-A885-0DA7E084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Go to Services.MockDataStore.cs</a:t>
            </a:r>
          </a:p>
          <a:p>
            <a:r>
              <a:rPr lang="en-US" sz="2400">
                <a:solidFill>
                  <a:schemeClr val="bg1"/>
                </a:solidFill>
              </a:rPr>
              <a:t>Find the “UpdateItemAsync”</a:t>
            </a:r>
          </a:p>
          <a:p>
            <a:r>
              <a:rPr lang="en-US" sz="2400">
                <a:solidFill>
                  <a:schemeClr val="bg1"/>
                </a:solidFill>
              </a:rPr>
              <a:t>Replace the Remove, Add, to be and update instead</a:t>
            </a:r>
          </a:p>
          <a:p>
            <a:r>
              <a:rPr lang="en-US" sz="2400">
                <a:solidFill>
                  <a:schemeClr val="bg1"/>
                </a:solidFill>
              </a:rPr>
              <a:t>This will address the problem of edits moving the item in the list to the bottom (remove, add) adds to the bottom.</a:t>
            </a: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8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18291FC-D13E-405A-9ABC-836941B0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List View Not refreshing…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68A0-3FED-4422-BD36-20EA7A4C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ItemsPage, has OnAppearing.  That will refresh the list if the list is 0, but it does not refresh if the list changes.  </a:t>
            </a:r>
          </a:p>
          <a:p>
            <a:r>
              <a:rPr lang="en-US" sz="2400">
                <a:solidFill>
                  <a:srgbClr val="FFFFFF"/>
                </a:solidFill>
              </a:rPr>
              <a:t>Need a way to check to see if the list needs refreshing.</a:t>
            </a:r>
          </a:p>
          <a:p>
            <a:r>
              <a:rPr lang="en-US" sz="2400">
                <a:solidFill>
                  <a:srgbClr val="FFFFFF"/>
                </a:solidFill>
              </a:rPr>
              <a:t>Either remove the if check on count, and always refresh (Simple, but has performance problem)</a:t>
            </a:r>
          </a:p>
          <a:p>
            <a:r>
              <a:rPr lang="en-US" sz="2400">
                <a:solidFill>
                  <a:srgbClr val="FFFFFF"/>
                </a:solidFill>
              </a:rPr>
              <a:t>Or set a method on the view model to hold refresh status (will do for now)</a:t>
            </a:r>
          </a:p>
          <a:p>
            <a:r>
              <a:rPr lang="en-US" sz="2400">
                <a:solidFill>
                  <a:srgbClr val="FFFFFF"/>
                </a:solidFill>
              </a:rPr>
              <a:t>Or add PropertyChange logic to the view model (best, but more code)</a:t>
            </a:r>
          </a:p>
        </p:txBody>
      </p:sp>
    </p:spTree>
    <p:extLst>
      <p:ext uri="{BB962C8B-B14F-4D97-AF65-F5344CB8AC3E}">
        <p14:creationId xmlns:p14="http://schemas.microsoft.com/office/powerpoint/2010/main" val="27555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724071-AC7B-4A67-934B-CD7F90745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FF6A8-36BC-49EB-A150-FD22EA82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Adding CRUDi to MasterDetail new project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184159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33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3C5BBB-F854-4653-9452-9CF8A4BD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Adding flag to ItemsViewModel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7E6E-97A4-4519-A80D-954FB600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377769" cy="621792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1.</a:t>
            </a:r>
          </a:p>
          <a:p>
            <a:pPr marL="0" indent="0">
              <a:buNone/>
            </a:pPr>
            <a:r>
              <a:rPr lang="en-US" sz="1400" dirty="0"/>
              <a:t>// Flag to set if the data in the items changes and refresh is needed to </a:t>
            </a:r>
            <a:r>
              <a:rPr lang="en-US" sz="1400" dirty="0" err="1"/>
              <a:t>ListView</a:t>
            </a:r>
            <a:r>
              <a:rPr lang="en-US" sz="1400" dirty="0"/>
              <a:t> (Title, Description, Image </a:t>
            </a:r>
            <a:r>
              <a:rPr lang="en-US" sz="1400" dirty="0" err="1"/>
              <a:t>etc</a:t>
            </a:r>
            <a:r>
              <a:rPr lang="en-US" sz="1400" dirty="0"/>
              <a:t>…)</a:t>
            </a:r>
          </a:p>
          <a:p>
            <a:pPr marL="0" indent="0">
              <a:buNone/>
            </a:pPr>
            <a:r>
              <a:rPr lang="en-US" sz="1400" dirty="0"/>
              <a:t>private bool _</a:t>
            </a:r>
            <a:r>
              <a:rPr lang="en-US" sz="1400" dirty="0" err="1"/>
              <a:t>NeedsRefresh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2.</a:t>
            </a:r>
          </a:p>
          <a:p>
            <a:pPr marL="0" indent="0">
              <a:buNone/>
            </a:pPr>
            <a:r>
              <a:rPr lang="en-US" sz="1400" dirty="0"/>
              <a:t>// Return True if a refresh is needed</a:t>
            </a:r>
          </a:p>
          <a:p>
            <a:pPr marL="0" indent="0">
              <a:buNone/>
            </a:pPr>
            <a:r>
              <a:rPr lang="en-US" sz="1400" dirty="0"/>
              <a:t>// It sets the refresh flag to false if refresh was needed</a:t>
            </a:r>
          </a:p>
          <a:p>
            <a:pPr marL="0" indent="0">
              <a:buNone/>
            </a:pPr>
            <a:r>
              <a:rPr lang="en-US" sz="1400" dirty="0"/>
              <a:t>public bool </a:t>
            </a:r>
            <a:r>
              <a:rPr lang="en-US" sz="1400" dirty="0" err="1"/>
              <a:t>NeedsRefresh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if (_</a:t>
            </a:r>
            <a:r>
              <a:rPr lang="en-US" sz="1400" dirty="0" err="1"/>
              <a:t>NeedsRefresh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  {</a:t>
            </a:r>
          </a:p>
          <a:p>
            <a:pPr marL="0" indent="0">
              <a:buNone/>
            </a:pPr>
            <a:r>
              <a:rPr lang="en-US" sz="1400" dirty="0"/>
              <a:t>    _</a:t>
            </a:r>
            <a:r>
              <a:rPr lang="en-US" sz="1400" dirty="0" err="1"/>
              <a:t>NeedsRefresh</a:t>
            </a:r>
            <a:r>
              <a:rPr lang="en-US" sz="1400" dirty="0"/>
              <a:t> = false;</a:t>
            </a:r>
          </a:p>
          <a:p>
            <a:pPr marL="0" indent="0">
              <a:buNone/>
            </a:pPr>
            <a:r>
              <a:rPr lang="en-US" sz="1400" dirty="0"/>
              <a:t>    return true;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return false;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3.</a:t>
            </a:r>
          </a:p>
          <a:p>
            <a:pPr marL="0" indent="0">
              <a:buNone/>
            </a:pPr>
            <a:r>
              <a:rPr lang="en-US" sz="1400" dirty="0"/>
              <a:t>Add a line to the “</a:t>
            </a:r>
            <a:r>
              <a:rPr lang="en-US" sz="1400" dirty="0" err="1"/>
              <a:t>EditItem</a:t>
            </a:r>
            <a:r>
              <a:rPr lang="en-US" sz="1400" dirty="0"/>
              <a:t>” message handler to set the flag before ending the method.</a:t>
            </a:r>
          </a:p>
          <a:p>
            <a:pPr marL="0" indent="0">
              <a:buNone/>
            </a:pPr>
            <a:r>
              <a:rPr lang="en-US" sz="1400" dirty="0"/>
              <a:t>	_</a:t>
            </a:r>
            <a:r>
              <a:rPr lang="en-US" sz="1400" dirty="0" err="1"/>
              <a:t>NeedsRefresh</a:t>
            </a:r>
            <a:r>
              <a:rPr lang="en-US" sz="1400" dirty="0"/>
              <a:t> = true;</a:t>
            </a:r>
          </a:p>
        </p:txBody>
      </p:sp>
    </p:spTree>
    <p:extLst>
      <p:ext uri="{BB962C8B-B14F-4D97-AF65-F5344CB8AC3E}">
        <p14:creationId xmlns:p14="http://schemas.microsoft.com/office/powerpoint/2010/main" val="308520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670F342-1603-491D-89C2-84BF89C7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CRUDi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86008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31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06FFDA-632D-4C38-9ADE-FDA6FF07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Adding Delete…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DD15-9F10-42F5-B5EC-F75F61D92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Under Items, New.Add.ContentPage</a:t>
            </a:r>
          </a:p>
          <a:p>
            <a:r>
              <a:rPr lang="en-US" sz="2400"/>
              <a:t>Call it DeleteItemPage.cs</a:t>
            </a:r>
          </a:p>
          <a:p>
            <a:endParaRPr lang="en-US" sz="2400"/>
          </a:p>
          <a:p>
            <a:r>
              <a:rPr lang="en-US" sz="2400"/>
              <a:t>Get the xml from the ItemDetail Page, and copy it into the new page, that way it can show all the same information, and can have a toolbar.</a:t>
            </a:r>
          </a:p>
          <a:p>
            <a:endParaRPr lang="en-US" sz="2400"/>
          </a:p>
          <a:p>
            <a:r>
              <a:rPr lang="en-US" sz="2400"/>
              <a:t>Change the toolbar from “Edit” to “Delete” and the code behind method to call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396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7B9EF9-5E91-4E8E-9527-35E50504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Update the Code behind for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B216-B0E3-459A-BAFB-3C6496EE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1700"/>
              <a:t>In the new DeleteItemPage, code behind.</a:t>
            </a:r>
          </a:p>
          <a:p>
            <a:r>
              <a:rPr lang="en-US" sz="1700"/>
              <a:t>Copy the methods from the EditItemPage for Save and Cancel.</a:t>
            </a:r>
          </a:p>
          <a:p>
            <a:endParaRPr lang="en-US" sz="1700"/>
          </a:p>
          <a:p>
            <a:r>
              <a:rPr lang="en-US" sz="1700"/>
              <a:t>Paste them in Delete</a:t>
            </a:r>
          </a:p>
          <a:p>
            <a:r>
              <a:rPr lang="en-US" sz="1700"/>
              <a:t>Change the method name from “Save_Clicked” to “Delete_Clicked”</a:t>
            </a:r>
          </a:p>
          <a:p>
            <a:r>
              <a:rPr lang="en-US" sz="1700"/>
              <a:t>Change the pop to return to the top of the stack (because the itemdetail is no longer valid).</a:t>
            </a:r>
          </a:p>
          <a:p>
            <a:pPr marL="457200" lvl="1" indent="0">
              <a:buNone/>
            </a:pPr>
            <a:r>
              <a:rPr lang="en-US" sz="1700"/>
              <a:t>await Navigation.PopToRootAsync();</a:t>
            </a:r>
          </a:p>
          <a:p>
            <a:endParaRPr lang="en-US" sz="1700"/>
          </a:p>
          <a:p>
            <a:r>
              <a:rPr lang="en-US" sz="1700"/>
              <a:t>Update the message from “EditItem” to “DeleteItem”</a:t>
            </a:r>
          </a:p>
          <a:p>
            <a:endParaRPr lang="en-US" sz="1700"/>
          </a:p>
          <a:p>
            <a:r>
              <a:rPr lang="en-US" sz="1700"/>
              <a:t>Remember to set the Using for Models, and ViewModels</a:t>
            </a:r>
          </a:p>
          <a:p>
            <a:r>
              <a:rPr lang="en-US" sz="1700"/>
              <a:t>Remember to set the constructor as per the ItemDetails Constructor</a:t>
            </a:r>
          </a:p>
        </p:txBody>
      </p:sp>
    </p:spTree>
    <p:extLst>
      <p:ext uri="{BB962C8B-B14F-4D97-AF65-F5344CB8AC3E}">
        <p14:creationId xmlns:p14="http://schemas.microsoft.com/office/powerpoint/2010/main" val="4062555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2AE39D-4728-457D-A997-220F5077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519363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8DD2F-F13D-4661-B6D3-983016AC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3400"/>
              <a:t>Add Delete message in </a:t>
            </a:r>
            <a:r>
              <a:rPr lang="en-US" sz="3400" err="1"/>
              <a:t>ItemsViewModel</a:t>
            </a: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075E-1549-41B5-8721-69F72415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Duplicate the “</a:t>
            </a:r>
            <a:r>
              <a:rPr lang="en-US" dirty="0" err="1"/>
              <a:t>AddItem</a:t>
            </a:r>
            <a:r>
              <a:rPr lang="en-US" dirty="0"/>
              <a:t>” message </a:t>
            </a:r>
            <a:r>
              <a:rPr lang="en-US" dirty="0" err="1"/>
              <a:t>handeler</a:t>
            </a:r>
            <a:endParaRPr lang="en-US" dirty="0"/>
          </a:p>
          <a:p>
            <a:r>
              <a:rPr lang="en-US" dirty="0"/>
              <a:t>Change it to be from the &lt;</a:t>
            </a:r>
            <a:r>
              <a:rPr lang="en-US" dirty="0" err="1"/>
              <a:t>DeleteItemPage</a:t>
            </a:r>
            <a:r>
              <a:rPr lang="en-US" dirty="0"/>
              <a:t>&gt;</a:t>
            </a:r>
          </a:p>
          <a:p>
            <a:r>
              <a:rPr lang="en-US" dirty="0"/>
              <a:t>Change the message to “</a:t>
            </a:r>
            <a:r>
              <a:rPr lang="en-US" dirty="0" err="1"/>
              <a:t>DeleteItem</a:t>
            </a:r>
            <a:r>
              <a:rPr lang="en-US" dirty="0"/>
              <a:t>”</a:t>
            </a:r>
          </a:p>
          <a:p>
            <a:r>
              <a:rPr lang="en-US" dirty="0"/>
              <a:t>Change the code to be</a:t>
            </a:r>
          </a:p>
          <a:p>
            <a:pPr marL="1371600" lvl="3" indent="0">
              <a:buNone/>
            </a:pPr>
            <a:r>
              <a:rPr lang="pt-BR" dirty="0"/>
              <a:t> var _item = item as Item;</a:t>
            </a:r>
          </a:p>
          <a:p>
            <a:pPr marL="1371600" lvl="3" indent="0">
              <a:buNone/>
            </a:pPr>
            <a:r>
              <a:rPr lang="pt-BR" dirty="0"/>
              <a:t>Items.Remove(_item);</a:t>
            </a:r>
          </a:p>
          <a:p>
            <a:pPr marL="1371600" lvl="3" indent="0">
              <a:buNone/>
            </a:pPr>
            <a:r>
              <a:rPr lang="pt-BR" dirty="0"/>
              <a:t>await DataStore.DeleteItemAsync(_item);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9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E1CE-B754-4884-99DA-D2EA11BA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 Delete Toolbar and call in </a:t>
            </a:r>
            <a:r>
              <a:rPr lang="en-US" dirty="0" err="1"/>
              <a:t>ItemDetailPage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B645-A228-4CB3-8731-B08EB3C6F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Xaml</a:t>
            </a:r>
          </a:p>
          <a:p>
            <a:pPr marL="914400" lvl="2" indent="0">
              <a:buNone/>
            </a:pPr>
            <a:r>
              <a:rPr lang="en-US"/>
              <a:t> &lt;ContentPage.ToolbarItems&gt;</a:t>
            </a:r>
          </a:p>
          <a:p>
            <a:pPr marL="914400" lvl="2" indent="0">
              <a:buNone/>
            </a:pPr>
            <a:r>
              <a:rPr lang="en-US"/>
              <a:t>        &lt;ToolbarItem Text="Edit" Clicked="Edit_Clicked" /&gt;</a:t>
            </a:r>
          </a:p>
          <a:p>
            <a:pPr marL="914400" lvl="2" indent="0">
              <a:buNone/>
            </a:pPr>
            <a:r>
              <a:rPr lang="en-US"/>
              <a:t>        &lt;ToolbarItem Text="Delete" Clicked="Delete_Clicked" /&gt;</a:t>
            </a:r>
          </a:p>
          <a:p>
            <a:pPr marL="914400" lvl="2" indent="0">
              <a:buNone/>
            </a:pPr>
            <a:r>
              <a:rPr lang="en-US"/>
              <a:t>        &lt;ToolbarItem Text="Cancel" Clicked="Cancel_Clicked" /&gt;</a:t>
            </a:r>
          </a:p>
          <a:p>
            <a:pPr marL="914400" lvl="2" indent="0">
              <a:buNone/>
            </a:pPr>
            <a:r>
              <a:rPr lang="en-US"/>
              <a:t>    &lt;/ContentPage.ToolbarItems&gt;</a:t>
            </a:r>
          </a:p>
          <a:p>
            <a:pPr marL="0" indent="0">
              <a:buNone/>
            </a:pPr>
            <a:r>
              <a:rPr lang="en-US" sz="2000"/>
              <a:t>Code</a:t>
            </a:r>
          </a:p>
          <a:p>
            <a:pPr marL="914400" lvl="2" indent="0">
              <a:buNone/>
            </a:pPr>
            <a:r>
              <a:rPr lang="en-US"/>
              <a:t> async void Delete_Clicked(object sender, EventArgs e)</a:t>
            </a:r>
          </a:p>
          <a:p>
            <a:pPr marL="914400" lvl="2" indent="0">
              <a:buNone/>
            </a:pPr>
            <a:r>
              <a:rPr lang="en-US"/>
              <a:t>{</a:t>
            </a:r>
          </a:p>
          <a:p>
            <a:pPr marL="457200" lvl="1" indent="0">
              <a:buNone/>
            </a:pPr>
            <a:r>
              <a:rPr lang="en-US" sz="2000" dirty="0"/>
              <a:t>            </a:t>
            </a:r>
            <a:r>
              <a:rPr lang="en-US" sz="2000"/>
              <a:t>await Navigation.PushAsync(new DeleteItemPage(viewModel));</a:t>
            </a:r>
          </a:p>
          <a:p>
            <a:pPr marL="457200" lvl="1" indent="0">
              <a:buNone/>
            </a:pPr>
            <a:r>
              <a:rPr lang="en-US" sz="2000"/>
              <a:t>        }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29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2843-0184-4C25-8393-0055B85F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Test full CRUDI on Items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600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98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9ACC69-ADF2-492B-84C5-EA2CC16071F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E495E-2AAF-4BC1-87A5-331009D8289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9F477DD-EB7A-44E6-B8F2-C7F359AD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Always Test your code manually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B962-23F0-4399-BFC9-4A3ACF65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Found some bugs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Edit Return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Delete Return</a:t>
            </a:r>
          </a:p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Android working differently than UWP, iOS?</a:t>
            </a: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6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510BB8-EAD4-499D-8A13-850ADAFE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Bug in Return from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9FE0-EBE2-4322-8C73-B221B979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Return from Edit does not refresh the data</a:t>
            </a:r>
          </a:p>
          <a:p>
            <a:r>
              <a:rPr lang="en-US" sz="2400"/>
              <a:t>Problem is there are now 2 edit details pages on the stack…</a:t>
            </a:r>
          </a:p>
          <a:p>
            <a:r>
              <a:rPr lang="en-US" sz="2400"/>
              <a:t>This made a second page await Navigation.PushAsync(new ItemDetailPage(new ItemDetailViewModel(Item)));</a:t>
            </a:r>
          </a:p>
          <a:p>
            <a:r>
              <a:rPr lang="en-US" sz="2400"/>
              <a:t>Need to remove the old ItemDetail page</a:t>
            </a:r>
          </a:p>
          <a:p>
            <a:r>
              <a:rPr lang="en-US" sz="2400"/>
              <a:t>Then pop this page off</a:t>
            </a:r>
          </a:p>
        </p:txBody>
      </p:sp>
    </p:spTree>
    <p:extLst>
      <p:ext uri="{BB962C8B-B14F-4D97-AF65-F5344CB8AC3E}">
        <p14:creationId xmlns:p14="http://schemas.microsoft.com/office/powerpoint/2010/main" val="299520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EE1FC7B4-E4A7-4452-B413-1A623E3A72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https://developer.xamarin.com/guides/xamarin-forms/application-fundamentals/navigation/hierarchical/Images/remove-page.png">
            <a:extLst>
              <a:ext uri="{FF2B5EF4-FFF2-40B4-BE49-F238E27FC236}">
                <a16:creationId xmlns:a16="http://schemas.microsoft.com/office/drawing/2014/main" id="{C3E9190C-5BE1-40CE-934F-9699FE5A9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7734" y="3291710"/>
            <a:ext cx="4935970" cy="178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B0CDE5-2845-4215-A6AA-1170D87C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EditItemPage Save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8349-8E1A-4EFF-8B05-5A335548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Need to find the previous Item page, and remove it.</a:t>
            </a:r>
          </a:p>
          <a:p>
            <a:r>
              <a:rPr lang="en-US" sz="2000"/>
              <a:t>We know some things about the stack, because we just added a page on it, and were have our current page.  Item details is the page before that</a:t>
            </a:r>
          </a:p>
          <a:p>
            <a:r>
              <a:rPr lang="en-US" sz="2000"/>
              <a:t>Remove Page can take a page reference</a:t>
            </a:r>
          </a:p>
          <a:p>
            <a:pPr marL="0" indent="0">
              <a:buNone/>
            </a:pPr>
            <a:r>
              <a:rPr lang="en-US" sz="2000"/>
              <a:t>Navigation.RemovePage(Navigation.NavigationStack[Navigation.NavigationStack.Count-2]);</a:t>
            </a:r>
          </a:p>
        </p:txBody>
      </p:sp>
    </p:spTree>
    <p:extLst>
      <p:ext uri="{BB962C8B-B14F-4D97-AF65-F5344CB8AC3E}">
        <p14:creationId xmlns:p14="http://schemas.microsoft.com/office/powerpoint/2010/main" val="1266396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F16A4A-35C5-4D5F-961E-6CF8C3B6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New Project Master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592A-F47C-41DA-B177-EA4030BA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Going to start from the Master Detail Sample Project.</a:t>
            </a:r>
          </a:p>
          <a:p>
            <a:r>
              <a:rPr lang="en-US" sz="2400"/>
              <a:t>Blank Master Details Project up in the Files folder, to use</a:t>
            </a:r>
          </a:p>
          <a:p>
            <a:endParaRPr lang="en-US" sz="2400"/>
          </a:p>
          <a:p>
            <a:r>
              <a:rPr lang="en-US" sz="2400"/>
              <a:t>New Project Master Detail.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09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6D8693-3650-4A8C-8B55-FA23BC68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Bug &lt;Android&gt;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6D-70C2-48BB-A690-027720F5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320040"/>
            <a:ext cx="6894399" cy="6150429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5100" dirty="0"/>
              <a:t>On Android the </a:t>
            </a:r>
            <a:r>
              <a:rPr lang="en-US" sz="5100" dirty="0" err="1"/>
              <a:t>listView</a:t>
            </a:r>
            <a:r>
              <a:rPr lang="en-US" sz="5100" dirty="0"/>
              <a:t> is not updating after Edit.</a:t>
            </a:r>
          </a:p>
          <a:p>
            <a:r>
              <a:rPr lang="en-US" sz="5100" dirty="0"/>
              <a:t>Fix that by adding changing </a:t>
            </a:r>
            <a:r>
              <a:rPr lang="en-US" sz="5100" dirty="0" err="1"/>
              <a:t>OnAppearing</a:t>
            </a:r>
            <a:endParaRPr lang="en-US" sz="5100" dirty="0"/>
          </a:p>
          <a:p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protected override void </a:t>
            </a:r>
            <a:r>
              <a:rPr lang="en-US" dirty="0" err="1"/>
              <a:t>OnAppearing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base.OnAppearing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BindingContext</a:t>
            </a:r>
            <a:r>
              <a:rPr lang="en-US" dirty="0"/>
              <a:t> = 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if (</a:t>
            </a:r>
            <a:r>
              <a:rPr lang="en-US" dirty="0" err="1"/>
              <a:t>ToolbarItems.Count</a:t>
            </a:r>
            <a:r>
              <a:rPr lang="en-US" dirty="0"/>
              <a:t> &gt;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ToolbarItems.RemoveAt</a:t>
            </a:r>
            <a:r>
              <a:rPr lang="en-US" dirty="0"/>
              <a:t>(0);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if (</a:t>
            </a:r>
            <a:r>
              <a:rPr lang="en-US" dirty="0" err="1"/>
              <a:t>viewModel.Items.Count</a:t>
            </a:r>
            <a:r>
              <a:rPr lang="en-US" dirty="0"/>
              <a:t> ==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viewModel.LoadItemsCommand.Execute</a:t>
            </a:r>
            <a:r>
              <a:rPr lang="en-US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else if (</a:t>
            </a:r>
            <a:r>
              <a:rPr lang="en-US" dirty="0" err="1"/>
              <a:t>viewModel.NeedsRefresh</a:t>
            </a:r>
            <a:r>
              <a:rPr lang="en-US" dirty="0"/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    </a:t>
            </a:r>
            <a:r>
              <a:rPr lang="en-US" dirty="0" err="1"/>
              <a:t>viewModel.LoadItemsCommand.Execute</a:t>
            </a:r>
            <a:r>
              <a:rPr lang="en-US" dirty="0"/>
              <a:t>(null);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BindingContext</a:t>
            </a:r>
            <a:r>
              <a:rPr lang="en-US" dirty="0"/>
              <a:t> = </a:t>
            </a:r>
            <a:r>
              <a:rPr lang="en-US" dirty="0" err="1"/>
              <a:t>viewModel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5368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6D8693-3650-4A8C-8B55-FA23BC68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Bug &lt;iOS, Android&gt;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6D-70C2-48BB-A690-027720F5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Delete, is not jumping to the top list view</a:t>
            </a:r>
          </a:p>
          <a:p>
            <a:r>
              <a:rPr lang="en-US" sz="2400" dirty="0"/>
              <a:t>On Android the </a:t>
            </a:r>
            <a:r>
              <a:rPr lang="en-US" sz="2400" dirty="0" err="1"/>
              <a:t>PopToRootAsync</a:t>
            </a:r>
            <a:r>
              <a:rPr lang="en-US" sz="2400" dirty="0"/>
              <a:t> is not working.</a:t>
            </a:r>
          </a:p>
          <a:p>
            <a:endParaRPr lang="en-US" sz="2400" dirty="0"/>
          </a:p>
          <a:p>
            <a:r>
              <a:rPr lang="en-US" sz="2400" dirty="0"/>
              <a:t>Help says not supported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Will need to unwind the stack manually…</a:t>
            </a:r>
          </a:p>
          <a:p>
            <a:r>
              <a:rPr lang="en-US" sz="2400" dirty="0" err="1"/>
              <a:t>Navigation.RemovePage</a:t>
            </a:r>
            <a:r>
              <a:rPr lang="en-US" sz="2400" dirty="0"/>
              <a:t>(</a:t>
            </a:r>
            <a:r>
              <a:rPr lang="en-US" sz="2400" dirty="0" err="1"/>
              <a:t>Navigation.NavigationStack</a:t>
            </a:r>
            <a:r>
              <a:rPr lang="en-US" sz="2400" dirty="0"/>
              <a:t>[Navigation.NavigationStack.Count-2]);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768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430-20E6-4975-A6DA-69123150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for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A52F-BA34-46FF-A170-247ECDB8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Character Tab</a:t>
            </a:r>
          </a:p>
          <a:p>
            <a:r>
              <a:rPr lang="en-US" dirty="0"/>
              <a:t>Create all 5 CRUDI features for Character</a:t>
            </a:r>
          </a:p>
          <a:p>
            <a:r>
              <a:rPr lang="en-US" dirty="0"/>
              <a:t>Create appropriate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For the Character model, use the following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public class Character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public string Id { get; set; }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public string Name { get; set; }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        public </a:t>
            </a:r>
            <a:r>
              <a:rPr lang="en-US" sz="1600" dirty="0" err="1"/>
              <a:t>int</a:t>
            </a:r>
            <a:r>
              <a:rPr lang="en-US" sz="1600" dirty="0"/>
              <a:t> Level { get; set; }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dirty="0"/>
              <a:t>Change </a:t>
            </a:r>
            <a:r>
              <a:rPr lang="en-US" sz="2600" dirty="0" err="1"/>
              <a:t>MockDataSource</a:t>
            </a:r>
            <a:r>
              <a:rPr lang="en-US" sz="2600" dirty="0"/>
              <a:t> to Manage Character interactions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Initialize the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/>
              <a:t>	Deal with methods for </a:t>
            </a:r>
            <a:r>
              <a:rPr lang="en-US" sz="2600" dirty="0" err="1"/>
              <a:t>CRUDi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25306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95F7-9C85-4103-B7A3-871779EC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F8B5-4B6F-4767-9DB7-D9F2829BB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Files folder on canvas.</a:t>
            </a:r>
          </a:p>
          <a:p>
            <a:r>
              <a:rPr lang="en-US" dirty="0" err="1"/>
              <a:t>CRUDi</a:t>
            </a:r>
            <a:r>
              <a:rPr lang="en-US" dirty="0"/>
              <a:t> project</a:t>
            </a:r>
          </a:p>
          <a:p>
            <a:r>
              <a:rPr lang="en-US" dirty="0"/>
              <a:t>Implemented the Item </a:t>
            </a:r>
            <a:r>
              <a:rPr lang="en-US" dirty="0" err="1"/>
              <a:t>CRUDi</a:t>
            </a:r>
            <a:endParaRPr lang="en-US" dirty="0"/>
          </a:p>
          <a:p>
            <a:r>
              <a:rPr lang="en-US" dirty="0"/>
              <a:t>Your task is to add Character </a:t>
            </a:r>
            <a:r>
              <a:rPr lang="en-US" dirty="0" err="1"/>
              <a:t>CRUDi</a:t>
            </a:r>
            <a:r>
              <a:rPr lang="en-US" dirty="0"/>
              <a:t>, and keep Item as well…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4F3B7-FFE2-4285-BAE4-3526F1EF8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Refactor the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A391-3830-4C37-B504-E7B000C0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Adding a bunch of views will make the code hard to read, so make a folder for each of the views (Items, Characters, Monsters, Reports etc.)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Make a new Folder for Items under Views</a:t>
            </a:r>
          </a:p>
          <a:p>
            <a:r>
              <a:rPr lang="en-US" sz="2400">
                <a:solidFill>
                  <a:schemeClr val="bg1"/>
                </a:solidFill>
              </a:rPr>
              <a:t>Move the Items Views under that folder (Drag and drop the files over)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72BBD5-D7AD-4B78-92C3-0FDA1E52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759913"/>
            <a:ext cx="3425609" cy="3093273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9792DB-66D7-4FDF-929F-F594AEF4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5729" y="778460"/>
            <a:ext cx="3433324" cy="305617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FD5106-B62F-4806-86AF-14C066A0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725" y="643345"/>
            <a:ext cx="3423916" cy="3371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F6673-F349-41FE-81DC-B174B68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chemeClr val="bg1"/>
                </a:solidFill>
              </a:rPr>
              <a:t>Add Items Folder, and move Files to under it</a:t>
            </a:r>
          </a:p>
        </p:txBody>
      </p:sp>
    </p:spTree>
    <p:extLst>
      <p:ext uri="{BB962C8B-B14F-4D97-AF65-F5344CB8AC3E}">
        <p14:creationId xmlns:p14="http://schemas.microsoft.com/office/powerpoint/2010/main" val="315059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1B33C-A45A-4FDC-896C-A19B2A1F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Change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37C9-7E40-40C4-9997-14705793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 want to use the &lt;- button, so I want a navigation stack.</a:t>
            </a:r>
          </a:p>
          <a:p>
            <a:r>
              <a:rPr lang="en-US" sz="2000">
                <a:solidFill>
                  <a:schemeClr val="bg1"/>
                </a:solidFill>
              </a:rPr>
              <a:t>Need to change the Navigation to support that.</a:t>
            </a:r>
          </a:p>
          <a:p>
            <a:r>
              <a:rPr lang="en-US" sz="2000">
                <a:solidFill>
                  <a:schemeClr val="bg1"/>
                </a:solidFill>
              </a:rPr>
              <a:t>On ItemsPage, change the Push to 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await Navigation.PushAsync(new ItemDetailPage(new ItemDetailViewModel(item)));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await Navigation.PushAsync(new NewItemPage());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On NewItemPage, change from PopModel to Pop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await Navigation.PopAsync();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6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052D7A-3193-42CE-AF3D-21859EC3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55" y="2764252"/>
            <a:ext cx="4533345" cy="1586670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6E4079-DE90-46FF-9F20-C2FD3A6F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/>
              <a:t>Add Cancel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0E1D-B62F-4B55-A36E-1925E1376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the </a:t>
            </a:r>
            <a:r>
              <a:rPr lang="en-US" sz="2000">
                <a:solidFill>
                  <a:schemeClr val="bg1"/>
                </a:solidFill>
              </a:rPr>
              <a:t>Xaml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>
                <a:solidFill>
                  <a:schemeClr val="bg1"/>
                </a:solidFill>
              </a:rPr>
              <a:t>NewItemPage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the </a:t>
            </a:r>
            <a:r>
              <a:rPr lang="en-US" sz="2000">
                <a:solidFill>
                  <a:schemeClr val="bg1"/>
                </a:solidFill>
              </a:rPr>
              <a:t>ToolbarItems</a:t>
            </a:r>
            <a:r>
              <a:rPr lang="en-US" sz="2000" dirty="0">
                <a:solidFill>
                  <a:schemeClr val="bg1"/>
                </a:solidFill>
              </a:rPr>
              <a:t> section, duplicate the “</a:t>
            </a:r>
            <a:r>
              <a:rPr lang="en-US" sz="2000">
                <a:solidFill>
                  <a:schemeClr val="bg1"/>
                </a:solidFill>
              </a:rPr>
              <a:t>Save_Clicked</a:t>
            </a:r>
            <a:r>
              <a:rPr lang="en-US" sz="2000" dirty="0">
                <a:solidFill>
                  <a:schemeClr val="bg1"/>
                </a:solidFill>
              </a:rPr>
              <a:t>” row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Change the “Save” to “Cancel”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Change the “</a:t>
            </a:r>
            <a:r>
              <a:rPr lang="en-US" sz="2000">
                <a:solidFill>
                  <a:schemeClr val="bg1"/>
                </a:solidFill>
              </a:rPr>
              <a:t>Save_Clicked</a:t>
            </a:r>
            <a:r>
              <a:rPr lang="en-US" sz="2000" dirty="0">
                <a:solidFill>
                  <a:schemeClr val="bg1"/>
                </a:solidFill>
              </a:rPr>
              <a:t>” to “</a:t>
            </a:r>
            <a:r>
              <a:rPr lang="en-US" sz="2000">
                <a:solidFill>
                  <a:schemeClr val="bg1"/>
                </a:solidFill>
              </a:rPr>
              <a:t>Cancel_Clicked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4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A48365-B48D-490D-A7DE-D85CC9AD2F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1F05AC-2996-48A9-9B40-1A0FC53D76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96224-2304-4097-985C-5E663EFF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sz="4100"/>
              <a:t>Add Cancel Code 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60CF-6298-43DF-AFA6-FBD3A2B4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Open the NewItemPage.xaml.cs</a:t>
            </a:r>
          </a:p>
          <a:p>
            <a:r>
              <a:rPr lang="en-US" sz="1900">
                <a:solidFill>
                  <a:schemeClr val="bg1"/>
                </a:solidFill>
              </a:rPr>
              <a:t>Find the “Save_Clicked” method.</a:t>
            </a:r>
          </a:p>
          <a:p>
            <a:r>
              <a:rPr lang="en-US" sz="1900">
                <a:solidFill>
                  <a:schemeClr val="bg1"/>
                </a:solidFill>
              </a:rPr>
              <a:t>Duplicate it and rename it to “Cancel_Clicked”</a:t>
            </a:r>
          </a:p>
          <a:p>
            <a:r>
              <a:rPr lang="en-US" sz="1900">
                <a:solidFill>
                  <a:schemeClr val="bg1"/>
                </a:solidFill>
              </a:rPr>
              <a:t>Remove the line “MessagingCenter.Send(this, "AddItem", Item);”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Run and Verify the Project 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2B8F1-5A46-49D3-B6B7-4746FCDE0346}"/>
              </a:ext>
            </a:extLst>
          </p:cNvPr>
          <p:cNvSpPr/>
          <p:nvPr/>
        </p:nvSpPr>
        <p:spPr>
          <a:xfrm>
            <a:off x="6260547" y="256196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en-US" dirty="0" err="1"/>
              <a:t>Save_Clicked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MessagingCenter.Send</a:t>
            </a:r>
            <a:r>
              <a:rPr lang="en-US" dirty="0"/>
              <a:t>(this, "</a:t>
            </a:r>
            <a:r>
              <a:rPr lang="en-US" dirty="0" err="1"/>
              <a:t>AddItem</a:t>
            </a:r>
            <a:r>
              <a:rPr lang="en-US" dirty="0"/>
              <a:t>", Item);</a:t>
            </a:r>
          </a:p>
          <a:p>
            <a:r>
              <a:rPr lang="en-US" dirty="0"/>
              <a:t>            await </a:t>
            </a:r>
            <a:r>
              <a:rPr lang="en-US" dirty="0" err="1"/>
              <a:t>Navigation.PopAsync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async</a:t>
            </a:r>
            <a:r>
              <a:rPr lang="en-US" dirty="0"/>
              <a:t> void </a:t>
            </a:r>
            <a:r>
              <a:rPr lang="en-US" dirty="0" err="1"/>
              <a:t>Cancel_Clicked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await </a:t>
            </a:r>
            <a:r>
              <a:rPr lang="en-US" dirty="0" err="1"/>
              <a:t>Navigation.PopAsync</a:t>
            </a:r>
            <a:r>
              <a:rPr lang="en-US" dirty="0"/>
              <a:t>();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92099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742A-5199-4375-905F-562796F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Item Page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076C-F4F0-4641-97AB-F20A83CB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BindingContext</a:t>
            </a:r>
            <a:r>
              <a:rPr lang="en-US" dirty="0"/>
              <a:t> is the data that will be passed in to the </a:t>
            </a:r>
            <a:r>
              <a:rPr lang="en-US" dirty="0" err="1"/>
              <a:t>xaml</a:t>
            </a:r>
            <a:r>
              <a:rPr lang="en-US" dirty="0"/>
              <a:t> page.  In this case, the binding context is the page itself. </a:t>
            </a:r>
          </a:p>
          <a:p>
            <a:endParaRPr lang="en-US" dirty="0"/>
          </a:p>
          <a:p>
            <a:r>
              <a:rPr lang="en-US" dirty="0"/>
              <a:t>In the XAML, the {Binding…  works the same way as in the list page.  This will be the input boxes the data will go.  </a:t>
            </a:r>
          </a:p>
          <a:p>
            <a:endParaRPr lang="en-US" dirty="0"/>
          </a:p>
          <a:p>
            <a:r>
              <a:rPr lang="en-US" dirty="0"/>
              <a:t>When you add more fields to the model, you also must add the fields here so the model has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A0B1A-C375-4064-8C72-D7BB2E97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0" y="5321300"/>
            <a:ext cx="5657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2148</Words>
  <Application>Microsoft Office PowerPoint</Application>
  <PresentationFormat>Widescreen</PresentationFormat>
  <Paragraphs>341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CRUDi</vt:lpstr>
      <vt:lpstr>Adding CRUDi to MasterDetail new project</vt:lpstr>
      <vt:lpstr>New Project Master Detail</vt:lpstr>
      <vt:lpstr>Refactor the Views</vt:lpstr>
      <vt:lpstr>Add Items Folder, and move Files to under it</vt:lpstr>
      <vt:lpstr>Change Navigation</vt:lpstr>
      <vt:lpstr>Add Cancel Action</vt:lpstr>
      <vt:lpstr>Add Cancel Code behind</vt:lpstr>
      <vt:lpstr>New Item Page Explained</vt:lpstr>
      <vt:lpstr>Message Center in Save_Clicked ….</vt:lpstr>
      <vt:lpstr>Add EditItemPage</vt:lpstr>
      <vt:lpstr>Code behind for Edit</vt:lpstr>
      <vt:lpstr>EditItem Constructor</vt:lpstr>
      <vt:lpstr>Change Item Details page</vt:lpstr>
      <vt:lpstr>Add Listener to message in View Model</vt:lpstr>
      <vt:lpstr>Adding Update on Model</vt:lpstr>
      <vt:lpstr>Use the Update method in ItemsViewModel</vt:lpstr>
      <vt:lpstr>Change the Logic in MockDataStore</vt:lpstr>
      <vt:lpstr>List View Not refreshing…</vt:lpstr>
      <vt:lpstr>Adding flag to ItemsViewModel</vt:lpstr>
      <vt:lpstr>CRUDi</vt:lpstr>
      <vt:lpstr>Adding Delete…</vt:lpstr>
      <vt:lpstr>Update the Code behind for delete</vt:lpstr>
      <vt:lpstr>Add Delete message in ItemsViewModel</vt:lpstr>
      <vt:lpstr>Add Delete Toolbar and call in ItemDetailPage</vt:lpstr>
      <vt:lpstr>Test full CRUDI on Items</vt:lpstr>
      <vt:lpstr>Always Test your code manually !!!</vt:lpstr>
      <vt:lpstr>Bug in Return from Edit</vt:lpstr>
      <vt:lpstr>EditItemPage Save Method</vt:lpstr>
      <vt:lpstr>Bug &lt;Android&gt;</vt:lpstr>
      <vt:lpstr>Bug &lt;iOS, Android&gt;</vt:lpstr>
      <vt:lpstr>Refactoring for Character</vt:lpstr>
      <vt:lpstr>Example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Koenig</dc:creator>
  <cp:lastModifiedBy>Mike Koenig</cp:lastModifiedBy>
  <cp:revision>59</cp:revision>
  <dcterms:created xsi:type="dcterms:W3CDTF">2018-01-28T19:44:15Z</dcterms:created>
  <dcterms:modified xsi:type="dcterms:W3CDTF">2019-01-07T06:27:00Z</dcterms:modified>
</cp:coreProperties>
</file>