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9" r:id="rId5"/>
    <p:sldId id="306" r:id="rId6"/>
    <p:sldId id="332" r:id="rId7"/>
    <p:sldId id="333" r:id="rId8"/>
    <p:sldId id="334" r:id="rId9"/>
    <p:sldId id="335" r:id="rId10"/>
    <p:sldId id="336" r:id="rId11"/>
    <p:sldId id="337" r:id="rId12"/>
    <p:sldId id="290" r:id="rId13"/>
    <p:sldId id="291" r:id="rId14"/>
    <p:sldId id="338" r:id="rId15"/>
    <p:sldId id="313" r:id="rId16"/>
    <p:sldId id="328" r:id="rId17"/>
    <p:sldId id="329" r:id="rId18"/>
    <p:sldId id="331" r:id="rId19"/>
    <p:sldId id="339" r:id="rId20"/>
    <p:sldId id="340" r:id="rId21"/>
    <p:sldId id="341" r:id="rId22"/>
    <p:sldId id="345" r:id="rId23"/>
    <p:sldId id="342" r:id="rId24"/>
    <p:sldId id="343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A458F3-CE73-48CC-B611-BABBC293F9C9}">
          <p14:sldIdLst>
            <p14:sldId id="256"/>
          </p14:sldIdLst>
        </p14:section>
        <p14:section name="Adding Character" id="{762E22A6-829F-4C8D-992C-E0DA3913BC74}">
          <p14:sldIdLst>
            <p14:sldId id="283"/>
            <p14:sldId id="258"/>
            <p14:sldId id="289"/>
          </p14:sldIdLst>
        </p14:section>
        <p14:section name="Adding Character" id="{B6689A46-7A09-41AD-BCBD-D0F8A98504FA}">
          <p14:sldIdLst>
            <p14:sldId id="306"/>
            <p14:sldId id="332"/>
            <p14:sldId id="333"/>
            <p14:sldId id="334"/>
            <p14:sldId id="335"/>
            <p14:sldId id="336"/>
            <p14:sldId id="337"/>
            <p14:sldId id="290"/>
            <p14:sldId id="291"/>
            <p14:sldId id="338"/>
            <p14:sldId id="313"/>
            <p14:sldId id="328"/>
            <p14:sldId id="329"/>
            <p14:sldId id="331"/>
            <p14:sldId id="339"/>
          </p14:sldIdLst>
        </p14:section>
        <p14:section name="Refactor Character" id="{21500A2B-F07D-425B-BA1B-6EE82E2CE67C}">
          <p14:sldIdLst>
            <p14:sldId id="340"/>
            <p14:sldId id="341"/>
            <p14:sldId id="345"/>
            <p14:sldId id="342"/>
            <p14:sldId id="343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19E3B-ECF6-42FB-B05C-71506EA1DE3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A37A11D7-E0E5-4E41-8F72-6DD18E9088E0}">
      <dgm:prSet/>
      <dgm:spPr/>
      <dgm:t>
        <a:bodyPr/>
        <a:lstStyle/>
        <a:p>
          <a:r>
            <a:rPr lang="en-US"/>
            <a:t>1. Make Tab</a:t>
          </a:r>
        </a:p>
      </dgm:t>
    </dgm:pt>
    <dgm:pt modelId="{3C3D7542-0DA8-4A48-BB29-E62D1B151F33}" type="parTrans" cxnId="{E6AB9C89-7072-4025-A1EF-C367D57586B3}">
      <dgm:prSet/>
      <dgm:spPr/>
      <dgm:t>
        <a:bodyPr/>
        <a:lstStyle/>
        <a:p>
          <a:endParaRPr lang="en-US"/>
        </a:p>
      </dgm:t>
    </dgm:pt>
    <dgm:pt modelId="{018DE50D-7636-4A15-AEA9-896B780B392E}" type="sibTrans" cxnId="{E6AB9C89-7072-4025-A1EF-C367D57586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2C8183A-E4B7-4A92-9F6A-E2CC9696CFEF}">
      <dgm:prSet/>
      <dgm:spPr/>
      <dgm:t>
        <a:bodyPr/>
        <a:lstStyle/>
        <a:p>
          <a:r>
            <a:rPr lang="en-US"/>
            <a:t>2. Make Character</a:t>
          </a:r>
        </a:p>
      </dgm:t>
    </dgm:pt>
    <dgm:pt modelId="{0DA771E6-F8AC-4AB0-B888-EFACBA8C8D7D}" type="parTrans" cxnId="{451FFFD0-44B5-45AE-9ED8-B5EA12AFD381}">
      <dgm:prSet/>
      <dgm:spPr/>
      <dgm:t>
        <a:bodyPr/>
        <a:lstStyle/>
        <a:p>
          <a:endParaRPr lang="en-US"/>
        </a:p>
      </dgm:t>
    </dgm:pt>
    <dgm:pt modelId="{BF35C3A4-F043-4C06-9A34-BF878B935901}" type="sibTrans" cxnId="{451FFFD0-44B5-45AE-9ED8-B5EA12AFD38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1C4E36B-C5E7-42A8-837B-C08E002055D6}">
      <dgm:prSet/>
      <dgm:spPr/>
      <dgm:t>
        <a:bodyPr/>
        <a:lstStyle/>
        <a:p>
          <a:r>
            <a:rPr lang="en-US"/>
            <a:t>3. Duplicate and Starting Hooking up pages</a:t>
          </a:r>
        </a:p>
      </dgm:t>
    </dgm:pt>
    <dgm:pt modelId="{F4657054-7E72-4C42-909C-7916F2D2C599}" type="parTrans" cxnId="{0ABA8CB3-DBBC-4278-8EC3-4AF3FD68F098}">
      <dgm:prSet/>
      <dgm:spPr/>
      <dgm:t>
        <a:bodyPr/>
        <a:lstStyle/>
        <a:p>
          <a:endParaRPr lang="en-US"/>
        </a:p>
      </dgm:t>
    </dgm:pt>
    <dgm:pt modelId="{928DBB97-8008-4F2A-9422-F9CD7DE3A3F5}" type="sibTrans" cxnId="{0ABA8CB3-DBBC-4278-8EC3-4AF3FD68F09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0C3CA10-B0BD-462A-9FC6-B9C900D2D919}">
      <dgm:prSet/>
      <dgm:spPr/>
      <dgm:t>
        <a:bodyPr/>
        <a:lstStyle/>
        <a:p>
          <a:r>
            <a:rPr lang="en-US"/>
            <a:t>4. Start fixing up the DB…</a:t>
          </a:r>
        </a:p>
      </dgm:t>
    </dgm:pt>
    <dgm:pt modelId="{7EC10C28-7507-4942-B4EA-F92A0EC31017}" type="parTrans" cxnId="{0FA0BA72-6A66-4AA7-A165-9A221E5D18A1}">
      <dgm:prSet/>
      <dgm:spPr/>
      <dgm:t>
        <a:bodyPr/>
        <a:lstStyle/>
        <a:p>
          <a:endParaRPr lang="en-US"/>
        </a:p>
      </dgm:t>
    </dgm:pt>
    <dgm:pt modelId="{40298FD4-54EF-4521-ADAB-38EBA0D60619}" type="sibTrans" cxnId="{0FA0BA72-6A66-4AA7-A165-9A221E5D18A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CDFB57-6D93-4319-8D99-548E6022E1C2}" type="pres">
      <dgm:prSet presAssocID="{89119E3B-ECF6-42FB-B05C-71506EA1DE30}" presName="Name0" presStyleCnt="0">
        <dgm:presLayoutVars>
          <dgm:animLvl val="lvl"/>
          <dgm:resizeHandles val="exact"/>
        </dgm:presLayoutVars>
      </dgm:prSet>
      <dgm:spPr/>
    </dgm:pt>
    <dgm:pt modelId="{68C71294-D510-4E49-BD41-882EFD38D10C}" type="pres">
      <dgm:prSet presAssocID="{A37A11D7-E0E5-4E41-8F72-6DD18E9088E0}" presName="compositeNode" presStyleCnt="0">
        <dgm:presLayoutVars>
          <dgm:bulletEnabled val="1"/>
        </dgm:presLayoutVars>
      </dgm:prSet>
      <dgm:spPr/>
    </dgm:pt>
    <dgm:pt modelId="{36A02976-A644-496F-98CC-94A3A7888279}" type="pres">
      <dgm:prSet presAssocID="{A37A11D7-E0E5-4E41-8F72-6DD18E9088E0}" presName="bgRect" presStyleLbl="bgAccFollowNode1" presStyleIdx="0" presStyleCnt="4"/>
      <dgm:spPr/>
    </dgm:pt>
    <dgm:pt modelId="{13303190-7075-4752-82E6-F68A98333F55}" type="pres">
      <dgm:prSet presAssocID="{018DE50D-7636-4A15-AEA9-896B780B392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59681E7-21CD-419F-A6BB-3B18E68EFA22}" type="pres">
      <dgm:prSet presAssocID="{A37A11D7-E0E5-4E41-8F72-6DD18E9088E0}" presName="bottomLine" presStyleLbl="alignNode1" presStyleIdx="1" presStyleCnt="8">
        <dgm:presLayoutVars/>
      </dgm:prSet>
      <dgm:spPr/>
    </dgm:pt>
    <dgm:pt modelId="{B09E8D87-806F-4E13-A79F-8AB9111A553F}" type="pres">
      <dgm:prSet presAssocID="{A37A11D7-E0E5-4E41-8F72-6DD18E9088E0}" presName="nodeText" presStyleLbl="bgAccFollowNode1" presStyleIdx="0" presStyleCnt="4">
        <dgm:presLayoutVars>
          <dgm:bulletEnabled val="1"/>
        </dgm:presLayoutVars>
      </dgm:prSet>
      <dgm:spPr/>
    </dgm:pt>
    <dgm:pt modelId="{53347255-C8F5-4337-B767-AB29B1D9056B}" type="pres">
      <dgm:prSet presAssocID="{018DE50D-7636-4A15-AEA9-896B780B392E}" presName="sibTrans" presStyleCnt="0"/>
      <dgm:spPr/>
    </dgm:pt>
    <dgm:pt modelId="{9A7960F9-B741-4F18-8D7D-03C997918983}" type="pres">
      <dgm:prSet presAssocID="{A2C8183A-E4B7-4A92-9F6A-E2CC9696CFEF}" presName="compositeNode" presStyleCnt="0">
        <dgm:presLayoutVars>
          <dgm:bulletEnabled val="1"/>
        </dgm:presLayoutVars>
      </dgm:prSet>
      <dgm:spPr/>
    </dgm:pt>
    <dgm:pt modelId="{817D66C0-E7C9-4138-B13D-E8EA0B3357D9}" type="pres">
      <dgm:prSet presAssocID="{A2C8183A-E4B7-4A92-9F6A-E2CC9696CFEF}" presName="bgRect" presStyleLbl="bgAccFollowNode1" presStyleIdx="1" presStyleCnt="4"/>
      <dgm:spPr/>
    </dgm:pt>
    <dgm:pt modelId="{6B7B96FA-6D45-4773-AE79-611AA9CF1622}" type="pres">
      <dgm:prSet presAssocID="{BF35C3A4-F043-4C06-9A34-BF878B93590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859D931-0DAB-4C02-A980-EEF94424583D}" type="pres">
      <dgm:prSet presAssocID="{A2C8183A-E4B7-4A92-9F6A-E2CC9696CFEF}" presName="bottomLine" presStyleLbl="alignNode1" presStyleIdx="3" presStyleCnt="8">
        <dgm:presLayoutVars/>
      </dgm:prSet>
      <dgm:spPr/>
    </dgm:pt>
    <dgm:pt modelId="{7355C3C4-EF3D-4AB8-A0BE-9CCF3F740A73}" type="pres">
      <dgm:prSet presAssocID="{A2C8183A-E4B7-4A92-9F6A-E2CC9696CFEF}" presName="nodeText" presStyleLbl="bgAccFollowNode1" presStyleIdx="1" presStyleCnt="4">
        <dgm:presLayoutVars>
          <dgm:bulletEnabled val="1"/>
        </dgm:presLayoutVars>
      </dgm:prSet>
      <dgm:spPr/>
    </dgm:pt>
    <dgm:pt modelId="{30B7ABE8-D678-4F16-856E-E7BA1928B9D3}" type="pres">
      <dgm:prSet presAssocID="{BF35C3A4-F043-4C06-9A34-BF878B935901}" presName="sibTrans" presStyleCnt="0"/>
      <dgm:spPr/>
    </dgm:pt>
    <dgm:pt modelId="{3AF55FEB-71CE-4AA0-A640-DD36B553F68D}" type="pres">
      <dgm:prSet presAssocID="{11C4E36B-C5E7-42A8-837B-C08E002055D6}" presName="compositeNode" presStyleCnt="0">
        <dgm:presLayoutVars>
          <dgm:bulletEnabled val="1"/>
        </dgm:presLayoutVars>
      </dgm:prSet>
      <dgm:spPr/>
    </dgm:pt>
    <dgm:pt modelId="{5DA7B0DA-1FA6-478C-BC2A-E4FA4E79ED57}" type="pres">
      <dgm:prSet presAssocID="{11C4E36B-C5E7-42A8-837B-C08E002055D6}" presName="bgRect" presStyleLbl="bgAccFollowNode1" presStyleIdx="2" presStyleCnt="4"/>
      <dgm:spPr/>
    </dgm:pt>
    <dgm:pt modelId="{3BCB34B5-7E73-4D4F-8919-7997E2979DC8}" type="pres">
      <dgm:prSet presAssocID="{928DBB97-8008-4F2A-9422-F9CD7DE3A3F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1D326CA-86AF-45CA-A216-4B644FFAEF51}" type="pres">
      <dgm:prSet presAssocID="{11C4E36B-C5E7-42A8-837B-C08E002055D6}" presName="bottomLine" presStyleLbl="alignNode1" presStyleIdx="5" presStyleCnt="8">
        <dgm:presLayoutVars/>
      </dgm:prSet>
      <dgm:spPr/>
    </dgm:pt>
    <dgm:pt modelId="{6969152F-C740-4604-B3B9-FC90EDEC9FEC}" type="pres">
      <dgm:prSet presAssocID="{11C4E36B-C5E7-42A8-837B-C08E002055D6}" presName="nodeText" presStyleLbl="bgAccFollowNode1" presStyleIdx="2" presStyleCnt="4">
        <dgm:presLayoutVars>
          <dgm:bulletEnabled val="1"/>
        </dgm:presLayoutVars>
      </dgm:prSet>
      <dgm:spPr/>
    </dgm:pt>
    <dgm:pt modelId="{32350D86-0B3D-41F2-AAEB-8A14FEDAAA7B}" type="pres">
      <dgm:prSet presAssocID="{928DBB97-8008-4F2A-9422-F9CD7DE3A3F5}" presName="sibTrans" presStyleCnt="0"/>
      <dgm:spPr/>
    </dgm:pt>
    <dgm:pt modelId="{1F444C53-1156-4114-A2F5-F82C94C015CF}" type="pres">
      <dgm:prSet presAssocID="{50C3CA10-B0BD-462A-9FC6-B9C900D2D919}" presName="compositeNode" presStyleCnt="0">
        <dgm:presLayoutVars>
          <dgm:bulletEnabled val="1"/>
        </dgm:presLayoutVars>
      </dgm:prSet>
      <dgm:spPr/>
    </dgm:pt>
    <dgm:pt modelId="{77313E98-C393-4289-B964-6725A9C35378}" type="pres">
      <dgm:prSet presAssocID="{50C3CA10-B0BD-462A-9FC6-B9C900D2D919}" presName="bgRect" presStyleLbl="bgAccFollowNode1" presStyleIdx="3" presStyleCnt="4"/>
      <dgm:spPr/>
    </dgm:pt>
    <dgm:pt modelId="{71965F8B-55DE-443A-B41C-420BDD41D0E9}" type="pres">
      <dgm:prSet presAssocID="{40298FD4-54EF-4521-ADAB-38EBA0D6061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3336DCC-96F1-474B-B4DA-B239409100A7}" type="pres">
      <dgm:prSet presAssocID="{50C3CA10-B0BD-462A-9FC6-B9C900D2D919}" presName="bottomLine" presStyleLbl="alignNode1" presStyleIdx="7" presStyleCnt="8">
        <dgm:presLayoutVars/>
      </dgm:prSet>
      <dgm:spPr/>
    </dgm:pt>
    <dgm:pt modelId="{E5E504C4-0B35-4FA2-8A48-6448BEDE9433}" type="pres">
      <dgm:prSet presAssocID="{50C3CA10-B0BD-462A-9FC6-B9C900D2D91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3BC6603-87BC-4BC8-99E1-CFB933D2554A}" type="presOf" srcId="{A2C8183A-E4B7-4A92-9F6A-E2CC9696CFEF}" destId="{7355C3C4-EF3D-4AB8-A0BE-9CCF3F740A73}" srcOrd="1" destOrd="0" presId="urn:microsoft.com/office/officeart/2016/7/layout/BasicLinearProcessNumbered"/>
    <dgm:cxn modelId="{8E143C34-5084-47FA-880B-4079259BA129}" type="presOf" srcId="{A37A11D7-E0E5-4E41-8F72-6DD18E9088E0}" destId="{B09E8D87-806F-4E13-A79F-8AB9111A553F}" srcOrd="1" destOrd="0" presId="urn:microsoft.com/office/officeart/2016/7/layout/BasicLinearProcessNumbered"/>
    <dgm:cxn modelId="{66F1FB37-8B29-4810-AA5F-F1E18D001E41}" type="presOf" srcId="{A37A11D7-E0E5-4E41-8F72-6DD18E9088E0}" destId="{36A02976-A644-496F-98CC-94A3A7888279}" srcOrd="0" destOrd="0" presId="urn:microsoft.com/office/officeart/2016/7/layout/BasicLinearProcessNumbered"/>
    <dgm:cxn modelId="{3CA40939-974E-4FBC-94FD-ED7942E828C1}" type="presOf" srcId="{50C3CA10-B0BD-462A-9FC6-B9C900D2D919}" destId="{E5E504C4-0B35-4FA2-8A48-6448BEDE9433}" srcOrd="1" destOrd="0" presId="urn:microsoft.com/office/officeart/2016/7/layout/BasicLinearProcessNumbered"/>
    <dgm:cxn modelId="{3D6A3C3A-D1A5-4057-9161-0A846926C577}" type="presOf" srcId="{50C3CA10-B0BD-462A-9FC6-B9C900D2D919}" destId="{77313E98-C393-4289-B964-6725A9C35378}" srcOrd="0" destOrd="0" presId="urn:microsoft.com/office/officeart/2016/7/layout/BasicLinearProcessNumbered"/>
    <dgm:cxn modelId="{F4EFCE46-A566-4F86-99ED-D7F370A19349}" type="presOf" srcId="{11C4E36B-C5E7-42A8-837B-C08E002055D6}" destId="{6969152F-C740-4604-B3B9-FC90EDEC9FEC}" srcOrd="1" destOrd="0" presId="urn:microsoft.com/office/officeart/2016/7/layout/BasicLinearProcessNumbered"/>
    <dgm:cxn modelId="{00A3F469-8573-40A1-8B2B-CEE5395311B6}" type="presOf" srcId="{018DE50D-7636-4A15-AEA9-896B780B392E}" destId="{13303190-7075-4752-82E6-F68A98333F55}" srcOrd="0" destOrd="0" presId="urn:microsoft.com/office/officeart/2016/7/layout/BasicLinearProcessNumbered"/>
    <dgm:cxn modelId="{0FA0BA72-6A66-4AA7-A165-9A221E5D18A1}" srcId="{89119E3B-ECF6-42FB-B05C-71506EA1DE30}" destId="{50C3CA10-B0BD-462A-9FC6-B9C900D2D919}" srcOrd="3" destOrd="0" parTransId="{7EC10C28-7507-4942-B4EA-F92A0EC31017}" sibTransId="{40298FD4-54EF-4521-ADAB-38EBA0D60619}"/>
    <dgm:cxn modelId="{E6AB9C89-7072-4025-A1EF-C367D57586B3}" srcId="{89119E3B-ECF6-42FB-B05C-71506EA1DE30}" destId="{A37A11D7-E0E5-4E41-8F72-6DD18E9088E0}" srcOrd="0" destOrd="0" parTransId="{3C3D7542-0DA8-4A48-BB29-E62D1B151F33}" sibTransId="{018DE50D-7636-4A15-AEA9-896B780B392E}"/>
    <dgm:cxn modelId="{265F2D9D-E428-4778-8A90-0820A5BCAD6B}" type="presOf" srcId="{928DBB97-8008-4F2A-9422-F9CD7DE3A3F5}" destId="{3BCB34B5-7E73-4D4F-8919-7997E2979DC8}" srcOrd="0" destOrd="0" presId="urn:microsoft.com/office/officeart/2016/7/layout/BasicLinearProcessNumbered"/>
    <dgm:cxn modelId="{B6EEA7A1-1CD2-4722-B769-9129EB7FA6DA}" type="presOf" srcId="{89119E3B-ECF6-42FB-B05C-71506EA1DE30}" destId="{9ECDFB57-6D93-4319-8D99-548E6022E1C2}" srcOrd="0" destOrd="0" presId="urn:microsoft.com/office/officeart/2016/7/layout/BasicLinearProcessNumbered"/>
    <dgm:cxn modelId="{895AA0AF-0245-483D-B369-8C0CBE483B1F}" type="presOf" srcId="{BF35C3A4-F043-4C06-9A34-BF878B935901}" destId="{6B7B96FA-6D45-4773-AE79-611AA9CF1622}" srcOrd="0" destOrd="0" presId="urn:microsoft.com/office/officeart/2016/7/layout/BasicLinearProcessNumbered"/>
    <dgm:cxn modelId="{0ABA8CB3-DBBC-4278-8EC3-4AF3FD68F098}" srcId="{89119E3B-ECF6-42FB-B05C-71506EA1DE30}" destId="{11C4E36B-C5E7-42A8-837B-C08E002055D6}" srcOrd="2" destOrd="0" parTransId="{F4657054-7E72-4C42-909C-7916F2D2C599}" sibTransId="{928DBB97-8008-4F2A-9422-F9CD7DE3A3F5}"/>
    <dgm:cxn modelId="{10E92FBD-E0AD-40A8-B7F5-F681C4BAFE34}" type="presOf" srcId="{11C4E36B-C5E7-42A8-837B-C08E002055D6}" destId="{5DA7B0DA-1FA6-478C-BC2A-E4FA4E79ED57}" srcOrd="0" destOrd="0" presId="urn:microsoft.com/office/officeart/2016/7/layout/BasicLinearProcessNumbered"/>
    <dgm:cxn modelId="{451FFFD0-44B5-45AE-9ED8-B5EA12AFD381}" srcId="{89119E3B-ECF6-42FB-B05C-71506EA1DE30}" destId="{A2C8183A-E4B7-4A92-9F6A-E2CC9696CFEF}" srcOrd="1" destOrd="0" parTransId="{0DA771E6-F8AC-4AB0-B888-EFACBA8C8D7D}" sibTransId="{BF35C3A4-F043-4C06-9A34-BF878B935901}"/>
    <dgm:cxn modelId="{DF697BE8-5AC1-411C-BEA1-58E4CAE7EE55}" type="presOf" srcId="{40298FD4-54EF-4521-ADAB-38EBA0D60619}" destId="{71965F8B-55DE-443A-B41C-420BDD41D0E9}" srcOrd="0" destOrd="0" presId="urn:microsoft.com/office/officeart/2016/7/layout/BasicLinearProcessNumbered"/>
    <dgm:cxn modelId="{DF6EEAE9-F656-4D5B-A9CA-FF75618FB16A}" type="presOf" srcId="{A2C8183A-E4B7-4A92-9F6A-E2CC9696CFEF}" destId="{817D66C0-E7C9-4138-B13D-E8EA0B3357D9}" srcOrd="0" destOrd="0" presId="urn:microsoft.com/office/officeart/2016/7/layout/BasicLinearProcessNumbered"/>
    <dgm:cxn modelId="{37B77E4A-0722-4603-ABD2-DC4D374AC0DD}" type="presParOf" srcId="{9ECDFB57-6D93-4319-8D99-548E6022E1C2}" destId="{68C71294-D510-4E49-BD41-882EFD38D10C}" srcOrd="0" destOrd="0" presId="urn:microsoft.com/office/officeart/2016/7/layout/BasicLinearProcessNumbered"/>
    <dgm:cxn modelId="{4EB69D7D-D1B5-487A-9F3E-C1CBC463C879}" type="presParOf" srcId="{68C71294-D510-4E49-BD41-882EFD38D10C}" destId="{36A02976-A644-496F-98CC-94A3A7888279}" srcOrd="0" destOrd="0" presId="urn:microsoft.com/office/officeart/2016/7/layout/BasicLinearProcessNumbered"/>
    <dgm:cxn modelId="{4595EF2F-2A2E-417C-A4A8-AA4E89AF0563}" type="presParOf" srcId="{68C71294-D510-4E49-BD41-882EFD38D10C}" destId="{13303190-7075-4752-82E6-F68A98333F55}" srcOrd="1" destOrd="0" presId="urn:microsoft.com/office/officeart/2016/7/layout/BasicLinearProcessNumbered"/>
    <dgm:cxn modelId="{B1AE6E10-8485-4298-9B6D-065F9F997E51}" type="presParOf" srcId="{68C71294-D510-4E49-BD41-882EFD38D10C}" destId="{959681E7-21CD-419F-A6BB-3B18E68EFA22}" srcOrd="2" destOrd="0" presId="urn:microsoft.com/office/officeart/2016/7/layout/BasicLinearProcessNumbered"/>
    <dgm:cxn modelId="{1173384D-081A-49ED-AB24-062BF78ECF31}" type="presParOf" srcId="{68C71294-D510-4E49-BD41-882EFD38D10C}" destId="{B09E8D87-806F-4E13-A79F-8AB9111A553F}" srcOrd="3" destOrd="0" presId="urn:microsoft.com/office/officeart/2016/7/layout/BasicLinearProcessNumbered"/>
    <dgm:cxn modelId="{61135E0B-2FF7-406B-8E0A-18C28A1BA019}" type="presParOf" srcId="{9ECDFB57-6D93-4319-8D99-548E6022E1C2}" destId="{53347255-C8F5-4337-B767-AB29B1D9056B}" srcOrd="1" destOrd="0" presId="urn:microsoft.com/office/officeart/2016/7/layout/BasicLinearProcessNumbered"/>
    <dgm:cxn modelId="{BFB5A939-D8CE-4A2B-A785-76D1E9943737}" type="presParOf" srcId="{9ECDFB57-6D93-4319-8D99-548E6022E1C2}" destId="{9A7960F9-B741-4F18-8D7D-03C997918983}" srcOrd="2" destOrd="0" presId="urn:microsoft.com/office/officeart/2016/7/layout/BasicLinearProcessNumbered"/>
    <dgm:cxn modelId="{B1747724-82CF-4110-A6D7-FF8CDE2F544C}" type="presParOf" srcId="{9A7960F9-B741-4F18-8D7D-03C997918983}" destId="{817D66C0-E7C9-4138-B13D-E8EA0B3357D9}" srcOrd="0" destOrd="0" presId="urn:microsoft.com/office/officeart/2016/7/layout/BasicLinearProcessNumbered"/>
    <dgm:cxn modelId="{94E1E6EC-4A83-4532-9D8A-D6E577514607}" type="presParOf" srcId="{9A7960F9-B741-4F18-8D7D-03C997918983}" destId="{6B7B96FA-6D45-4773-AE79-611AA9CF1622}" srcOrd="1" destOrd="0" presId="urn:microsoft.com/office/officeart/2016/7/layout/BasicLinearProcessNumbered"/>
    <dgm:cxn modelId="{9836EE41-70F5-41A0-AD76-06E7DBE50D9B}" type="presParOf" srcId="{9A7960F9-B741-4F18-8D7D-03C997918983}" destId="{E859D931-0DAB-4C02-A980-EEF94424583D}" srcOrd="2" destOrd="0" presId="urn:microsoft.com/office/officeart/2016/7/layout/BasicLinearProcessNumbered"/>
    <dgm:cxn modelId="{170B1FD8-AAE3-4480-9AAE-83CE1933AE25}" type="presParOf" srcId="{9A7960F9-B741-4F18-8D7D-03C997918983}" destId="{7355C3C4-EF3D-4AB8-A0BE-9CCF3F740A73}" srcOrd="3" destOrd="0" presId="urn:microsoft.com/office/officeart/2016/7/layout/BasicLinearProcessNumbered"/>
    <dgm:cxn modelId="{69B4315A-93E6-49F7-9E46-3F8901707958}" type="presParOf" srcId="{9ECDFB57-6D93-4319-8D99-548E6022E1C2}" destId="{30B7ABE8-D678-4F16-856E-E7BA1928B9D3}" srcOrd="3" destOrd="0" presId="urn:microsoft.com/office/officeart/2016/7/layout/BasicLinearProcessNumbered"/>
    <dgm:cxn modelId="{43A5778B-6BD8-424F-8C15-1FEE461F443B}" type="presParOf" srcId="{9ECDFB57-6D93-4319-8D99-548E6022E1C2}" destId="{3AF55FEB-71CE-4AA0-A640-DD36B553F68D}" srcOrd="4" destOrd="0" presId="urn:microsoft.com/office/officeart/2016/7/layout/BasicLinearProcessNumbered"/>
    <dgm:cxn modelId="{5BA571D6-3215-4BEC-B271-3710F9D68ED4}" type="presParOf" srcId="{3AF55FEB-71CE-4AA0-A640-DD36B553F68D}" destId="{5DA7B0DA-1FA6-478C-BC2A-E4FA4E79ED57}" srcOrd="0" destOrd="0" presId="urn:microsoft.com/office/officeart/2016/7/layout/BasicLinearProcessNumbered"/>
    <dgm:cxn modelId="{FF233441-F12D-47C8-81AA-1B5B865C456E}" type="presParOf" srcId="{3AF55FEB-71CE-4AA0-A640-DD36B553F68D}" destId="{3BCB34B5-7E73-4D4F-8919-7997E2979DC8}" srcOrd="1" destOrd="0" presId="urn:microsoft.com/office/officeart/2016/7/layout/BasicLinearProcessNumbered"/>
    <dgm:cxn modelId="{D9ED6A3F-F460-4944-953C-A66BDA12C464}" type="presParOf" srcId="{3AF55FEB-71CE-4AA0-A640-DD36B553F68D}" destId="{A1D326CA-86AF-45CA-A216-4B644FFAEF51}" srcOrd="2" destOrd="0" presId="urn:microsoft.com/office/officeart/2016/7/layout/BasicLinearProcessNumbered"/>
    <dgm:cxn modelId="{0FECABD2-5002-4BBB-8BF0-DC2E9802A69D}" type="presParOf" srcId="{3AF55FEB-71CE-4AA0-A640-DD36B553F68D}" destId="{6969152F-C740-4604-B3B9-FC90EDEC9FEC}" srcOrd="3" destOrd="0" presId="urn:microsoft.com/office/officeart/2016/7/layout/BasicLinearProcessNumbered"/>
    <dgm:cxn modelId="{A5B5A1ED-B3B2-4A78-92DC-2C559B4B78AE}" type="presParOf" srcId="{9ECDFB57-6D93-4319-8D99-548E6022E1C2}" destId="{32350D86-0B3D-41F2-AAEB-8A14FEDAAA7B}" srcOrd="5" destOrd="0" presId="urn:microsoft.com/office/officeart/2016/7/layout/BasicLinearProcessNumbered"/>
    <dgm:cxn modelId="{CD969193-E907-4333-902B-DB4BD9B4377C}" type="presParOf" srcId="{9ECDFB57-6D93-4319-8D99-548E6022E1C2}" destId="{1F444C53-1156-4114-A2F5-F82C94C015CF}" srcOrd="6" destOrd="0" presId="urn:microsoft.com/office/officeart/2016/7/layout/BasicLinearProcessNumbered"/>
    <dgm:cxn modelId="{5981FB2A-5B83-442D-AA1C-C8CD56FC33C8}" type="presParOf" srcId="{1F444C53-1156-4114-A2F5-F82C94C015CF}" destId="{77313E98-C393-4289-B964-6725A9C35378}" srcOrd="0" destOrd="0" presId="urn:microsoft.com/office/officeart/2016/7/layout/BasicLinearProcessNumbered"/>
    <dgm:cxn modelId="{96209245-162F-46D2-BBF2-BE7EB3E44361}" type="presParOf" srcId="{1F444C53-1156-4114-A2F5-F82C94C015CF}" destId="{71965F8B-55DE-443A-B41C-420BDD41D0E9}" srcOrd="1" destOrd="0" presId="urn:microsoft.com/office/officeart/2016/7/layout/BasicLinearProcessNumbered"/>
    <dgm:cxn modelId="{E2D45B6C-2B3C-4358-96DC-E5A0D94DDEF2}" type="presParOf" srcId="{1F444C53-1156-4114-A2F5-F82C94C015CF}" destId="{A3336DCC-96F1-474B-B4DA-B239409100A7}" srcOrd="2" destOrd="0" presId="urn:microsoft.com/office/officeart/2016/7/layout/BasicLinearProcessNumbered"/>
    <dgm:cxn modelId="{AC2BCE5E-4CAA-4DD1-9F1B-75B3F294AF84}" type="presParOf" srcId="{1F444C53-1156-4114-A2F5-F82C94C015CF}" destId="{E5E504C4-0B35-4FA2-8A48-6448BEDE94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961FBC-483C-4277-A9C2-323FDC1604B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6EAA6BBB-B162-47C3-9628-4F2BD45EB7E4}">
      <dgm:prSet/>
      <dgm:spPr/>
      <dgm:t>
        <a:bodyPr/>
        <a:lstStyle/>
        <a:p>
          <a:r>
            <a:rPr lang="en-US"/>
            <a:t>Test Items (add, edit, delete, cancel)</a:t>
          </a:r>
        </a:p>
      </dgm:t>
    </dgm:pt>
    <dgm:pt modelId="{B0199FD9-19C1-444C-B698-83B2E04D0038}" type="parTrans" cxnId="{A32BE9D4-E924-4322-8A31-5A12D3DE07FC}">
      <dgm:prSet/>
      <dgm:spPr/>
      <dgm:t>
        <a:bodyPr/>
        <a:lstStyle/>
        <a:p>
          <a:endParaRPr lang="en-US"/>
        </a:p>
      </dgm:t>
    </dgm:pt>
    <dgm:pt modelId="{25B74113-E74D-4144-86A5-C4DA48BCE957}" type="sibTrans" cxnId="{A32BE9D4-E924-4322-8A31-5A12D3DE07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198E58-5C6F-48FF-ABB7-4C4E687AD917}">
      <dgm:prSet/>
      <dgm:spPr/>
      <dgm:t>
        <a:bodyPr/>
        <a:lstStyle/>
        <a:p>
          <a:r>
            <a:rPr lang="en-US"/>
            <a:t>Test Characters (add, edit, delete, cancel)</a:t>
          </a:r>
        </a:p>
      </dgm:t>
    </dgm:pt>
    <dgm:pt modelId="{4F99A128-BE29-41DE-B4E4-570A74BD87D4}" type="parTrans" cxnId="{D46F04B9-2914-4633-8FE9-3DFE311A3524}">
      <dgm:prSet/>
      <dgm:spPr/>
      <dgm:t>
        <a:bodyPr/>
        <a:lstStyle/>
        <a:p>
          <a:endParaRPr lang="en-US"/>
        </a:p>
      </dgm:t>
    </dgm:pt>
    <dgm:pt modelId="{0DCEBCBE-6088-4D4F-B13F-EE7E82DDF02F}" type="sibTrans" cxnId="{D46F04B9-2914-4633-8FE9-3DFE311A352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CDE8FB6-FC7B-44DD-B5B8-3D02128DB86A}">
      <dgm:prSet/>
      <dgm:spPr/>
      <dgm:t>
        <a:bodyPr/>
        <a:lstStyle/>
        <a:p>
          <a:r>
            <a:rPr lang="en-US"/>
            <a:t>Make sure all of the character page jumps are correct</a:t>
          </a:r>
        </a:p>
      </dgm:t>
    </dgm:pt>
    <dgm:pt modelId="{ADB01510-0A69-494E-96D7-BD5386032A0A}" type="parTrans" cxnId="{EF1CC940-493D-4F24-A7D5-2F8699A9DEA9}">
      <dgm:prSet/>
      <dgm:spPr/>
      <dgm:t>
        <a:bodyPr/>
        <a:lstStyle/>
        <a:p>
          <a:endParaRPr lang="en-US"/>
        </a:p>
      </dgm:t>
    </dgm:pt>
    <dgm:pt modelId="{A35A31E3-A52F-4F9B-883C-18FA551ED637}" type="sibTrans" cxnId="{EF1CC940-493D-4F24-A7D5-2F8699A9DE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F3F452F-C2A7-4CB6-9348-7658984D4B9D}">
      <dgm:prSet/>
      <dgm:spPr/>
      <dgm:t>
        <a:bodyPr/>
        <a:lstStyle/>
        <a:p>
          <a:r>
            <a:rPr lang="en-US"/>
            <a:t>Make sure all data changes to character are correct</a:t>
          </a:r>
        </a:p>
      </dgm:t>
    </dgm:pt>
    <dgm:pt modelId="{991F682A-7C52-47BE-97C6-FA4A4581710C}" type="parTrans" cxnId="{C4C6F3F1-B396-4BD8-9E32-445DD4D16CAF}">
      <dgm:prSet/>
      <dgm:spPr/>
      <dgm:t>
        <a:bodyPr/>
        <a:lstStyle/>
        <a:p>
          <a:endParaRPr lang="en-US"/>
        </a:p>
      </dgm:t>
    </dgm:pt>
    <dgm:pt modelId="{D87A0CA3-B0CC-44D7-BC89-DE640F2C435A}" type="sibTrans" cxnId="{C4C6F3F1-B396-4BD8-9E32-445DD4D16CA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B8840B8-F401-4F19-BC78-8BD5909E81C4}">
      <dgm:prSet/>
      <dgm:spPr/>
      <dgm:t>
        <a:bodyPr/>
        <a:lstStyle/>
        <a:p>
          <a:r>
            <a:rPr lang="en-US"/>
            <a:t>Make sure none of the Character edits happen to Item</a:t>
          </a:r>
        </a:p>
      </dgm:t>
    </dgm:pt>
    <dgm:pt modelId="{9AB49ACF-5D29-4ABA-9F3F-DCDE8338AD6C}" type="parTrans" cxnId="{1F015ADE-DDCA-400B-8975-E6BFB2AB3AC8}">
      <dgm:prSet/>
      <dgm:spPr/>
      <dgm:t>
        <a:bodyPr/>
        <a:lstStyle/>
        <a:p>
          <a:endParaRPr lang="en-US"/>
        </a:p>
      </dgm:t>
    </dgm:pt>
    <dgm:pt modelId="{8EC616D9-3C94-4B7A-B4BE-AC43EB0B10F5}" type="sibTrans" cxnId="{1F015ADE-DDCA-400B-8975-E6BFB2AB3A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98FFC76-D577-4F08-9151-BA23AFB93E85}" type="pres">
      <dgm:prSet presAssocID="{21961FBC-483C-4277-A9C2-323FDC1604BB}" presName="Name0" presStyleCnt="0">
        <dgm:presLayoutVars>
          <dgm:animLvl val="lvl"/>
          <dgm:resizeHandles val="exact"/>
        </dgm:presLayoutVars>
      </dgm:prSet>
      <dgm:spPr/>
    </dgm:pt>
    <dgm:pt modelId="{496DF2CD-7ACB-4F2C-9386-5459CE113F53}" type="pres">
      <dgm:prSet presAssocID="{6EAA6BBB-B162-47C3-9628-4F2BD45EB7E4}" presName="compositeNode" presStyleCnt="0">
        <dgm:presLayoutVars>
          <dgm:bulletEnabled val="1"/>
        </dgm:presLayoutVars>
      </dgm:prSet>
      <dgm:spPr/>
    </dgm:pt>
    <dgm:pt modelId="{24C06B16-1439-4FB0-A2E1-F17D58CDFAF3}" type="pres">
      <dgm:prSet presAssocID="{6EAA6BBB-B162-47C3-9628-4F2BD45EB7E4}" presName="bgRect" presStyleLbl="bgAccFollowNode1" presStyleIdx="0" presStyleCnt="5"/>
      <dgm:spPr/>
    </dgm:pt>
    <dgm:pt modelId="{28B995C3-F37A-43F9-809D-75F7DCD8ACDA}" type="pres">
      <dgm:prSet presAssocID="{25B74113-E74D-4144-86A5-C4DA48BCE95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E3180388-94AD-4969-B4CB-732F70F8EC5B}" type="pres">
      <dgm:prSet presAssocID="{6EAA6BBB-B162-47C3-9628-4F2BD45EB7E4}" presName="bottomLine" presStyleLbl="alignNode1" presStyleIdx="1" presStyleCnt="10">
        <dgm:presLayoutVars/>
      </dgm:prSet>
      <dgm:spPr/>
    </dgm:pt>
    <dgm:pt modelId="{24C6C593-30DC-4A97-9222-7096776649C2}" type="pres">
      <dgm:prSet presAssocID="{6EAA6BBB-B162-47C3-9628-4F2BD45EB7E4}" presName="nodeText" presStyleLbl="bgAccFollowNode1" presStyleIdx="0" presStyleCnt="5">
        <dgm:presLayoutVars>
          <dgm:bulletEnabled val="1"/>
        </dgm:presLayoutVars>
      </dgm:prSet>
      <dgm:spPr/>
    </dgm:pt>
    <dgm:pt modelId="{07BB4C37-A1B5-4E7B-B493-BFCD5AA3699F}" type="pres">
      <dgm:prSet presAssocID="{25B74113-E74D-4144-86A5-C4DA48BCE957}" presName="sibTrans" presStyleCnt="0"/>
      <dgm:spPr/>
    </dgm:pt>
    <dgm:pt modelId="{B4E2EC1A-C617-4C14-ABAF-65EA4D92D27F}" type="pres">
      <dgm:prSet presAssocID="{F9198E58-5C6F-48FF-ABB7-4C4E687AD917}" presName="compositeNode" presStyleCnt="0">
        <dgm:presLayoutVars>
          <dgm:bulletEnabled val="1"/>
        </dgm:presLayoutVars>
      </dgm:prSet>
      <dgm:spPr/>
    </dgm:pt>
    <dgm:pt modelId="{5959020F-640B-4BF5-9316-9AE9C5B7BF85}" type="pres">
      <dgm:prSet presAssocID="{F9198E58-5C6F-48FF-ABB7-4C4E687AD917}" presName="bgRect" presStyleLbl="bgAccFollowNode1" presStyleIdx="1" presStyleCnt="5"/>
      <dgm:spPr/>
    </dgm:pt>
    <dgm:pt modelId="{99A3E5AA-A0D1-4B60-A9AE-F73A7316F7C1}" type="pres">
      <dgm:prSet presAssocID="{0DCEBCBE-6088-4D4F-B13F-EE7E82DDF02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38861FB-F333-4EAD-BC22-F4759027D09F}" type="pres">
      <dgm:prSet presAssocID="{F9198E58-5C6F-48FF-ABB7-4C4E687AD917}" presName="bottomLine" presStyleLbl="alignNode1" presStyleIdx="3" presStyleCnt="10">
        <dgm:presLayoutVars/>
      </dgm:prSet>
      <dgm:spPr/>
    </dgm:pt>
    <dgm:pt modelId="{E8B3C8A3-E333-4007-9997-2F983DA5C22E}" type="pres">
      <dgm:prSet presAssocID="{F9198E58-5C6F-48FF-ABB7-4C4E687AD917}" presName="nodeText" presStyleLbl="bgAccFollowNode1" presStyleIdx="1" presStyleCnt="5">
        <dgm:presLayoutVars>
          <dgm:bulletEnabled val="1"/>
        </dgm:presLayoutVars>
      </dgm:prSet>
      <dgm:spPr/>
    </dgm:pt>
    <dgm:pt modelId="{066EB4A7-E1C2-4ED9-AFD4-A0E884DF6891}" type="pres">
      <dgm:prSet presAssocID="{0DCEBCBE-6088-4D4F-B13F-EE7E82DDF02F}" presName="sibTrans" presStyleCnt="0"/>
      <dgm:spPr/>
    </dgm:pt>
    <dgm:pt modelId="{526BB4D4-207C-48FE-A77A-237A6D3F8BF7}" type="pres">
      <dgm:prSet presAssocID="{2CDE8FB6-FC7B-44DD-B5B8-3D02128DB86A}" presName="compositeNode" presStyleCnt="0">
        <dgm:presLayoutVars>
          <dgm:bulletEnabled val="1"/>
        </dgm:presLayoutVars>
      </dgm:prSet>
      <dgm:spPr/>
    </dgm:pt>
    <dgm:pt modelId="{945B5529-6599-4F85-864C-B61A64F78598}" type="pres">
      <dgm:prSet presAssocID="{2CDE8FB6-FC7B-44DD-B5B8-3D02128DB86A}" presName="bgRect" presStyleLbl="bgAccFollowNode1" presStyleIdx="2" presStyleCnt="5"/>
      <dgm:spPr/>
    </dgm:pt>
    <dgm:pt modelId="{A60EE215-D71B-4855-B074-4A2EE8CBE9D0}" type="pres">
      <dgm:prSet presAssocID="{A35A31E3-A52F-4F9B-883C-18FA551ED63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FF662F5-4E25-4923-8521-FB6BEEA7F374}" type="pres">
      <dgm:prSet presAssocID="{2CDE8FB6-FC7B-44DD-B5B8-3D02128DB86A}" presName="bottomLine" presStyleLbl="alignNode1" presStyleIdx="5" presStyleCnt="10">
        <dgm:presLayoutVars/>
      </dgm:prSet>
      <dgm:spPr/>
    </dgm:pt>
    <dgm:pt modelId="{6EA00FD4-FD30-4E72-BD16-2E72038C51AE}" type="pres">
      <dgm:prSet presAssocID="{2CDE8FB6-FC7B-44DD-B5B8-3D02128DB86A}" presName="nodeText" presStyleLbl="bgAccFollowNode1" presStyleIdx="2" presStyleCnt="5">
        <dgm:presLayoutVars>
          <dgm:bulletEnabled val="1"/>
        </dgm:presLayoutVars>
      </dgm:prSet>
      <dgm:spPr/>
    </dgm:pt>
    <dgm:pt modelId="{774C3E1F-F1DD-4D04-B6F2-D6EB705F74BC}" type="pres">
      <dgm:prSet presAssocID="{A35A31E3-A52F-4F9B-883C-18FA551ED637}" presName="sibTrans" presStyleCnt="0"/>
      <dgm:spPr/>
    </dgm:pt>
    <dgm:pt modelId="{C8E8F80B-C709-4564-93D0-F922040678BE}" type="pres">
      <dgm:prSet presAssocID="{5F3F452F-C2A7-4CB6-9348-7658984D4B9D}" presName="compositeNode" presStyleCnt="0">
        <dgm:presLayoutVars>
          <dgm:bulletEnabled val="1"/>
        </dgm:presLayoutVars>
      </dgm:prSet>
      <dgm:spPr/>
    </dgm:pt>
    <dgm:pt modelId="{7BE026DF-990B-454B-BD09-B71961E47DCD}" type="pres">
      <dgm:prSet presAssocID="{5F3F452F-C2A7-4CB6-9348-7658984D4B9D}" presName="bgRect" presStyleLbl="bgAccFollowNode1" presStyleIdx="3" presStyleCnt="5"/>
      <dgm:spPr/>
    </dgm:pt>
    <dgm:pt modelId="{027C16A2-8498-44F5-807F-B08D4B16B1F6}" type="pres">
      <dgm:prSet presAssocID="{D87A0CA3-B0CC-44D7-BC89-DE640F2C435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8579704-D4B7-4CFC-BD80-1CA6EDF2179F}" type="pres">
      <dgm:prSet presAssocID="{5F3F452F-C2A7-4CB6-9348-7658984D4B9D}" presName="bottomLine" presStyleLbl="alignNode1" presStyleIdx="7" presStyleCnt="10">
        <dgm:presLayoutVars/>
      </dgm:prSet>
      <dgm:spPr/>
    </dgm:pt>
    <dgm:pt modelId="{05060213-9064-482D-9A62-47954E366627}" type="pres">
      <dgm:prSet presAssocID="{5F3F452F-C2A7-4CB6-9348-7658984D4B9D}" presName="nodeText" presStyleLbl="bgAccFollowNode1" presStyleIdx="3" presStyleCnt="5">
        <dgm:presLayoutVars>
          <dgm:bulletEnabled val="1"/>
        </dgm:presLayoutVars>
      </dgm:prSet>
      <dgm:spPr/>
    </dgm:pt>
    <dgm:pt modelId="{046AED6C-05FB-4B88-BAC5-EB8B8E945C75}" type="pres">
      <dgm:prSet presAssocID="{D87A0CA3-B0CC-44D7-BC89-DE640F2C435A}" presName="sibTrans" presStyleCnt="0"/>
      <dgm:spPr/>
    </dgm:pt>
    <dgm:pt modelId="{90B92D37-E2B6-4B81-BF38-39D9AA7EA63C}" type="pres">
      <dgm:prSet presAssocID="{8B8840B8-F401-4F19-BC78-8BD5909E81C4}" presName="compositeNode" presStyleCnt="0">
        <dgm:presLayoutVars>
          <dgm:bulletEnabled val="1"/>
        </dgm:presLayoutVars>
      </dgm:prSet>
      <dgm:spPr/>
    </dgm:pt>
    <dgm:pt modelId="{A6FC1A9C-2D69-4C83-95B0-8742806296B1}" type="pres">
      <dgm:prSet presAssocID="{8B8840B8-F401-4F19-BC78-8BD5909E81C4}" presName="bgRect" presStyleLbl="bgAccFollowNode1" presStyleIdx="4" presStyleCnt="5"/>
      <dgm:spPr/>
    </dgm:pt>
    <dgm:pt modelId="{0514A58B-A31A-472F-BA92-83235BF57AC8}" type="pres">
      <dgm:prSet presAssocID="{8EC616D9-3C94-4B7A-B4BE-AC43EB0B10F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9A2560D-A60E-43C7-A23C-64E6A9CA3C27}" type="pres">
      <dgm:prSet presAssocID="{8B8840B8-F401-4F19-BC78-8BD5909E81C4}" presName="bottomLine" presStyleLbl="alignNode1" presStyleIdx="9" presStyleCnt="10">
        <dgm:presLayoutVars/>
      </dgm:prSet>
      <dgm:spPr/>
    </dgm:pt>
    <dgm:pt modelId="{39C1D83C-9E47-440C-B6C4-4DCB1AC56335}" type="pres">
      <dgm:prSet presAssocID="{8B8840B8-F401-4F19-BC78-8BD5909E81C4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7D8D819-8B67-4310-BEC7-F23B101723E2}" type="presOf" srcId="{2CDE8FB6-FC7B-44DD-B5B8-3D02128DB86A}" destId="{6EA00FD4-FD30-4E72-BD16-2E72038C51AE}" srcOrd="1" destOrd="0" presId="urn:microsoft.com/office/officeart/2016/7/layout/BasicLinearProcessNumbered"/>
    <dgm:cxn modelId="{2AB3831C-C406-41AE-AF7E-18A9BEF3ACEC}" type="presOf" srcId="{0DCEBCBE-6088-4D4F-B13F-EE7E82DDF02F}" destId="{99A3E5AA-A0D1-4B60-A9AE-F73A7316F7C1}" srcOrd="0" destOrd="0" presId="urn:microsoft.com/office/officeart/2016/7/layout/BasicLinearProcessNumbered"/>
    <dgm:cxn modelId="{CFA1C136-563A-4211-BCCF-88C0382BAB68}" type="presOf" srcId="{21961FBC-483C-4277-A9C2-323FDC1604BB}" destId="{598FFC76-D577-4F08-9151-BA23AFB93E85}" srcOrd="0" destOrd="0" presId="urn:microsoft.com/office/officeart/2016/7/layout/BasicLinearProcessNumbered"/>
    <dgm:cxn modelId="{77E5B338-F644-4583-89DE-9426F3782189}" type="presOf" srcId="{25B74113-E74D-4144-86A5-C4DA48BCE957}" destId="{28B995C3-F37A-43F9-809D-75F7DCD8ACDA}" srcOrd="0" destOrd="0" presId="urn:microsoft.com/office/officeart/2016/7/layout/BasicLinearProcessNumbered"/>
    <dgm:cxn modelId="{EF1CC940-493D-4F24-A7D5-2F8699A9DEA9}" srcId="{21961FBC-483C-4277-A9C2-323FDC1604BB}" destId="{2CDE8FB6-FC7B-44DD-B5B8-3D02128DB86A}" srcOrd="2" destOrd="0" parTransId="{ADB01510-0A69-494E-96D7-BD5386032A0A}" sibTransId="{A35A31E3-A52F-4F9B-883C-18FA551ED637}"/>
    <dgm:cxn modelId="{C1702945-A422-4C22-9520-83D7A7D8958B}" type="presOf" srcId="{2CDE8FB6-FC7B-44DD-B5B8-3D02128DB86A}" destId="{945B5529-6599-4F85-864C-B61A64F78598}" srcOrd="0" destOrd="0" presId="urn:microsoft.com/office/officeart/2016/7/layout/BasicLinearProcessNumbered"/>
    <dgm:cxn modelId="{15E30A6A-8CEB-4D07-A29A-E3FD2ED89F8B}" type="presOf" srcId="{6EAA6BBB-B162-47C3-9628-4F2BD45EB7E4}" destId="{24C6C593-30DC-4A97-9222-7096776649C2}" srcOrd="1" destOrd="0" presId="urn:microsoft.com/office/officeart/2016/7/layout/BasicLinearProcessNumbered"/>
    <dgm:cxn modelId="{84134156-E2A3-4EA5-988D-6D6004F2DE37}" type="presOf" srcId="{A35A31E3-A52F-4F9B-883C-18FA551ED637}" destId="{A60EE215-D71B-4855-B074-4A2EE8CBE9D0}" srcOrd="0" destOrd="0" presId="urn:microsoft.com/office/officeart/2016/7/layout/BasicLinearProcessNumbered"/>
    <dgm:cxn modelId="{73185B97-FC57-4838-8CD1-E01C4CE4F8A1}" type="presOf" srcId="{8EC616D9-3C94-4B7A-B4BE-AC43EB0B10F5}" destId="{0514A58B-A31A-472F-BA92-83235BF57AC8}" srcOrd="0" destOrd="0" presId="urn:microsoft.com/office/officeart/2016/7/layout/BasicLinearProcessNumbered"/>
    <dgm:cxn modelId="{5624AEB2-DB9A-4C40-AAE1-AC45B4B00AEA}" type="presOf" srcId="{5F3F452F-C2A7-4CB6-9348-7658984D4B9D}" destId="{7BE026DF-990B-454B-BD09-B71961E47DCD}" srcOrd="0" destOrd="0" presId="urn:microsoft.com/office/officeart/2016/7/layout/BasicLinearProcessNumbered"/>
    <dgm:cxn modelId="{D46F04B9-2914-4633-8FE9-3DFE311A3524}" srcId="{21961FBC-483C-4277-A9C2-323FDC1604BB}" destId="{F9198E58-5C6F-48FF-ABB7-4C4E687AD917}" srcOrd="1" destOrd="0" parTransId="{4F99A128-BE29-41DE-B4E4-570A74BD87D4}" sibTransId="{0DCEBCBE-6088-4D4F-B13F-EE7E82DDF02F}"/>
    <dgm:cxn modelId="{EBB12DBB-4418-44C9-9E88-FFF1F8753993}" type="presOf" srcId="{F9198E58-5C6F-48FF-ABB7-4C4E687AD917}" destId="{E8B3C8A3-E333-4007-9997-2F983DA5C22E}" srcOrd="1" destOrd="0" presId="urn:microsoft.com/office/officeart/2016/7/layout/BasicLinearProcessNumbered"/>
    <dgm:cxn modelId="{143016CC-BC48-4038-B385-62A13E28E1A0}" type="presOf" srcId="{6EAA6BBB-B162-47C3-9628-4F2BD45EB7E4}" destId="{24C06B16-1439-4FB0-A2E1-F17D58CDFAF3}" srcOrd="0" destOrd="0" presId="urn:microsoft.com/office/officeart/2016/7/layout/BasicLinearProcessNumbered"/>
    <dgm:cxn modelId="{4FE972CF-28C9-4C0C-A447-DC57FE72ACB6}" type="presOf" srcId="{8B8840B8-F401-4F19-BC78-8BD5909E81C4}" destId="{A6FC1A9C-2D69-4C83-95B0-8742806296B1}" srcOrd="0" destOrd="0" presId="urn:microsoft.com/office/officeart/2016/7/layout/BasicLinearProcessNumbered"/>
    <dgm:cxn modelId="{A32BE9D4-E924-4322-8A31-5A12D3DE07FC}" srcId="{21961FBC-483C-4277-A9C2-323FDC1604BB}" destId="{6EAA6BBB-B162-47C3-9628-4F2BD45EB7E4}" srcOrd="0" destOrd="0" parTransId="{B0199FD9-19C1-444C-B698-83B2E04D0038}" sibTransId="{25B74113-E74D-4144-86A5-C4DA48BCE957}"/>
    <dgm:cxn modelId="{D6DDADD5-8C0D-487B-A2F2-6B6616E159AA}" type="presOf" srcId="{5F3F452F-C2A7-4CB6-9348-7658984D4B9D}" destId="{05060213-9064-482D-9A62-47954E366627}" srcOrd="1" destOrd="0" presId="urn:microsoft.com/office/officeart/2016/7/layout/BasicLinearProcessNumbered"/>
    <dgm:cxn modelId="{1F015ADE-DDCA-400B-8975-E6BFB2AB3AC8}" srcId="{21961FBC-483C-4277-A9C2-323FDC1604BB}" destId="{8B8840B8-F401-4F19-BC78-8BD5909E81C4}" srcOrd="4" destOrd="0" parTransId="{9AB49ACF-5D29-4ABA-9F3F-DCDE8338AD6C}" sibTransId="{8EC616D9-3C94-4B7A-B4BE-AC43EB0B10F5}"/>
    <dgm:cxn modelId="{5BC132E1-3347-4565-A7AA-8B2804D0BBB2}" type="presOf" srcId="{8B8840B8-F401-4F19-BC78-8BD5909E81C4}" destId="{39C1D83C-9E47-440C-B6C4-4DCB1AC56335}" srcOrd="1" destOrd="0" presId="urn:microsoft.com/office/officeart/2016/7/layout/BasicLinearProcessNumbered"/>
    <dgm:cxn modelId="{924C05E3-566E-4040-92F0-67940821C17E}" type="presOf" srcId="{F9198E58-5C6F-48FF-ABB7-4C4E687AD917}" destId="{5959020F-640B-4BF5-9316-9AE9C5B7BF85}" srcOrd="0" destOrd="0" presId="urn:microsoft.com/office/officeart/2016/7/layout/BasicLinearProcessNumbered"/>
    <dgm:cxn modelId="{C4C6F3F1-B396-4BD8-9E32-445DD4D16CAF}" srcId="{21961FBC-483C-4277-A9C2-323FDC1604BB}" destId="{5F3F452F-C2A7-4CB6-9348-7658984D4B9D}" srcOrd="3" destOrd="0" parTransId="{991F682A-7C52-47BE-97C6-FA4A4581710C}" sibTransId="{D87A0CA3-B0CC-44D7-BC89-DE640F2C435A}"/>
    <dgm:cxn modelId="{8633C1F9-9332-43A6-B5A6-9BF9F0E94BDB}" type="presOf" srcId="{D87A0CA3-B0CC-44D7-BC89-DE640F2C435A}" destId="{027C16A2-8498-44F5-807F-B08D4B16B1F6}" srcOrd="0" destOrd="0" presId="urn:microsoft.com/office/officeart/2016/7/layout/BasicLinearProcessNumbered"/>
    <dgm:cxn modelId="{37115B05-3510-496F-A52B-822B9C452865}" type="presParOf" srcId="{598FFC76-D577-4F08-9151-BA23AFB93E85}" destId="{496DF2CD-7ACB-4F2C-9386-5459CE113F53}" srcOrd="0" destOrd="0" presId="urn:microsoft.com/office/officeart/2016/7/layout/BasicLinearProcessNumbered"/>
    <dgm:cxn modelId="{CB5D1CA8-AD20-4933-AB26-2E4D58433E7A}" type="presParOf" srcId="{496DF2CD-7ACB-4F2C-9386-5459CE113F53}" destId="{24C06B16-1439-4FB0-A2E1-F17D58CDFAF3}" srcOrd="0" destOrd="0" presId="urn:microsoft.com/office/officeart/2016/7/layout/BasicLinearProcessNumbered"/>
    <dgm:cxn modelId="{B2C4E474-F3D7-449D-B60F-1A7E2D707A38}" type="presParOf" srcId="{496DF2CD-7ACB-4F2C-9386-5459CE113F53}" destId="{28B995C3-F37A-43F9-809D-75F7DCD8ACDA}" srcOrd="1" destOrd="0" presId="urn:microsoft.com/office/officeart/2016/7/layout/BasicLinearProcessNumbered"/>
    <dgm:cxn modelId="{59DC3062-5BB3-45F4-8CB6-2EA5ADEBAA5F}" type="presParOf" srcId="{496DF2CD-7ACB-4F2C-9386-5459CE113F53}" destId="{E3180388-94AD-4969-B4CB-732F70F8EC5B}" srcOrd="2" destOrd="0" presId="urn:microsoft.com/office/officeart/2016/7/layout/BasicLinearProcessNumbered"/>
    <dgm:cxn modelId="{D9EA8422-CDE1-4402-9663-8D5268EC5E79}" type="presParOf" srcId="{496DF2CD-7ACB-4F2C-9386-5459CE113F53}" destId="{24C6C593-30DC-4A97-9222-7096776649C2}" srcOrd="3" destOrd="0" presId="urn:microsoft.com/office/officeart/2016/7/layout/BasicLinearProcessNumbered"/>
    <dgm:cxn modelId="{A9A7A87A-99C2-42AB-B82E-8BE30D661E29}" type="presParOf" srcId="{598FFC76-D577-4F08-9151-BA23AFB93E85}" destId="{07BB4C37-A1B5-4E7B-B493-BFCD5AA3699F}" srcOrd="1" destOrd="0" presId="urn:microsoft.com/office/officeart/2016/7/layout/BasicLinearProcessNumbered"/>
    <dgm:cxn modelId="{1FBD8A52-32AC-496A-84E3-C9EB47639BEE}" type="presParOf" srcId="{598FFC76-D577-4F08-9151-BA23AFB93E85}" destId="{B4E2EC1A-C617-4C14-ABAF-65EA4D92D27F}" srcOrd="2" destOrd="0" presId="urn:microsoft.com/office/officeart/2016/7/layout/BasicLinearProcessNumbered"/>
    <dgm:cxn modelId="{782778FF-7EF2-4082-A7DD-3EE5B50462CD}" type="presParOf" srcId="{B4E2EC1A-C617-4C14-ABAF-65EA4D92D27F}" destId="{5959020F-640B-4BF5-9316-9AE9C5B7BF85}" srcOrd="0" destOrd="0" presId="urn:microsoft.com/office/officeart/2016/7/layout/BasicLinearProcessNumbered"/>
    <dgm:cxn modelId="{1E05F57D-C462-4CF3-9695-8428BBC2C0F2}" type="presParOf" srcId="{B4E2EC1A-C617-4C14-ABAF-65EA4D92D27F}" destId="{99A3E5AA-A0D1-4B60-A9AE-F73A7316F7C1}" srcOrd="1" destOrd="0" presId="urn:microsoft.com/office/officeart/2016/7/layout/BasicLinearProcessNumbered"/>
    <dgm:cxn modelId="{89783009-C375-4D64-A950-E5EEC96C1FAC}" type="presParOf" srcId="{B4E2EC1A-C617-4C14-ABAF-65EA4D92D27F}" destId="{338861FB-F333-4EAD-BC22-F4759027D09F}" srcOrd="2" destOrd="0" presId="urn:microsoft.com/office/officeart/2016/7/layout/BasicLinearProcessNumbered"/>
    <dgm:cxn modelId="{CC5B7204-7C61-4458-8EC0-63C39F4F209E}" type="presParOf" srcId="{B4E2EC1A-C617-4C14-ABAF-65EA4D92D27F}" destId="{E8B3C8A3-E333-4007-9997-2F983DA5C22E}" srcOrd="3" destOrd="0" presId="urn:microsoft.com/office/officeart/2016/7/layout/BasicLinearProcessNumbered"/>
    <dgm:cxn modelId="{0F95FBE0-61B5-4DC7-976A-5B956C3AC54F}" type="presParOf" srcId="{598FFC76-D577-4F08-9151-BA23AFB93E85}" destId="{066EB4A7-E1C2-4ED9-AFD4-A0E884DF6891}" srcOrd="3" destOrd="0" presId="urn:microsoft.com/office/officeart/2016/7/layout/BasicLinearProcessNumbered"/>
    <dgm:cxn modelId="{8129DF3D-8F2B-43AC-BDCA-69103D3DD2A4}" type="presParOf" srcId="{598FFC76-D577-4F08-9151-BA23AFB93E85}" destId="{526BB4D4-207C-48FE-A77A-237A6D3F8BF7}" srcOrd="4" destOrd="0" presId="urn:microsoft.com/office/officeart/2016/7/layout/BasicLinearProcessNumbered"/>
    <dgm:cxn modelId="{B3AE640D-D61D-4986-B8FD-F0F053C1B536}" type="presParOf" srcId="{526BB4D4-207C-48FE-A77A-237A6D3F8BF7}" destId="{945B5529-6599-4F85-864C-B61A64F78598}" srcOrd="0" destOrd="0" presId="urn:microsoft.com/office/officeart/2016/7/layout/BasicLinearProcessNumbered"/>
    <dgm:cxn modelId="{65F43F35-79AF-45A9-9D13-D0EBC884EBB8}" type="presParOf" srcId="{526BB4D4-207C-48FE-A77A-237A6D3F8BF7}" destId="{A60EE215-D71B-4855-B074-4A2EE8CBE9D0}" srcOrd="1" destOrd="0" presId="urn:microsoft.com/office/officeart/2016/7/layout/BasicLinearProcessNumbered"/>
    <dgm:cxn modelId="{769E3689-8B02-4BBD-8633-271A78245412}" type="presParOf" srcId="{526BB4D4-207C-48FE-A77A-237A6D3F8BF7}" destId="{0FF662F5-4E25-4923-8521-FB6BEEA7F374}" srcOrd="2" destOrd="0" presId="urn:microsoft.com/office/officeart/2016/7/layout/BasicLinearProcessNumbered"/>
    <dgm:cxn modelId="{37458F00-1A83-4377-B937-900839AD7EE7}" type="presParOf" srcId="{526BB4D4-207C-48FE-A77A-237A6D3F8BF7}" destId="{6EA00FD4-FD30-4E72-BD16-2E72038C51AE}" srcOrd="3" destOrd="0" presId="urn:microsoft.com/office/officeart/2016/7/layout/BasicLinearProcessNumbered"/>
    <dgm:cxn modelId="{4AE2A418-DA1A-4799-B56B-ED4998C2E270}" type="presParOf" srcId="{598FFC76-D577-4F08-9151-BA23AFB93E85}" destId="{774C3E1F-F1DD-4D04-B6F2-D6EB705F74BC}" srcOrd="5" destOrd="0" presId="urn:microsoft.com/office/officeart/2016/7/layout/BasicLinearProcessNumbered"/>
    <dgm:cxn modelId="{9CBDEFA9-867C-4322-B6E9-1F45AFA9D9FD}" type="presParOf" srcId="{598FFC76-D577-4F08-9151-BA23AFB93E85}" destId="{C8E8F80B-C709-4564-93D0-F922040678BE}" srcOrd="6" destOrd="0" presId="urn:microsoft.com/office/officeart/2016/7/layout/BasicLinearProcessNumbered"/>
    <dgm:cxn modelId="{58EBC0BC-9C1A-4F0F-8160-C42AC221C28D}" type="presParOf" srcId="{C8E8F80B-C709-4564-93D0-F922040678BE}" destId="{7BE026DF-990B-454B-BD09-B71961E47DCD}" srcOrd="0" destOrd="0" presId="urn:microsoft.com/office/officeart/2016/7/layout/BasicLinearProcessNumbered"/>
    <dgm:cxn modelId="{BA866406-FAAD-4EB0-B2EE-80D03908E318}" type="presParOf" srcId="{C8E8F80B-C709-4564-93D0-F922040678BE}" destId="{027C16A2-8498-44F5-807F-B08D4B16B1F6}" srcOrd="1" destOrd="0" presId="urn:microsoft.com/office/officeart/2016/7/layout/BasicLinearProcessNumbered"/>
    <dgm:cxn modelId="{45A81689-1FAC-4737-92FA-F176318A880E}" type="presParOf" srcId="{C8E8F80B-C709-4564-93D0-F922040678BE}" destId="{78579704-D4B7-4CFC-BD80-1CA6EDF2179F}" srcOrd="2" destOrd="0" presId="urn:microsoft.com/office/officeart/2016/7/layout/BasicLinearProcessNumbered"/>
    <dgm:cxn modelId="{3EB14F6F-8312-462E-B469-CE4595C8D03F}" type="presParOf" srcId="{C8E8F80B-C709-4564-93D0-F922040678BE}" destId="{05060213-9064-482D-9A62-47954E366627}" srcOrd="3" destOrd="0" presId="urn:microsoft.com/office/officeart/2016/7/layout/BasicLinearProcessNumbered"/>
    <dgm:cxn modelId="{B004DB72-B9A3-49DD-83E2-E6D32BB3D2C2}" type="presParOf" srcId="{598FFC76-D577-4F08-9151-BA23AFB93E85}" destId="{046AED6C-05FB-4B88-BAC5-EB8B8E945C75}" srcOrd="7" destOrd="0" presId="urn:microsoft.com/office/officeart/2016/7/layout/BasicLinearProcessNumbered"/>
    <dgm:cxn modelId="{145B89EE-0BD7-4067-BDF9-51424C8328D2}" type="presParOf" srcId="{598FFC76-D577-4F08-9151-BA23AFB93E85}" destId="{90B92D37-E2B6-4B81-BF38-39D9AA7EA63C}" srcOrd="8" destOrd="0" presId="urn:microsoft.com/office/officeart/2016/7/layout/BasicLinearProcessNumbered"/>
    <dgm:cxn modelId="{1C7304D6-4909-41EB-BA4E-04750FEE6263}" type="presParOf" srcId="{90B92D37-E2B6-4B81-BF38-39D9AA7EA63C}" destId="{A6FC1A9C-2D69-4C83-95B0-8742806296B1}" srcOrd="0" destOrd="0" presId="urn:microsoft.com/office/officeart/2016/7/layout/BasicLinearProcessNumbered"/>
    <dgm:cxn modelId="{4EF46370-9984-4328-96BE-A8357185AC8C}" type="presParOf" srcId="{90B92D37-E2B6-4B81-BF38-39D9AA7EA63C}" destId="{0514A58B-A31A-472F-BA92-83235BF57AC8}" srcOrd="1" destOrd="0" presId="urn:microsoft.com/office/officeart/2016/7/layout/BasicLinearProcessNumbered"/>
    <dgm:cxn modelId="{346CFE3D-5F00-43B7-80CD-EB9B1C70981B}" type="presParOf" srcId="{90B92D37-E2B6-4B81-BF38-39D9AA7EA63C}" destId="{A9A2560D-A60E-43C7-A23C-64E6A9CA3C27}" srcOrd="2" destOrd="0" presId="urn:microsoft.com/office/officeart/2016/7/layout/BasicLinearProcessNumbered"/>
    <dgm:cxn modelId="{3A58B0A9-19D5-4CEE-AB4D-0A46DE6BDFF3}" type="presParOf" srcId="{90B92D37-E2B6-4B81-BF38-39D9AA7EA63C}" destId="{39C1D83C-9E47-440C-B6C4-4DCB1AC5633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16D62-C48A-43DF-B3C0-FD4115C1E4D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1857217B-7B56-4A0A-92BA-A6E4A3E632BB}">
      <dgm:prSet/>
      <dgm:spPr/>
      <dgm:t>
        <a:bodyPr/>
        <a:lstStyle/>
        <a:p>
          <a:r>
            <a:rPr lang="en-US"/>
            <a:t>Test Items (add, edit, delete, cancel)</a:t>
          </a:r>
        </a:p>
      </dgm:t>
    </dgm:pt>
    <dgm:pt modelId="{72A91F80-7BDD-4A73-BA82-06C0D788465D}" type="parTrans" cxnId="{92A5CD13-1479-45AE-854F-EA4458F0EBA3}">
      <dgm:prSet/>
      <dgm:spPr/>
      <dgm:t>
        <a:bodyPr/>
        <a:lstStyle/>
        <a:p>
          <a:endParaRPr lang="en-US"/>
        </a:p>
      </dgm:t>
    </dgm:pt>
    <dgm:pt modelId="{45DF137C-EAAB-4C95-8CE0-789C0FE46511}" type="sibTrans" cxnId="{92A5CD13-1479-45AE-854F-EA4458F0EBA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3ADEE8-088A-4538-B39A-150A2484CD89}">
      <dgm:prSet/>
      <dgm:spPr/>
      <dgm:t>
        <a:bodyPr/>
        <a:lstStyle/>
        <a:p>
          <a:r>
            <a:rPr lang="en-US"/>
            <a:t>Test Characters (add, edit, delete, cancel)</a:t>
          </a:r>
        </a:p>
      </dgm:t>
    </dgm:pt>
    <dgm:pt modelId="{2F071A90-09AC-4A6E-9109-DC8C019B7F60}" type="parTrans" cxnId="{96D39AD4-4D2B-495C-BF88-9385F941F4D6}">
      <dgm:prSet/>
      <dgm:spPr/>
      <dgm:t>
        <a:bodyPr/>
        <a:lstStyle/>
        <a:p>
          <a:endParaRPr lang="en-US"/>
        </a:p>
      </dgm:t>
    </dgm:pt>
    <dgm:pt modelId="{B331DC57-5519-4EC6-88C5-D35D7AC4B794}" type="sibTrans" cxnId="{96D39AD4-4D2B-495C-BF88-9385F941F4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7150D30-79CC-4AAC-B42B-759AD8F72C82}">
      <dgm:prSet/>
      <dgm:spPr/>
      <dgm:t>
        <a:bodyPr/>
        <a:lstStyle/>
        <a:p>
          <a:r>
            <a:rPr lang="en-US"/>
            <a:t>Make sure all of the character page jumps are correct</a:t>
          </a:r>
        </a:p>
      </dgm:t>
    </dgm:pt>
    <dgm:pt modelId="{81483FCD-94FB-4DC1-9856-8C4442199286}" type="parTrans" cxnId="{47D98F23-3630-43A5-9757-AF0B3ACA63F1}">
      <dgm:prSet/>
      <dgm:spPr/>
      <dgm:t>
        <a:bodyPr/>
        <a:lstStyle/>
        <a:p>
          <a:endParaRPr lang="en-US"/>
        </a:p>
      </dgm:t>
    </dgm:pt>
    <dgm:pt modelId="{FF87CFF9-64FB-4FD7-803F-E4F3F35E759F}" type="sibTrans" cxnId="{47D98F23-3630-43A5-9757-AF0B3ACA63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53CB7BA-DB88-447E-8186-855154102A80}">
      <dgm:prSet/>
      <dgm:spPr/>
      <dgm:t>
        <a:bodyPr/>
        <a:lstStyle/>
        <a:p>
          <a:r>
            <a:rPr lang="en-US"/>
            <a:t>Make sure all data changes to character are correct</a:t>
          </a:r>
        </a:p>
      </dgm:t>
    </dgm:pt>
    <dgm:pt modelId="{B2054444-76D4-4905-BD85-98264393CCB9}" type="parTrans" cxnId="{59A4BFC8-6A4C-4924-ABC9-79ECAC86986A}">
      <dgm:prSet/>
      <dgm:spPr/>
      <dgm:t>
        <a:bodyPr/>
        <a:lstStyle/>
        <a:p>
          <a:endParaRPr lang="en-US"/>
        </a:p>
      </dgm:t>
    </dgm:pt>
    <dgm:pt modelId="{8910D717-8E12-4704-81D3-FB1C5C1E7D59}" type="sibTrans" cxnId="{59A4BFC8-6A4C-4924-ABC9-79ECAC86986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6D15192-CEC7-4203-93B4-FA70C88096A0}">
      <dgm:prSet/>
      <dgm:spPr/>
      <dgm:t>
        <a:bodyPr/>
        <a:lstStyle/>
        <a:p>
          <a:r>
            <a:rPr lang="en-US"/>
            <a:t>Make sure none of the Character edits happen to Item</a:t>
          </a:r>
        </a:p>
      </dgm:t>
    </dgm:pt>
    <dgm:pt modelId="{4DA89807-26DD-444B-A257-124391F8CCD8}" type="parTrans" cxnId="{315CBDA8-490C-4B8D-AF5D-3A6CF9014CD8}">
      <dgm:prSet/>
      <dgm:spPr/>
      <dgm:t>
        <a:bodyPr/>
        <a:lstStyle/>
        <a:p>
          <a:endParaRPr lang="en-US"/>
        </a:p>
      </dgm:t>
    </dgm:pt>
    <dgm:pt modelId="{183CB230-BEDB-47B8-B9CD-597A7E647225}" type="sibTrans" cxnId="{315CBDA8-490C-4B8D-AF5D-3A6CF9014CD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D1B9721-B853-461D-89AC-56398EE601D0}" type="pres">
      <dgm:prSet presAssocID="{72416D62-C48A-43DF-B3C0-FD4115C1E4D4}" presName="Name0" presStyleCnt="0">
        <dgm:presLayoutVars>
          <dgm:animLvl val="lvl"/>
          <dgm:resizeHandles val="exact"/>
        </dgm:presLayoutVars>
      </dgm:prSet>
      <dgm:spPr/>
    </dgm:pt>
    <dgm:pt modelId="{CD1183C0-FE79-40AB-9058-F1773553B776}" type="pres">
      <dgm:prSet presAssocID="{1857217B-7B56-4A0A-92BA-A6E4A3E632BB}" presName="compositeNode" presStyleCnt="0">
        <dgm:presLayoutVars>
          <dgm:bulletEnabled val="1"/>
        </dgm:presLayoutVars>
      </dgm:prSet>
      <dgm:spPr/>
    </dgm:pt>
    <dgm:pt modelId="{3987892F-E068-4889-85FB-680CA9C95482}" type="pres">
      <dgm:prSet presAssocID="{1857217B-7B56-4A0A-92BA-A6E4A3E632BB}" presName="bgRect" presStyleLbl="bgAccFollowNode1" presStyleIdx="0" presStyleCnt="5"/>
      <dgm:spPr/>
    </dgm:pt>
    <dgm:pt modelId="{9F6BE3C9-3F57-451F-A2AD-826E53A138AC}" type="pres">
      <dgm:prSet presAssocID="{45DF137C-EAAB-4C95-8CE0-789C0FE4651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DFEDE81-14DC-4D9B-826C-E477C0FBF3AE}" type="pres">
      <dgm:prSet presAssocID="{1857217B-7B56-4A0A-92BA-A6E4A3E632BB}" presName="bottomLine" presStyleLbl="alignNode1" presStyleIdx="1" presStyleCnt="10">
        <dgm:presLayoutVars/>
      </dgm:prSet>
      <dgm:spPr/>
    </dgm:pt>
    <dgm:pt modelId="{DD9433B4-9DBB-41A8-8CB5-B13CE893A97B}" type="pres">
      <dgm:prSet presAssocID="{1857217B-7B56-4A0A-92BA-A6E4A3E632BB}" presName="nodeText" presStyleLbl="bgAccFollowNode1" presStyleIdx="0" presStyleCnt="5">
        <dgm:presLayoutVars>
          <dgm:bulletEnabled val="1"/>
        </dgm:presLayoutVars>
      </dgm:prSet>
      <dgm:spPr/>
    </dgm:pt>
    <dgm:pt modelId="{EA47A9D8-1EE3-4DFE-9D41-DDD2FF7358BE}" type="pres">
      <dgm:prSet presAssocID="{45DF137C-EAAB-4C95-8CE0-789C0FE46511}" presName="sibTrans" presStyleCnt="0"/>
      <dgm:spPr/>
    </dgm:pt>
    <dgm:pt modelId="{9DDDE064-028B-4741-9118-FDED7CC02712}" type="pres">
      <dgm:prSet presAssocID="{A13ADEE8-088A-4538-B39A-150A2484CD89}" presName="compositeNode" presStyleCnt="0">
        <dgm:presLayoutVars>
          <dgm:bulletEnabled val="1"/>
        </dgm:presLayoutVars>
      </dgm:prSet>
      <dgm:spPr/>
    </dgm:pt>
    <dgm:pt modelId="{EF714A43-7491-42D1-913A-1FE1E56903F6}" type="pres">
      <dgm:prSet presAssocID="{A13ADEE8-088A-4538-B39A-150A2484CD89}" presName="bgRect" presStyleLbl="bgAccFollowNode1" presStyleIdx="1" presStyleCnt="5"/>
      <dgm:spPr/>
    </dgm:pt>
    <dgm:pt modelId="{FB5538E6-CD10-439F-B0F2-9A7CDCE68B50}" type="pres">
      <dgm:prSet presAssocID="{B331DC57-5519-4EC6-88C5-D35D7AC4B79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8F8C2E7-C71B-4CC2-A5DE-5FAEE67CC498}" type="pres">
      <dgm:prSet presAssocID="{A13ADEE8-088A-4538-B39A-150A2484CD89}" presName="bottomLine" presStyleLbl="alignNode1" presStyleIdx="3" presStyleCnt="10">
        <dgm:presLayoutVars/>
      </dgm:prSet>
      <dgm:spPr/>
    </dgm:pt>
    <dgm:pt modelId="{28CA64F7-57D4-4A41-8F71-94A57AAF5BD5}" type="pres">
      <dgm:prSet presAssocID="{A13ADEE8-088A-4538-B39A-150A2484CD89}" presName="nodeText" presStyleLbl="bgAccFollowNode1" presStyleIdx="1" presStyleCnt="5">
        <dgm:presLayoutVars>
          <dgm:bulletEnabled val="1"/>
        </dgm:presLayoutVars>
      </dgm:prSet>
      <dgm:spPr/>
    </dgm:pt>
    <dgm:pt modelId="{CC0D87AA-CC69-4639-BEBD-F392D519731E}" type="pres">
      <dgm:prSet presAssocID="{B331DC57-5519-4EC6-88C5-D35D7AC4B794}" presName="sibTrans" presStyleCnt="0"/>
      <dgm:spPr/>
    </dgm:pt>
    <dgm:pt modelId="{528973F9-E80B-4EDF-9DD8-FE238DFD277E}" type="pres">
      <dgm:prSet presAssocID="{E7150D30-79CC-4AAC-B42B-759AD8F72C82}" presName="compositeNode" presStyleCnt="0">
        <dgm:presLayoutVars>
          <dgm:bulletEnabled val="1"/>
        </dgm:presLayoutVars>
      </dgm:prSet>
      <dgm:spPr/>
    </dgm:pt>
    <dgm:pt modelId="{10475037-4162-49B1-BB20-A8EEC855A743}" type="pres">
      <dgm:prSet presAssocID="{E7150D30-79CC-4AAC-B42B-759AD8F72C82}" presName="bgRect" presStyleLbl="bgAccFollowNode1" presStyleIdx="2" presStyleCnt="5"/>
      <dgm:spPr/>
    </dgm:pt>
    <dgm:pt modelId="{54EFEBC7-E840-4776-9373-25FB2EF277E3}" type="pres">
      <dgm:prSet presAssocID="{FF87CFF9-64FB-4FD7-803F-E4F3F35E759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F587815-833E-4AA6-855F-9E07E7AB2DB6}" type="pres">
      <dgm:prSet presAssocID="{E7150D30-79CC-4AAC-B42B-759AD8F72C82}" presName="bottomLine" presStyleLbl="alignNode1" presStyleIdx="5" presStyleCnt="10">
        <dgm:presLayoutVars/>
      </dgm:prSet>
      <dgm:spPr/>
    </dgm:pt>
    <dgm:pt modelId="{A608AB13-EF4B-451B-AFE5-F557D56E045C}" type="pres">
      <dgm:prSet presAssocID="{E7150D30-79CC-4AAC-B42B-759AD8F72C82}" presName="nodeText" presStyleLbl="bgAccFollowNode1" presStyleIdx="2" presStyleCnt="5">
        <dgm:presLayoutVars>
          <dgm:bulletEnabled val="1"/>
        </dgm:presLayoutVars>
      </dgm:prSet>
      <dgm:spPr/>
    </dgm:pt>
    <dgm:pt modelId="{DA330A3B-0453-4061-B8B2-66B38085A1DE}" type="pres">
      <dgm:prSet presAssocID="{FF87CFF9-64FB-4FD7-803F-E4F3F35E759F}" presName="sibTrans" presStyleCnt="0"/>
      <dgm:spPr/>
    </dgm:pt>
    <dgm:pt modelId="{E33DAA93-8122-406A-A651-4463A927A0F6}" type="pres">
      <dgm:prSet presAssocID="{953CB7BA-DB88-447E-8186-855154102A80}" presName="compositeNode" presStyleCnt="0">
        <dgm:presLayoutVars>
          <dgm:bulletEnabled val="1"/>
        </dgm:presLayoutVars>
      </dgm:prSet>
      <dgm:spPr/>
    </dgm:pt>
    <dgm:pt modelId="{8725A692-3567-453F-8546-5988CB9B7048}" type="pres">
      <dgm:prSet presAssocID="{953CB7BA-DB88-447E-8186-855154102A80}" presName="bgRect" presStyleLbl="bgAccFollowNode1" presStyleIdx="3" presStyleCnt="5"/>
      <dgm:spPr/>
    </dgm:pt>
    <dgm:pt modelId="{1C62FB76-2873-4F44-8D89-E9D821BC5B4D}" type="pres">
      <dgm:prSet presAssocID="{8910D717-8E12-4704-81D3-FB1C5C1E7D5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B95341AC-E9D8-4B75-B488-D45F1CA3B370}" type="pres">
      <dgm:prSet presAssocID="{953CB7BA-DB88-447E-8186-855154102A80}" presName="bottomLine" presStyleLbl="alignNode1" presStyleIdx="7" presStyleCnt="10">
        <dgm:presLayoutVars/>
      </dgm:prSet>
      <dgm:spPr/>
    </dgm:pt>
    <dgm:pt modelId="{C9866274-861D-4D9F-BD38-77F7CFF6F868}" type="pres">
      <dgm:prSet presAssocID="{953CB7BA-DB88-447E-8186-855154102A80}" presName="nodeText" presStyleLbl="bgAccFollowNode1" presStyleIdx="3" presStyleCnt="5">
        <dgm:presLayoutVars>
          <dgm:bulletEnabled val="1"/>
        </dgm:presLayoutVars>
      </dgm:prSet>
      <dgm:spPr/>
    </dgm:pt>
    <dgm:pt modelId="{F1A31FEF-9534-42EF-BA78-9B8F1C16D944}" type="pres">
      <dgm:prSet presAssocID="{8910D717-8E12-4704-81D3-FB1C5C1E7D59}" presName="sibTrans" presStyleCnt="0"/>
      <dgm:spPr/>
    </dgm:pt>
    <dgm:pt modelId="{B5BD30B1-6695-45C7-81D2-F6458DAC32A1}" type="pres">
      <dgm:prSet presAssocID="{F6D15192-CEC7-4203-93B4-FA70C88096A0}" presName="compositeNode" presStyleCnt="0">
        <dgm:presLayoutVars>
          <dgm:bulletEnabled val="1"/>
        </dgm:presLayoutVars>
      </dgm:prSet>
      <dgm:spPr/>
    </dgm:pt>
    <dgm:pt modelId="{77B554D2-80A7-48E6-842E-668781B4685F}" type="pres">
      <dgm:prSet presAssocID="{F6D15192-CEC7-4203-93B4-FA70C88096A0}" presName="bgRect" presStyleLbl="bgAccFollowNode1" presStyleIdx="4" presStyleCnt="5"/>
      <dgm:spPr/>
    </dgm:pt>
    <dgm:pt modelId="{71EE3EB3-236C-419E-B1AB-3190B9D8A3C4}" type="pres">
      <dgm:prSet presAssocID="{183CB230-BEDB-47B8-B9CD-597A7E64722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7CE7D24-3DEB-4BF1-A690-34DD86FB3630}" type="pres">
      <dgm:prSet presAssocID="{F6D15192-CEC7-4203-93B4-FA70C88096A0}" presName="bottomLine" presStyleLbl="alignNode1" presStyleIdx="9" presStyleCnt="10">
        <dgm:presLayoutVars/>
      </dgm:prSet>
      <dgm:spPr/>
    </dgm:pt>
    <dgm:pt modelId="{4F0ACB37-EAB6-4CAD-9372-00C3A9C66614}" type="pres">
      <dgm:prSet presAssocID="{F6D15192-CEC7-4203-93B4-FA70C88096A0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2869B00-F5CE-4E49-BC4B-EB1D89AB173E}" type="presOf" srcId="{1857217B-7B56-4A0A-92BA-A6E4A3E632BB}" destId="{3987892F-E068-4889-85FB-680CA9C95482}" srcOrd="0" destOrd="0" presId="urn:microsoft.com/office/officeart/2016/7/layout/BasicLinearProcessNumbered"/>
    <dgm:cxn modelId="{314C4503-5191-4A24-9B7A-52FFB9FD946C}" type="presOf" srcId="{FF87CFF9-64FB-4FD7-803F-E4F3F35E759F}" destId="{54EFEBC7-E840-4776-9373-25FB2EF277E3}" srcOrd="0" destOrd="0" presId="urn:microsoft.com/office/officeart/2016/7/layout/BasicLinearProcessNumbered"/>
    <dgm:cxn modelId="{DB410D05-D471-4A41-B2BB-FA00A7A186A7}" type="presOf" srcId="{F6D15192-CEC7-4203-93B4-FA70C88096A0}" destId="{4F0ACB37-EAB6-4CAD-9372-00C3A9C66614}" srcOrd="1" destOrd="0" presId="urn:microsoft.com/office/officeart/2016/7/layout/BasicLinearProcessNumbered"/>
    <dgm:cxn modelId="{38C3BE0F-712F-4DBD-ACDE-464C13B1E18B}" type="presOf" srcId="{B331DC57-5519-4EC6-88C5-D35D7AC4B794}" destId="{FB5538E6-CD10-439F-B0F2-9A7CDCE68B50}" srcOrd="0" destOrd="0" presId="urn:microsoft.com/office/officeart/2016/7/layout/BasicLinearProcessNumbered"/>
    <dgm:cxn modelId="{92A5CD13-1479-45AE-854F-EA4458F0EBA3}" srcId="{72416D62-C48A-43DF-B3C0-FD4115C1E4D4}" destId="{1857217B-7B56-4A0A-92BA-A6E4A3E632BB}" srcOrd="0" destOrd="0" parTransId="{72A91F80-7BDD-4A73-BA82-06C0D788465D}" sibTransId="{45DF137C-EAAB-4C95-8CE0-789C0FE46511}"/>
    <dgm:cxn modelId="{47D98F23-3630-43A5-9757-AF0B3ACA63F1}" srcId="{72416D62-C48A-43DF-B3C0-FD4115C1E4D4}" destId="{E7150D30-79CC-4AAC-B42B-759AD8F72C82}" srcOrd="2" destOrd="0" parTransId="{81483FCD-94FB-4DC1-9856-8C4442199286}" sibTransId="{FF87CFF9-64FB-4FD7-803F-E4F3F35E759F}"/>
    <dgm:cxn modelId="{74856534-8E68-4C31-95D3-21D2CAC78211}" type="presOf" srcId="{8910D717-8E12-4704-81D3-FB1C5C1E7D59}" destId="{1C62FB76-2873-4F44-8D89-E9D821BC5B4D}" srcOrd="0" destOrd="0" presId="urn:microsoft.com/office/officeart/2016/7/layout/BasicLinearProcessNumbered"/>
    <dgm:cxn modelId="{C1455D3E-05FA-4163-9443-22675EF9C02A}" type="presOf" srcId="{A13ADEE8-088A-4538-B39A-150A2484CD89}" destId="{EF714A43-7491-42D1-913A-1FE1E56903F6}" srcOrd="0" destOrd="0" presId="urn:microsoft.com/office/officeart/2016/7/layout/BasicLinearProcessNumbered"/>
    <dgm:cxn modelId="{FA698044-E656-4D40-A1E8-326A530C4170}" type="presOf" srcId="{A13ADEE8-088A-4538-B39A-150A2484CD89}" destId="{28CA64F7-57D4-4A41-8F71-94A57AAF5BD5}" srcOrd="1" destOrd="0" presId="urn:microsoft.com/office/officeart/2016/7/layout/BasicLinearProcessNumbered"/>
    <dgm:cxn modelId="{143ABA47-FBB9-4371-8B3E-37BB1D1239D5}" type="presOf" srcId="{E7150D30-79CC-4AAC-B42B-759AD8F72C82}" destId="{A608AB13-EF4B-451B-AFE5-F557D56E045C}" srcOrd="1" destOrd="0" presId="urn:microsoft.com/office/officeart/2016/7/layout/BasicLinearProcessNumbered"/>
    <dgm:cxn modelId="{315CBDA8-490C-4B8D-AF5D-3A6CF9014CD8}" srcId="{72416D62-C48A-43DF-B3C0-FD4115C1E4D4}" destId="{F6D15192-CEC7-4203-93B4-FA70C88096A0}" srcOrd="4" destOrd="0" parTransId="{4DA89807-26DD-444B-A257-124391F8CCD8}" sibTransId="{183CB230-BEDB-47B8-B9CD-597A7E647225}"/>
    <dgm:cxn modelId="{98C82FAC-312B-45DF-B909-758ECE520363}" type="presOf" srcId="{1857217B-7B56-4A0A-92BA-A6E4A3E632BB}" destId="{DD9433B4-9DBB-41A8-8CB5-B13CE893A97B}" srcOrd="1" destOrd="0" presId="urn:microsoft.com/office/officeart/2016/7/layout/BasicLinearProcessNumbered"/>
    <dgm:cxn modelId="{7D3312B6-5F27-402B-A0C4-69550A1E3DAB}" type="presOf" srcId="{F6D15192-CEC7-4203-93B4-FA70C88096A0}" destId="{77B554D2-80A7-48E6-842E-668781B4685F}" srcOrd="0" destOrd="0" presId="urn:microsoft.com/office/officeart/2016/7/layout/BasicLinearProcessNumbered"/>
    <dgm:cxn modelId="{59A4BFC8-6A4C-4924-ABC9-79ECAC86986A}" srcId="{72416D62-C48A-43DF-B3C0-FD4115C1E4D4}" destId="{953CB7BA-DB88-447E-8186-855154102A80}" srcOrd="3" destOrd="0" parTransId="{B2054444-76D4-4905-BD85-98264393CCB9}" sibTransId="{8910D717-8E12-4704-81D3-FB1C5C1E7D59}"/>
    <dgm:cxn modelId="{AAE2FEC9-73DB-4968-B631-7EBB62CA216F}" type="presOf" srcId="{45DF137C-EAAB-4C95-8CE0-789C0FE46511}" destId="{9F6BE3C9-3F57-451F-A2AD-826E53A138AC}" srcOrd="0" destOrd="0" presId="urn:microsoft.com/office/officeart/2016/7/layout/BasicLinearProcessNumbered"/>
    <dgm:cxn modelId="{96D39AD4-4D2B-495C-BF88-9385F941F4D6}" srcId="{72416D62-C48A-43DF-B3C0-FD4115C1E4D4}" destId="{A13ADEE8-088A-4538-B39A-150A2484CD89}" srcOrd="1" destOrd="0" parTransId="{2F071A90-09AC-4A6E-9109-DC8C019B7F60}" sibTransId="{B331DC57-5519-4EC6-88C5-D35D7AC4B794}"/>
    <dgm:cxn modelId="{43FF27D7-2B4C-4DF5-8F8F-2C014F0C2A99}" type="presOf" srcId="{953CB7BA-DB88-447E-8186-855154102A80}" destId="{C9866274-861D-4D9F-BD38-77F7CFF6F868}" srcOrd="1" destOrd="0" presId="urn:microsoft.com/office/officeart/2016/7/layout/BasicLinearProcessNumbered"/>
    <dgm:cxn modelId="{0E2462DC-B1E9-46C3-BE3E-28D6EDC3B2EB}" type="presOf" srcId="{E7150D30-79CC-4AAC-B42B-759AD8F72C82}" destId="{10475037-4162-49B1-BB20-A8EEC855A743}" srcOrd="0" destOrd="0" presId="urn:microsoft.com/office/officeart/2016/7/layout/BasicLinearProcessNumbered"/>
    <dgm:cxn modelId="{397675F2-797C-42CC-BB0B-934C4AC39133}" type="presOf" srcId="{72416D62-C48A-43DF-B3C0-FD4115C1E4D4}" destId="{1D1B9721-B853-461D-89AC-56398EE601D0}" srcOrd="0" destOrd="0" presId="urn:microsoft.com/office/officeart/2016/7/layout/BasicLinearProcessNumbered"/>
    <dgm:cxn modelId="{845E7BF5-F9D0-4C4B-87A1-861FFA44AFE9}" type="presOf" srcId="{953CB7BA-DB88-447E-8186-855154102A80}" destId="{8725A692-3567-453F-8546-5988CB9B7048}" srcOrd="0" destOrd="0" presId="urn:microsoft.com/office/officeart/2016/7/layout/BasicLinearProcessNumbered"/>
    <dgm:cxn modelId="{4BA324FE-EA9A-4901-B773-9DF939CC456D}" type="presOf" srcId="{183CB230-BEDB-47B8-B9CD-597A7E647225}" destId="{71EE3EB3-236C-419E-B1AB-3190B9D8A3C4}" srcOrd="0" destOrd="0" presId="urn:microsoft.com/office/officeart/2016/7/layout/BasicLinearProcessNumbered"/>
    <dgm:cxn modelId="{0461CA06-19B6-44DE-81CD-89E5E4399FB3}" type="presParOf" srcId="{1D1B9721-B853-461D-89AC-56398EE601D0}" destId="{CD1183C0-FE79-40AB-9058-F1773553B776}" srcOrd="0" destOrd="0" presId="urn:microsoft.com/office/officeart/2016/7/layout/BasicLinearProcessNumbered"/>
    <dgm:cxn modelId="{D0236FB3-CC11-42DC-8402-6C78D8819E82}" type="presParOf" srcId="{CD1183C0-FE79-40AB-9058-F1773553B776}" destId="{3987892F-E068-4889-85FB-680CA9C95482}" srcOrd="0" destOrd="0" presId="urn:microsoft.com/office/officeart/2016/7/layout/BasicLinearProcessNumbered"/>
    <dgm:cxn modelId="{09125512-E665-445F-B129-FE663450E88F}" type="presParOf" srcId="{CD1183C0-FE79-40AB-9058-F1773553B776}" destId="{9F6BE3C9-3F57-451F-A2AD-826E53A138AC}" srcOrd="1" destOrd="0" presId="urn:microsoft.com/office/officeart/2016/7/layout/BasicLinearProcessNumbered"/>
    <dgm:cxn modelId="{20322F4F-64D8-47CB-84C9-ADED866FDA70}" type="presParOf" srcId="{CD1183C0-FE79-40AB-9058-F1773553B776}" destId="{7DFEDE81-14DC-4D9B-826C-E477C0FBF3AE}" srcOrd="2" destOrd="0" presId="urn:microsoft.com/office/officeart/2016/7/layout/BasicLinearProcessNumbered"/>
    <dgm:cxn modelId="{C5EA0CE7-C727-4308-94A3-39A02AF85C43}" type="presParOf" srcId="{CD1183C0-FE79-40AB-9058-F1773553B776}" destId="{DD9433B4-9DBB-41A8-8CB5-B13CE893A97B}" srcOrd="3" destOrd="0" presId="urn:microsoft.com/office/officeart/2016/7/layout/BasicLinearProcessNumbered"/>
    <dgm:cxn modelId="{0E21043A-C3E4-41D3-969E-9C505D8A75A4}" type="presParOf" srcId="{1D1B9721-B853-461D-89AC-56398EE601D0}" destId="{EA47A9D8-1EE3-4DFE-9D41-DDD2FF7358BE}" srcOrd="1" destOrd="0" presId="urn:microsoft.com/office/officeart/2016/7/layout/BasicLinearProcessNumbered"/>
    <dgm:cxn modelId="{F11A0965-E2C9-48F4-AE37-0DC40540F981}" type="presParOf" srcId="{1D1B9721-B853-461D-89AC-56398EE601D0}" destId="{9DDDE064-028B-4741-9118-FDED7CC02712}" srcOrd="2" destOrd="0" presId="urn:microsoft.com/office/officeart/2016/7/layout/BasicLinearProcessNumbered"/>
    <dgm:cxn modelId="{E107E59A-88B2-49F2-892B-B60FD461C4F3}" type="presParOf" srcId="{9DDDE064-028B-4741-9118-FDED7CC02712}" destId="{EF714A43-7491-42D1-913A-1FE1E56903F6}" srcOrd="0" destOrd="0" presId="urn:microsoft.com/office/officeart/2016/7/layout/BasicLinearProcessNumbered"/>
    <dgm:cxn modelId="{C6B4B666-AD28-444D-BAFF-A3A8B1C1274D}" type="presParOf" srcId="{9DDDE064-028B-4741-9118-FDED7CC02712}" destId="{FB5538E6-CD10-439F-B0F2-9A7CDCE68B50}" srcOrd="1" destOrd="0" presId="urn:microsoft.com/office/officeart/2016/7/layout/BasicLinearProcessNumbered"/>
    <dgm:cxn modelId="{678C99FD-5293-44AC-83A7-5DA56C6B3E44}" type="presParOf" srcId="{9DDDE064-028B-4741-9118-FDED7CC02712}" destId="{28F8C2E7-C71B-4CC2-A5DE-5FAEE67CC498}" srcOrd="2" destOrd="0" presId="urn:microsoft.com/office/officeart/2016/7/layout/BasicLinearProcessNumbered"/>
    <dgm:cxn modelId="{DB76E8F7-6D29-4C7A-9A12-8230F886F428}" type="presParOf" srcId="{9DDDE064-028B-4741-9118-FDED7CC02712}" destId="{28CA64F7-57D4-4A41-8F71-94A57AAF5BD5}" srcOrd="3" destOrd="0" presId="urn:microsoft.com/office/officeart/2016/7/layout/BasicLinearProcessNumbered"/>
    <dgm:cxn modelId="{FBA2678E-A35C-4D95-B5EC-BEC1321B723A}" type="presParOf" srcId="{1D1B9721-B853-461D-89AC-56398EE601D0}" destId="{CC0D87AA-CC69-4639-BEBD-F392D519731E}" srcOrd="3" destOrd="0" presId="urn:microsoft.com/office/officeart/2016/7/layout/BasicLinearProcessNumbered"/>
    <dgm:cxn modelId="{7C46BCFF-FB31-4929-A02D-A9FD881009B0}" type="presParOf" srcId="{1D1B9721-B853-461D-89AC-56398EE601D0}" destId="{528973F9-E80B-4EDF-9DD8-FE238DFD277E}" srcOrd="4" destOrd="0" presId="urn:microsoft.com/office/officeart/2016/7/layout/BasicLinearProcessNumbered"/>
    <dgm:cxn modelId="{1B463BE0-EC9E-4D19-8BC3-E439D9194B75}" type="presParOf" srcId="{528973F9-E80B-4EDF-9DD8-FE238DFD277E}" destId="{10475037-4162-49B1-BB20-A8EEC855A743}" srcOrd="0" destOrd="0" presId="urn:microsoft.com/office/officeart/2016/7/layout/BasicLinearProcessNumbered"/>
    <dgm:cxn modelId="{A5B45DD4-C701-4B16-9DEB-4B1007EFC4BB}" type="presParOf" srcId="{528973F9-E80B-4EDF-9DD8-FE238DFD277E}" destId="{54EFEBC7-E840-4776-9373-25FB2EF277E3}" srcOrd="1" destOrd="0" presId="urn:microsoft.com/office/officeart/2016/7/layout/BasicLinearProcessNumbered"/>
    <dgm:cxn modelId="{F4590EE6-257F-409E-A484-840FC68161FC}" type="presParOf" srcId="{528973F9-E80B-4EDF-9DD8-FE238DFD277E}" destId="{BF587815-833E-4AA6-855F-9E07E7AB2DB6}" srcOrd="2" destOrd="0" presId="urn:microsoft.com/office/officeart/2016/7/layout/BasicLinearProcessNumbered"/>
    <dgm:cxn modelId="{171E4DF0-720A-45BD-9AAD-BC930988E563}" type="presParOf" srcId="{528973F9-E80B-4EDF-9DD8-FE238DFD277E}" destId="{A608AB13-EF4B-451B-AFE5-F557D56E045C}" srcOrd="3" destOrd="0" presId="urn:microsoft.com/office/officeart/2016/7/layout/BasicLinearProcessNumbered"/>
    <dgm:cxn modelId="{E10871E7-3DC2-4EBD-840C-AD33026C0288}" type="presParOf" srcId="{1D1B9721-B853-461D-89AC-56398EE601D0}" destId="{DA330A3B-0453-4061-B8B2-66B38085A1DE}" srcOrd="5" destOrd="0" presId="urn:microsoft.com/office/officeart/2016/7/layout/BasicLinearProcessNumbered"/>
    <dgm:cxn modelId="{4CAEF4E2-9536-4E4C-A2D7-C9BF7C07E2D9}" type="presParOf" srcId="{1D1B9721-B853-461D-89AC-56398EE601D0}" destId="{E33DAA93-8122-406A-A651-4463A927A0F6}" srcOrd="6" destOrd="0" presId="urn:microsoft.com/office/officeart/2016/7/layout/BasicLinearProcessNumbered"/>
    <dgm:cxn modelId="{7B564754-5717-4433-884A-EBFE30F447B4}" type="presParOf" srcId="{E33DAA93-8122-406A-A651-4463A927A0F6}" destId="{8725A692-3567-453F-8546-5988CB9B7048}" srcOrd="0" destOrd="0" presId="urn:microsoft.com/office/officeart/2016/7/layout/BasicLinearProcessNumbered"/>
    <dgm:cxn modelId="{61E3DA53-C94E-4181-AB92-5F230D60CC48}" type="presParOf" srcId="{E33DAA93-8122-406A-A651-4463A927A0F6}" destId="{1C62FB76-2873-4F44-8D89-E9D821BC5B4D}" srcOrd="1" destOrd="0" presId="urn:microsoft.com/office/officeart/2016/7/layout/BasicLinearProcessNumbered"/>
    <dgm:cxn modelId="{C775FA42-736A-4ABD-A09F-2F714E91D230}" type="presParOf" srcId="{E33DAA93-8122-406A-A651-4463A927A0F6}" destId="{B95341AC-E9D8-4B75-B488-D45F1CA3B370}" srcOrd="2" destOrd="0" presId="urn:microsoft.com/office/officeart/2016/7/layout/BasicLinearProcessNumbered"/>
    <dgm:cxn modelId="{046368B6-3F75-40CD-8662-5313305A8976}" type="presParOf" srcId="{E33DAA93-8122-406A-A651-4463A927A0F6}" destId="{C9866274-861D-4D9F-BD38-77F7CFF6F868}" srcOrd="3" destOrd="0" presId="urn:microsoft.com/office/officeart/2016/7/layout/BasicLinearProcessNumbered"/>
    <dgm:cxn modelId="{53BD6DFF-7E45-4D6F-9B7A-03A767302A6E}" type="presParOf" srcId="{1D1B9721-B853-461D-89AC-56398EE601D0}" destId="{F1A31FEF-9534-42EF-BA78-9B8F1C16D944}" srcOrd="7" destOrd="0" presId="urn:microsoft.com/office/officeart/2016/7/layout/BasicLinearProcessNumbered"/>
    <dgm:cxn modelId="{5A6CA253-391F-49C5-BC89-775F2CDAA6F4}" type="presParOf" srcId="{1D1B9721-B853-461D-89AC-56398EE601D0}" destId="{B5BD30B1-6695-45C7-81D2-F6458DAC32A1}" srcOrd="8" destOrd="0" presId="urn:microsoft.com/office/officeart/2016/7/layout/BasicLinearProcessNumbered"/>
    <dgm:cxn modelId="{47476672-9925-4022-928C-D710D9492EB3}" type="presParOf" srcId="{B5BD30B1-6695-45C7-81D2-F6458DAC32A1}" destId="{77B554D2-80A7-48E6-842E-668781B4685F}" srcOrd="0" destOrd="0" presId="urn:microsoft.com/office/officeart/2016/7/layout/BasicLinearProcessNumbered"/>
    <dgm:cxn modelId="{5C853535-DF21-4905-BA23-DB4A014836E7}" type="presParOf" srcId="{B5BD30B1-6695-45C7-81D2-F6458DAC32A1}" destId="{71EE3EB3-236C-419E-B1AB-3190B9D8A3C4}" srcOrd="1" destOrd="0" presId="urn:microsoft.com/office/officeart/2016/7/layout/BasicLinearProcessNumbered"/>
    <dgm:cxn modelId="{99D91487-E88D-40D5-8168-6F324D35E219}" type="presParOf" srcId="{B5BD30B1-6695-45C7-81D2-F6458DAC32A1}" destId="{87CE7D24-3DEB-4BF1-A690-34DD86FB3630}" srcOrd="2" destOrd="0" presId="urn:microsoft.com/office/officeart/2016/7/layout/BasicLinearProcessNumbered"/>
    <dgm:cxn modelId="{9726282C-E7CD-427B-BBB1-CA93513CFAE1}" type="presParOf" srcId="{B5BD30B1-6695-45C7-81D2-F6458DAC32A1}" destId="{4F0ACB37-EAB6-4CAD-9372-00C3A9C6661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02976-A644-496F-98CC-94A3A7888279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Make Tab</a:t>
          </a:r>
        </a:p>
      </dsp:txBody>
      <dsp:txXfrm>
        <a:off x="3080" y="1666642"/>
        <a:ext cx="2444055" cy="2053006"/>
      </dsp:txXfrm>
    </dsp:sp>
    <dsp:sp modelId="{13303190-7075-4752-82E6-F68A98333F55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959681E7-21CD-419F-A6BB-3B18E68EFA22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272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66C0-E7C9-4138-B13D-E8EA0B3357D9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Make Character</a:t>
          </a:r>
        </a:p>
      </dsp:txBody>
      <dsp:txXfrm>
        <a:off x="2691541" y="1666642"/>
        <a:ext cx="2444055" cy="2053006"/>
      </dsp:txXfrm>
    </dsp:sp>
    <dsp:sp modelId="{6B7B96FA-6D45-4773-AE79-611AA9CF1622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54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E859D931-0DAB-4C02-A980-EEF94424583D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8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B0DA-1FA6-478C-BC2A-E4FA4E79ED57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Duplicate and Starting Hooking up pages</a:t>
          </a:r>
        </a:p>
      </dsp:txBody>
      <dsp:txXfrm>
        <a:off x="5380002" y="1666642"/>
        <a:ext cx="2444055" cy="2053006"/>
      </dsp:txXfrm>
    </dsp:sp>
    <dsp:sp modelId="{3BCB34B5-7E73-4D4F-8919-7997E2979DC8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0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A1D326CA-86AF-45CA-A216-4B644FFAEF51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36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6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13E98-C393-4289-B964-6725A9C35378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Start fixing up the DB…</a:t>
          </a:r>
        </a:p>
      </dsp:txBody>
      <dsp:txXfrm>
        <a:off x="8068463" y="1666642"/>
        <a:ext cx="2444055" cy="2053006"/>
      </dsp:txXfrm>
    </dsp:sp>
    <dsp:sp modelId="{71965F8B-55DE-443A-B41C-420BDD41D0E9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636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A3336DCC-96F1-474B-B4DA-B239409100A7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6B16-1439-4FB0-A2E1-F17D58CDFAF3}">
      <dsp:nvSpPr>
        <dsp:cNvPr id="0" name=""/>
        <dsp:cNvSpPr/>
      </dsp:nvSpPr>
      <dsp:spPr>
        <a:xfrm>
          <a:off x="3594" y="715042"/>
          <a:ext cx="1946002" cy="2724403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Items (add, edit, delete, cancel)</a:t>
          </a:r>
        </a:p>
      </dsp:txBody>
      <dsp:txXfrm>
        <a:off x="3594" y="1750315"/>
        <a:ext cx="1946002" cy="1634641"/>
      </dsp:txXfrm>
    </dsp:sp>
    <dsp:sp modelId="{28B995C3-F37A-43F9-809D-75F7DCD8ACDA}">
      <dsp:nvSpPr>
        <dsp:cNvPr id="0" name=""/>
        <dsp:cNvSpPr/>
      </dsp:nvSpPr>
      <dsp:spPr>
        <a:xfrm>
          <a:off x="567934" y="987482"/>
          <a:ext cx="817320" cy="81732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107176"/>
        <a:ext cx="577932" cy="577932"/>
      </dsp:txXfrm>
    </dsp:sp>
    <dsp:sp modelId="{E3180388-94AD-4969-B4CB-732F70F8EC5B}">
      <dsp:nvSpPr>
        <dsp:cNvPr id="0" name=""/>
        <dsp:cNvSpPr/>
      </dsp:nvSpPr>
      <dsp:spPr>
        <a:xfrm>
          <a:off x="3594" y="3439373"/>
          <a:ext cx="1946002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18235"/>
                <a:satOff val="1557"/>
                <a:lumOff val="9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118235"/>
              <a:satOff val="1557"/>
              <a:lumOff val="93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9020F-640B-4BF5-9316-9AE9C5B7BF85}">
      <dsp:nvSpPr>
        <dsp:cNvPr id="0" name=""/>
        <dsp:cNvSpPr/>
      </dsp:nvSpPr>
      <dsp:spPr>
        <a:xfrm>
          <a:off x="2144196" y="715042"/>
          <a:ext cx="1946002" cy="2724403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Characters (add, edit, delete, cancel)</a:t>
          </a:r>
        </a:p>
      </dsp:txBody>
      <dsp:txXfrm>
        <a:off x="2144196" y="1750315"/>
        <a:ext cx="1946002" cy="1634641"/>
      </dsp:txXfrm>
    </dsp:sp>
    <dsp:sp modelId="{99A3E5AA-A0D1-4B60-A9AE-F73A7316F7C1}">
      <dsp:nvSpPr>
        <dsp:cNvPr id="0" name=""/>
        <dsp:cNvSpPr/>
      </dsp:nvSpPr>
      <dsp:spPr>
        <a:xfrm>
          <a:off x="2708537" y="987482"/>
          <a:ext cx="817320" cy="81732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236469"/>
              <a:satOff val="3113"/>
              <a:lumOff val="18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107176"/>
        <a:ext cx="577932" cy="577932"/>
      </dsp:txXfrm>
    </dsp:sp>
    <dsp:sp modelId="{338861FB-F333-4EAD-BC22-F4759027D09F}">
      <dsp:nvSpPr>
        <dsp:cNvPr id="0" name=""/>
        <dsp:cNvSpPr/>
      </dsp:nvSpPr>
      <dsp:spPr>
        <a:xfrm>
          <a:off x="2144196" y="3439373"/>
          <a:ext cx="1946002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54704"/>
                <a:satOff val="4670"/>
                <a:lumOff val="2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354704"/>
              <a:satOff val="4670"/>
              <a:lumOff val="279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B5529-6599-4F85-864C-B61A64F78598}">
      <dsp:nvSpPr>
        <dsp:cNvPr id="0" name=""/>
        <dsp:cNvSpPr/>
      </dsp:nvSpPr>
      <dsp:spPr>
        <a:xfrm>
          <a:off x="4284798" y="715042"/>
          <a:ext cx="1946002" cy="2724403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all of the character page jumps are correct</a:t>
          </a:r>
        </a:p>
      </dsp:txBody>
      <dsp:txXfrm>
        <a:off x="4284798" y="1750315"/>
        <a:ext cx="1946002" cy="1634641"/>
      </dsp:txXfrm>
    </dsp:sp>
    <dsp:sp modelId="{A60EE215-D71B-4855-B074-4A2EE8CBE9D0}">
      <dsp:nvSpPr>
        <dsp:cNvPr id="0" name=""/>
        <dsp:cNvSpPr/>
      </dsp:nvSpPr>
      <dsp:spPr>
        <a:xfrm>
          <a:off x="4849139" y="987482"/>
          <a:ext cx="817320" cy="81732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472938"/>
              <a:satOff val="6226"/>
              <a:lumOff val="37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107176"/>
        <a:ext cx="577932" cy="577932"/>
      </dsp:txXfrm>
    </dsp:sp>
    <dsp:sp modelId="{0FF662F5-4E25-4923-8521-FB6BEEA7F374}">
      <dsp:nvSpPr>
        <dsp:cNvPr id="0" name=""/>
        <dsp:cNvSpPr/>
      </dsp:nvSpPr>
      <dsp:spPr>
        <a:xfrm>
          <a:off x="4284798" y="3439373"/>
          <a:ext cx="1946002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026DF-990B-454B-BD09-B71961E47DCD}">
      <dsp:nvSpPr>
        <dsp:cNvPr id="0" name=""/>
        <dsp:cNvSpPr/>
      </dsp:nvSpPr>
      <dsp:spPr>
        <a:xfrm>
          <a:off x="6425401" y="715042"/>
          <a:ext cx="1946002" cy="2724403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all data changes to character are correct</a:t>
          </a:r>
        </a:p>
      </dsp:txBody>
      <dsp:txXfrm>
        <a:off x="6425401" y="1750315"/>
        <a:ext cx="1946002" cy="1634641"/>
      </dsp:txXfrm>
    </dsp:sp>
    <dsp:sp modelId="{027C16A2-8498-44F5-807F-B08D4B16B1F6}">
      <dsp:nvSpPr>
        <dsp:cNvPr id="0" name=""/>
        <dsp:cNvSpPr/>
      </dsp:nvSpPr>
      <dsp:spPr>
        <a:xfrm>
          <a:off x="6989741" y="987482"/>
          <a:ext cx="817320" cy="81732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472938"/>
              <a:satOff val="6226"/>
              <a:lumOff val="37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107176"/>
        <a:ext cx="577932" cy="577932"/>
      </dsp:txXfrm>
    </dsp:sp>
    <dsp:sp modelId="{78579704-D4B7-4CFC-BD80-1CA6EDF2179F}">
      <dsp:nvSpPr>
        <dsp:cNvPr id="0" name=""/>
        <dsp:cNvSpPr/>
      </dsp:nvSpPr>
      <dsp:spPr>
        <a:xfrm>
          <a:off x="6425401" y="3439373"/>
          <a:ext cx="1946002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54704"/>
                <a:satOff val="4670"/>
                <a:lumOff val="2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354704"/>
              <a:satOff val="4670"/>
              <a:lumOff val="279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C1A9C-2D69-4C83-95B0-8742806296B1}">
      <dsp:nvSpPr>
        <dsp:cNvPr id="0" name=""/>
        <dsp:cNvSpPr/>
      </dsp:nvSpPr>
      <dsp:spPr>
        <a:xfrm>
          <a:off x="8566003" y="715042"/>
          <a:ext cx="1946002" cy="2724403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none of the Character edits happen to Item</a:t>
          </a:r>
        </a:p>
      </dsp:txBody>
      <dsp:txXfrm>
        <a:off x="8566003" y="1750315"/>
        <a:ext cx="1946002" cy="1634641"/>
      </dsp:txXfrm>
    </dsp:sp>
    <dsp:sp modelId="{0514A58B-A31A-472F-BA92-83235BF57AC8}">
      <dsp:nvSpPr>
        <dsp:cNvPr id="0" name=""/>
        <dsp:cNvSpPr/>
      </dsp:nvSpPr>
      <dsp:spPr>
        <a:xfrm>
          <a:off x="9130344" y="987482"/>
          <a:ext cx="817320" cy="81732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236469"/>
              <a:satOff val="3113"/>
              <a:lumOff val="18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107176"/>
        <a:ext cx="577932" cy="577932"/>
      </dsp:txXfrm>
    </dsp:sp>
    <dsp:sp modelId="{A9A2560D-A60E-43C7-A23C-64E6A9CA3C27}">
      <dsp:nvSpPr>
        <dsp:cNvPr id="0" name=""/>
        <dsp:cNvSpPr/>
      </dsp:nvSpPr>
      <dsp:spPr>
        <a:xfrm>
          <a:off x="8566003" y="3439373"/>
          <a:ext cx="1946002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18235"/>
                <a:satOff val="1557"/>
                <a:lumOff val="9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118235"/>
              <a:satOff val="1557"/>
              <a:lumOff val="93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7892F-E068-4889-85FB-680CA9C95482}">
      <dsp:nvSpPr>
        <dsp:cNvPr id="0" name=""/>
        <dsp:cNvSpPr/>
      </dsp:nvSpPr>
      <dsp:spPr>
        <a:xfrm>
          <a:off x="3594" y="476133"/>
          <a:ext cx="1946002" cy="27244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Items (add, edit, delete, cancel)</a:t>
          </a:r>
        </a:p>
      </dsp:txBody>
      <dsp:txXfrm>
        <a:off x="3594" y="1511407"/>
        <a:ext cx="1946002" cy="1634641"/>
      </dsp:txXfrm>
    </dsp:sp>
    <dsp:sp modelId="{9F6BE3C9-3F57-451F-A2AD-826E53A138AC}">
      <dsp:nvSpPr>
        <dsp:cNvPr id="0" name=""/>
        <dsp:cNvSpPr/>
      </dsp:nvSpPr>
      <dsp:spPr>
        <a:xfrm>
          <a:off x="567934" y="748574"/>
          <a:ext cx="817320" cy="817320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868268"/>
        <a:ext cx="577932" cy="577932"/>
      </dsp:txXfrm>
    </dsp:sp>
    <dsp:sp modelId="{7DFEDE81-14DC-4D9B-826C-E477C0FBF3AE}">
      <dsp:nvSpPr>
        <dsp:cNvPr id="0" name=""/>
        <dsp:cNvSpPr/>
      </dsp:nvSpPr>
      <dsp:spPr>
        <a:xfrm>
          <a:off x="3594" y="3200465"/>
          <a:ext cx="1946002" cy="72"/>
        </a:xfrm>
        <a:prstGeom prst="rect">
          <a:avLst/>
        </a:prstGeom>
        <a:solidFill>
          <a:schemeClr val="accent2">
            <a:shade val="80000"/>
            <a:hueOff val="-53491"/>
            <a:satOff val="1130"/>
            <a:lumOff val="3009"/>
            <a:alphaOff val="0"/>
          </a:schemeClr>
        </a:solidFill>
        <a:ln w="12700" cap="flat" cmpd="sng" algn="ctr">
          <a:solidFill>
            <a:schemeClr val="accent2">
              <a:shade val="80000"/>
              <a:hueOff val="-53491"/>
              <a:satOff val="1130"/>
              <a:lumOff val="3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714A43-7491-42D1-913A-1FE1E56903F6}">
      <dsp:nvSpPr>
        <dsp:cNvPr id="0" name=""/>
        <dsp:cNvSpPr/>
      </dsp:nvSpPr>
      <dsp:spPr>
        <a:xfrm>
          <a:off x="2144196" y="476133"/>
          <a:ext cx="1946002" cy="27244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Characters (add, edit, delete, cancel)</a:t>
          </a:r>
        </a:p>
      </dsp:txBody>
      <dsp:txXfrm>
        <a:off x="2144196" y="1511407"/>
        <a:ext cx="1946002" cy="1634641"/>
      </dsp:txXfrm>
    </dsp:sp>
    <dsp:sp modelId="{FB5538E6-CD10-439F-B0F2-9A7CDCE68B50}">
      <dsp:nvSpPr>
        <dsp:cNvPr id="0" name=""/>
        <dsp:cNvSpPr/>
      </dsp:nvSpPr>
      <dsp:spPr>
        <a:xfrm>
          <a:off x="2708537" y="748574"/>
          <a:ext cx="817320" cy="817320"/>
        </a:xfrm>
        <a:prstGeom prst="ellipse">
          <a:avLst/>
        </a:prstGeom>
        <a:solidFill>
          <a:schemeClr val="accent2">
            <a:shade val="80000"/>
            <a:hueOff val="-106981"/>
            <a:satOff val="2259"/>
            <a:lumOff val="6018"/>
            <a:alphaOff val="0"/>
          </a:schemeClr>
        </a:solidFill>
        <a:ln w="12700" cap="flat" cmpd="sng" algn="ctr">
          <a:solidFill>
            <a:schemeClr val="accent2">
              <a:shade val="80000"/>
              <a:hueOff val="-106981"/>
              <a:satOff val="2259"/>
              <a:lumOff val="6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868268"/>
        <a:ext cx="577932" cy="577932"/>
      </dsp:txXfrm>
    </dsp:sp>
    <dsp:sp modelId="{28F8C2E7-C71B-4CC2-A5DE-5FAEE67CC498}">
      <dsp:nvSpPr>
        <dsp:cNvPr id="0" name=""/>
        <dsp:cNvSpPr/>
      </dsp:nvSpPr>
      <dsp:spPr>
        <a:xfrm>
          <a:off x="2144196" y="3200465"/>
          <a:ext cx="1946002" cy="72"/>
        </a:xfrm>
        <a:prstGeom prst="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475037-4162-49B1-BB20-A8EEC855A743}">
      <dsp:nvSpPr>
        <dsp:cNvPr id="0" name=""/>
        <dsp:cNvSpPr/>
      </dsp:nvSpPr>
      <dsp:spPr>
        <a:xfrm>
          <a:off x="4284798" y="476133"/>
          <a:ext cx="1946002" cy="27244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all of the character page jumps are correct</a:t>
          </a:r>
        </a:p>
      </dsp:txBody>
      <dsp:txXfrm>
        <a:off x="4284798" y="1511407"/>
        <a:ext cx="1946002" cy="1634641"/>
      </dsp:txXfrm>
    </dsp:sp>
    <dsp:sp modelId="{54EFEBC7-E840-4776-9373-25FB2EF277E3}">
      <dsp:nvSpPr>
        <dsp:cNvPr id="0" name=""/>
        <dsp:cNvSpPr/>
      </dsp:nvSpPr>
      <dsp:spPr>
        <a:xfrm>
          <a:off x="4849139" y="748574"/>
          <a:ext cx="817320" cy="817320"/>
        </a:xfrm>
        <a:prstGeom prst="ellipse">
          <a:avLst/>
        </a:prstGeom>
        <a:solidFill>
          <a:schemeClr val="accent2">
            <a:shade val="80000"/>
            <a:hueOff val="-213962"/>
            <a:satOff val="4518"/>
            <a:lumOff val="12036"/>
            <a:alphaOff val="0"/>
          </a:schemeClr>
        </a:solidFill>
        <a:ln w="12700" cap="flat" cmpd="sng" algn="ctr">
          <a:solidFill>
            <a:schemeClr val="accent2">
              <a:shade val="80000"/>
              <a:hueOff val="-213962"/>
              <a:satOff val="4518"/>
              <a:lumOff val="120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868268"/>
        <a:ext cx="577932" cy="577932"/>
      </dsp:txXfrm>
    </dsp:sp>
    <dsp:sp modelId="{BF587815-833E-4AA6-855F-9E07E7AB2DB6}">
      <dsp:nvSpPr>
        <dsp:cNvPr id="0" name=""/>
        <dsp:cNvSpPr/>
      </dsp:nvSpPr>
      <dsp:spPr>
        <a:xfrm>
          <a:off x="4284798" y="3200465"/>
          <a:ext cx="1946002" cy="72"/>
        </a:xfrm>
        <a:prstGeom prst="rect">
          <a:avLst/>
        </a:prstGeom>
        <a:solidFill>
          <a:schemeClr val="accent2">
            <a:shade val="80000"/>
            <a:hueOff val="-267453"/>
            <a:satOff val="5648"/>
            <a:lumOff val="15045"/>
            <a:alphaOff val="0"/>
          </a:schemeClr>
        </a:solidFill>
        <a:ln w="12700" cap="flat" cmpd="sng" algn="ctr">
          <a:solidFill>
            <a:schemeClr val="accent2">
              <a:shade val="80000"/>
              <a:hueOff val="-267453"/>
              <a:satOff val="5648"/>
              <a:lumOff val="150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25A692-3567-453F-8546-5988CB9B7048}">
      <dsp:nvSpPr>
        <dsp:cNvPr id="0" name=""/>
        <dsp:cNvSpPr/>
      </dsp:nvSpPr>
      <dsp:spPr>
        <a:xfrm>
          <a:off x="6425401" y="476133"/>
          <a:ext cx="1946002" cy="27244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all data changes to character are correct</a:t>
          </a:r>
        </a:p>
      </dsp:txBody>
      <dsp:txXfrm>
        <a:off x="6425401" y="1511407"/>
        <a:ext cx="1946002" cy="1634641"/>
      </dsp:txXfrm>
    </dsp:sp>
    <dsp:sp modelId="{1C62FB76-2873-4F44-8D89-E9D821BC5B4D}">
      <dsp:nvSpPr>
        <dsp:cNvPr id="0" name=""/>
        <dsp:cNvSpPr/>
      </dsp:nvSpPr>
      <dsp:spPr>
        <a:xfrm>
          <a:off x="6989741" y="748574"/>
          <a:ext cx="817320" cy="817320"/>
        </a:xfrm>
        <a:prstGeom prst="ellipse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868268"/>
        <a:ext cx="577932" cy="577932"/>
      </dsp:txXfrm>
    </dsp:sp>
    <dsp:sp modelId="{B95341AC-E9D8-4B75-B488-D45F1CA3B370}">
      <dsp:nvSpPr>
        <dsp:cNvPr id="0" name=""/>
        <dsp:cNvSpPr/>
      </dsp:nvSpPr>
      <dsp:spPr>
        <a:xfrm>
          <a:off x="6425401" y="3200465"/>
          <a:ext cx="1946002" cy="72"/>
        </a:xfrm>
        <a:prstGeom prst="rect">
          <a:avLst/>
        </a:prstGeom>
        <a:solidFill>
          <a:schemeClr val="accent2">
            <a:shade val="80000"/>
            <a:hueOff val="-374434"/>
            <a:satOff val="7907"/>
            <a:lumOff val="21063"/>
            <a:alphaOff val="0"/>
          </a:schemeClr>
        </a:solidFill>
        <a:ln w="12700" cap="flat" cmpd="sng" algn="ctr">
          <a:solidFill>
            <a:schemeClr val="accent2">
              <a:shade val="80000"/>
              <a:hueOff val="-374434"/>
              <a:satOff val="7907"/>
              <a:lumOff val="210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B554D2-80A7-48E6-842E-668781B4685F}">
      <dsp:nvSpPr>
        <dsp:cNvPr id="0" name=""/>
        <dsp:cNvSpPr/>
      </dsp:nvSpPr>
      <dsp:spPr>
        <a:xfrm>
          <a:off x="8566003" y="476133"/>
          <a:ext cx="1946002" cy="27244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none of the Character edits happen to Item</a:t>
          </a:r>
        </a:p>
      </dsp:txBody>
      <dsp:txXfrm>
        <a:off x="8566003" y="1511407"/>
        <a:ext cx="1946002" cy="1634641"/>
      </dsp:txXfrm>
    </dsp:sp>
    <dsp:sp modelId="{71EE3EB3-236C-419E-B1AB-3190B9D8A3C4}">
      <dsp:nvSpPr>
        <dsp:cNvPr id="0" name=""/>
        <dsp:cNvSpPr/>
      </dsp:nvSpPr>
      <dsp:spPr>
        <a:xfrm>
          <a:off x="9130344" y="748574"/>
          <a:ext cx="817320" cy="817320"/>
        </a:xfrm>
        <a:prstGeom prst="ellipse">
          <a:avLst/>
        </a:prstGeom>
        <a:solidFill>
          <a:schemeClr val="accent2">
            <a:shade val="80000"/>
            <a:hueOff val="-427924"/>
            <a:satOff val="9036"/>
            <a:lumOff val="24072"/>
            <a:alphaOff val="0"/>
          </a:schemeClr>
        </a:solidFill>
        <a:ln w="12700" cap="flat" cmpd="sng" algn="ctr">
          <a:solidFill>
            <a:schemeClr val="accent2">
              <a:shade val="80000"/>
              <a:hueOff val="-427924"/>
              <a:satOff val="9036"/>
              <a:lumOff val="24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868268"/>
        <a:ext cx="577932" cy="577932"/>
      </dsp:txXfrm>
    </dsp:sp>
    <dsp:sp modelId="{87CE7D24-3DEB-4BF1-A690-34DD86FB3630}">
      <dsp:nvSpPr>
        <dsp:cNvPr id="0" name=""/>
        <dsp:cNvSpPr/>
      </dsp:nvSpPr>
      <dsp:spPr>
        <a:xfrm>
          <a:off x="8566003" y="3200465"/>
          <a:ext cx="1946002" cy="72"/>
        </a:xfrm>
        <a:prstGeom prst="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604-1F8B-4BD6-98E0-B0543DB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03DB-52F3-4CC9-86D1-8671CD76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7104-0D5B-4FE4-85C1-1F8102D4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4ED3-D6CC-4A77-BF1F-A2A747D5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FCB3-51AD-4D99-B124-5D274C56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6AD-F721-456E-83DA-09123681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19E11-9713-477E-9E3B-EA39785C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77FA-AC8F-4F6C-B4A7-94871CFF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D1C3-3DA0-432D-ACFB-2C11E4D1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0EC7-3EB2-4657-9D01-2F442ECC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A49FB-D6FD-4F89-9C21-BFC1E558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6073-A834-4382-8026-AF322101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3534-0D2E-47DD-83F4-E524C3AA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4055-895F-4501-A3F4-56148B64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7F47-BCE8-4750-ADA2-3CDFB650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C95F-F50E-43AE-B491-1FDFA1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AAE0-DF89-48E0-A176-C3CEEA1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D305-0932-401B-8AA7-0F1424C2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5541-BA38-4A75-9F45-8A0D58FA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06D1-43E9-4F53-AA74-B970853A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EF48-DDC2-4F3B-9586-FE501B2C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8ED37-9230-4917-A3B4-A6E1C03D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A992-852B-4A7B-BF7B-8426EEFF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C9DB-3CD4-49F7-9227-FBAE6C2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5662-C63B-410A-80E2-3A38BE2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C90-2E32-4872-8651-D1072CD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AA2C-CF49-41E0-A485-4E58EEEB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767A-DE32-4464-9988-C62C96190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334B-F2ED-47BD-A53C-489360D2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57184-F4C9-49A8-81CA-DF9A868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73C4-F588-4B9E-A76E-5E45F14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C883-3A25-4A8D-B257-21DC85B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7150-8BE4-4D45-AE04-1CE4A9F3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B9EF-4FE2-4561-94AA-8D139D9D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0D75-CB60-4E33-A8A3-A5084E1B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C8603-0F2A-4BB6-8697-91442011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C0CE-A573-4588-9639-1B32B4FF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66275-719D-4C7F-BD38-5946F114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3CF6-7D40-4658-AF97-7DBDAA8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2C01-E585-43CF-97D8-8C197BBF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9F83C-4416-4D20-BB0A-555AAB19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ACC1E-8EA4-4B6B-8055-4B9781A1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3FE80-4359-4EE2-A3C0-0C2115E4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3EFE3-9221-42B1-9852-C1A40568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2CF3A-F5C4-4C8B-B2BE-5B90A88B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8910-C25E-4E6E-8858-5734036A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B7CA-6066-45B1-86C8-CCE268EC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261D-EA0F-4846-89B1-9DAA3721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A80CE-8E8F-43F0-AC19-E888C756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0802-8FCD-4D7B-9D4B-F4A0844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42AC-2EFE-4D4C-81C8-E8C8807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87511-0E9D-4464-B86D-401C615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2489-CFEA-4616-B02F-B2018216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A871-74B8-41A5-92C0-E21296DE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076D-DC35-49E4-A59F-C6D28473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DB732-EFB5-4B2D-97FC-7D6818C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B91F4-24EA-4712-A591-51E351B2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4C5B-7B3D-4E17-BCBC-EC0F2B2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0D011-1845-4516-B567-BDA6BDC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B949-DC21-4EFE-B5AA-FA196951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415A-A9D3-46D4-8937-69E3D1511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C02C-29C5-4025-B035-E528A8D42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0FAC-95B4-41B1-83EE-21A8F33C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4CD07-3806-4D68-8620-6EB3EDD7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CRUDi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B39C3-4EBF-42A1-B046-2DB30D725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Adding Character</a:t>
            </a:r>
          </a:p>
        </p:txBody>
      </p:sp>
    </p:spTree>
    <p:extLst>
      <p:ext uri="{BB962C8B-B14F-4D97-AF65-F5344CB8AC3E}">
        <p14:creationId xmlns:p14="http://schemas.microsoft.com/office/powerpoint/2010/main" val="33406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0D08BB-49DF-47BB-B2C0-8BEC1AF2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>
                <a:solidFill>
                  <a:schemeClr val="accent1"/>
                </a:solidFill>
              </a:rPr>
              <a:t>Copy and Duplicate ItemDetailViewModel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F510-0C9B-4363-AC52-D9B966A8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Fix up the Class Name, and the implementation</a:t>
            </a:r>
          </a:p>
          <a:p>
            <a:r>
              <a:rPr lang="en-US" sz="2400"/>
              <a:t>Switch data type form Item to Character</a:t>
            </a:r>
          </a:p>
          <a:p>
            <a:r>
              <a:rPr lang="en-US" sz="2400"/>
              <a:t>Fix the method signature to use Character</a:t>
            </a:r>
          </a:p>
        </p:txBody>
      </p:sp>
    </p:spTree>
    <p:extLst>
      <p:ext uri="{BB962C8B-B14F-4D97-AF65-F5344CB8AC3E}">
        <p14:creationId xmlns:p14="http://schemas.microsoft.com/office/powerpoint/2010/main" val="217597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1022FF-54ED-41DF-807E-171DCFF8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Copy and Duplicate ItemsViewModel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6E54-1065-4B72-A7E3-3D9162C5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Fix the Class name and Constructor</a:t>
            </a:r>
          </a:p>
          <a:p>
            <a:r>
              <a:rPr lang="en-US" sz="2400"/>
              <a:t>Fix the ObservableCollection&lt;Item&gt; to Character</a:t>
            </a:r>
          </a:p>
          <a:p>
            <a:r>
              <a:rPr lang="en-US" sz="2400"/>
              <a:t>Fix the subscription page name from abcItemPage to abcCharacterPage</a:t>
            </a:r>
          </a:p>
          <a:p>
            <a:r>
              <a:rPr lang="en-US" sz="2400"/>
              <a:t>Fix the Subscribe from &lt;Item&gt; to &lt;Character&gt;</a:t>
            </a:r>
          </a:p>
          <a:p>
            <a:r>
              <a:rPr lang="en-US" sz="2400"/>
              <a:t>Ensure there are no more references to the word Item…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283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310213-1367-4331-A1B5-ECBF9874F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" r="-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93C8E-24E9-4869-8C3D-B4F7CD5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Adding Tab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CC36-BD35-44EB-AA61-01936DD9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Add a Tab page for Character to the overall Navigation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 </a:t>
            </a:r>
            <a:r>
              <a:rPr lang="en-US" sz="1800">
                <a:solidFill>
                  <a:schemeClr val="bg1"/>
                </a:solidFill>
              </a:rPr>
              <a:t>MainPage.xaml</a:t>
            </a:r>
            <a:r>
              <a:rPr lang="en-US" sz="1800" dirty="0">
                <a:solidFill>
                  <a:schemeClr val="bg1"/>
                </a:solidFill>
              </a:rPr>
              <a:t>, duplicate the </a:t>
            </a:r>
            <a:r>
              <a:rPr lang="en-US" sz="1800">
                <a:solidFill>
                  <a:schemeClr val="bg1"/>
                </a:solidFill>
              </a:rPr>
              <a:t>NavigationPage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Xaml</a:t>
            </a:r>
            <a:r>
              <a:rPr lang="en-US" sz="1800" dirty="0">
                <a:solidFill>
                  <a:schemeClr val="bg1"/>
                </a:solidFill>
              </a:rPr>
              <a:t> Block </a:t>
            </a:r>
            <a:r>
              <a:rPr lang="en-US" sz="1800">
                <a:solidFill>
                  <a:schemeClr val="bg1"/>
                </a:solidFill>
              </a:rPr>
              <a:t>for Item,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Rename it Characters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Set the Views: </a:t>
            </a:r>
            <a:r>
              <a:rPr lang="en-US" sz="1800">
                <a:solidFill>
                  <a:schemeClr val="bg1"/>
                </a:solidFill>
              </a:rPr>
              <a:t>CharactersPage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1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E06AD-195D-4E41-BA0F-F717F29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Views for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2FA6-1A9F-4EE2-A63E-99178E26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Make a Character Folder and each page 1 by 1 copy the file from Item over, and fix it up</a:t>
            </a:r>
          </a:p>
        </p:txBody>
      </p:sp>
    </p:spTree>
    <p:extLst>
      <p:ext uri="{BB962C8B-B14F-4D97-AF65-F5344CB8AC3E}">
        <p14:creationId xmlns:p14="http://schemas.microsoft.com/office/powerpoint/2010/main" val="250116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D1729F-0A5E-426B-9A44-A289A9EF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Copy and Duplicate the ItemDetailPage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B827-513A-4831-B485-BAA13E56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/>
              <a:t>Fixup the Xaml</a:t>
            </a:r>
          </a:p>
          <a:p>
            <a:pPr marL="0" indent="0">
              <a:buNone/>
            </a:pPr>
            <a:r>
              <a:rPr lang="en-US" sz="2000"/>
              <a:t>x:Class="MasterDetailsCRUDi.Views.CharacterDetailPage“</a:t>
            </a:r>
          </a:p>
          <a:p>
            <a:pPr marL="0" indent="0">
              <a:buNone/>
            </a:pPr>
            <a:r>
              <a:rPr lang="en-US" sz="2000"/>
              <a:t>Change the label </a:t>
            </a:r>
          </a:p>
          <a:p>
            <a:pPr marL="0" indent="0">
              <a:buNone/>
            </a:pPr>
            <a:r>
              <a:rPr lang="en-US" sz="2000"/>
              <a:t>from &lt;Label Text="Item Detail Page" FontSize="Small" /&gt;</a:t>
            </a:r>
          </a:p>
          <a:p>
            <a:pPr marL="0" indent="0">
              <a:buNone/>
            </a:pPr>
            <a:r>
              <a:rPr lang="en-US" sz="2000"/>
              <a:t>To &lt;Label Text=“Characer Detail Page" FontSize="Small" /&gt;</a:t>
            </a:r>
          </a:p>
          <a:p>
            <a:endParaRPr lang="en-US" sz="2000"/>
          </a:p>
          <a:p>
            <a:r>
              <a:rPr lang="en-US" sz="2000"/>
              <a:t>Fix the view model to be CharacterDetailViewModel (3 places)</a:t>
            </a:r>
          </a:p>
          <a:p>
            <a:r>
              <a:rPr lang="en-US" sz="2000"/>
              <a:t>Fix the variable from Item the Character (1 place)</a:t>
            </a:r>
          </a:p>
          <a:p>
            <a:r>
              <a:rPr lang="en-US" sz="2000"/>
              <a:t>Fix the page jumps from EditItemPage, DeleteItemPage, to EditCharacterPage and DeleteCharacterPage</a:t>
            </a:r>
          </a:p>
        </p:txBody>
      </p:sp>
    </p:spTree>
    <p:extLst>
      <p:ext uri="{BB962C8B-B14F-4D97-AF65-F5344CB8AC3E}">
        <p14:creationId xmlns:p14="http://schemas.microsoft.com/office/powerpoint/2010/main" val="12241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0A2B29-F3D0-4993-9DD4-74887B24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Copy and Duplicate the Items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61A8-C3AD-42F3-B293-D0E7A144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/>
              <a:t>Rename the ItemsPage to CharactersPage</a:t>
            </a:r>
          </a:p>
          <a:p>
            <a:endParaRPr lang="en-US" sz="1700"/>
          </a:p>
          <a:p>
            <a:r>
              <a:rPr lang="en-US" sz="1700"/>
              <a:t>Change the class name in the xaml to be</a:t>
            </a:r>
          </a:p>
          <a:p>
            <a:pPr marL="0" indent="0">
              <a:buNone/>
            </a:pPr>
            <a:r>
              <a:rPr lang="en-US" sz="1700"/>
              <a:t>x:Class="MasterDetailsCRUDi.Views.CharactersPage“</a:t>
            </a:r>
          </a:p>
          <a:p>
            <a:pPr marL="0" indent="0">
              <a:buNone/>
            </a:pPr>
            <a:r>
              <a:rPr lang="en-US" sz="1700"/>
              <a:t>Change the label </a:t>
            </a:r>
          </a:p>
          <a:p>
            <a:pPr marL="0" indent="0">
              <a:buNone/>
            </a:pPr>
            <a:r>
              <a:rPr lang="en-US" sz="1700"/>
              <a:t>from &lt;Label Text="Item List Page" FontSize="Small" /&gt;</a:t>
            </a:r>
          </a:p>
          <a:p>
            <a:pPr marL="0" indent="0">
              <a:buNone/>
            </a:pPr>
            <a:r>
              <a:rPr lang="en-US" sz="1700"/>
              <a:t>To &lt;Label Text=“Characer List Page" FontSize="Small" /&gt;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In the CS file, update the name from ItemsPage to CharactersPage</a:t>
            </a:r>
          </a:p>
          <a:p>
            <a:pPr marL="0" indent="0">
              <a:buNone/>
            </a:pPr>
            <a:r>
              <a:rPr lang="en-US" sz="1700"/>
              <a:t>Rename the Constructor to CharactersPage</a:t>
            </a:r>
          </a:p>
          <a:p>
            <a:pPr marL="0" indent="0">
              <a:buNone/>
            </a:pPr>
            <a:r>
              <a:rPr lang="en-US" sz="1700"/>
              <a:t>Change from ItemsViewModel to CharactersViewModel</a:t>
            </a:r>
          </a:p>
          <a:p>
            <a:pPr marL="0" indent="0">
              <a:buNone/>
            </a:pPr>
            <a:r>
              <a:rPr lang="en-US" sz="1700"/>
              <a:t>Fix OnItemSelected to use Character, and the Jumps to be CharacterDetailPage with CharacterDetailsViewModel</a:t>
            </a:r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8181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C624F0-D9C5-4E14-B253-4984CDB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Copy and Duplicate the DeleteItemPage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41DB-265D-4ACA-8DA1-EEDFA594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Rename the file to DeleteCharacterPage</a:t>
            </a:r>
          </a:p>
          <a:p>
            <a:r>
              <a:rPr lang="en-US" sz="2400"/>
              <a:t>Fix the x:Class in the xaml</a:t>
            </a:r>
          </a:p>
          <a:p>
            <a:r>
              <a:rPr lang="en-US" sz="2400"/>
              <a:t>Fix the XAML Label from Item to Character</a:t>
            </a:r>
          </a:p>
          <a:p>
            <a:endParaRPr lang="en-US" sz="2400"/>
          </a:p>
          <a:p>
            <a:r>
              <a:rPr lang="en-US" sz="2400"/>
              <a:t>Fix the class and constructor name in the cs</a:t>
            </a:r>
          </a:p>
          <a:p>
            <a:r>
              <a:rPr lang="en-US" sz="2400"/>
              <a:t>Change the viewmodel from ItemDetailViewModel to CharacterDetailViewModel</a:t>
            </a:r>
          </a:p>
          <a:p>
            <a:r>
              <a:rPr lang="en-US" sz="2400"/>
              <a:t>Change the data from Item to Character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443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F8054E-42DF-45E8-BCEA-22D65FD9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Copy and Duplicate EditItemPage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8565-E768-440A-ACD4-6E8123A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Rename the file to EditCharacterPage</a:t>
            </a:r>
          </a:p>
          <a:p>
            <a:r>
              <a:rPr lang="en-US" sz="2400"/>
              <a:t>Fix the x:Class in the xaml</a:t>
            </a:r>
          </a:p>
          <a:p>
            <a:r>
              <a:rPr lang="en-US" sz="2400"/>
              <a:t>Fix the XAML Label from Item to Character</a:t>
            </a:r>
          </a:p>
          <a:p>
            <a:endParaRPr lang="en-US" sz="2400"/>
          </a:p>
          <a:p>
            <a:r>
              <a:rPr lang="en-US" sz="2400"/>
              <a:t>Fix the class and constructor name in the cs</a:t>
            </a:r>
          </a:p>
          <a:p>
            <a:r>
              <a:rPr lang="en-US" sz="2400"/>
              <a:t>Change view model to CharacterDetailViewModel (3 times)</a:t>
            </a:r>
          </a:p>
          <a:p>
            <a:r>
              <a:rPr lang="en-US" sz="2400"/>
              <a:t>Change variable from Item to Character</a:t>
            </a:r>
          </a:p>
          <a:p>
            <a:r>
              <a:rPr lang="en-US" sz="2400"/>
              <a:t>Change jump from ItemDetailPage to CharacterDetailPage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632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F8054E-42DF-45E8-BCEA-22D65FD9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Copy and Duplicate NewItemPage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8565-E768-440A-ACD4-6E8123A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Rename the file to CharacterDetailPage</a:t>
            </a:r>
          </a:p>
          <a:p>
            <a:r>
              <a:rPr lang="en-US" sz="2400"/>
              <a:t>Fix the x:Class in the xaml</a:t>
            </a:r>
          </a:p>
          <a:p>
            <a:r>
              <a:rPr lang="en-US" sz="2400"/>
              <a:t>Fix the XAML Label from Item to Character</a:t>
            </a:r>
          </a:p>
          <a:p>
            <a:endParaRPr lang="en-US" sz="2400"/>
          </a:p>
          <a:p>
            <a:r>
              <a:rPr lang="en-US" sz="2400"/>
              <a:t>Fix the class and constructor name in the cs</a:t>
            </a:r>
          </a:p>
          <a:p>
            <a:r>
              <a:rPr lang="en-US" sz="2400"/>
              <a:t>Change the variable from Item to Character (2 times)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345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E88C-1858-4AD4-9468-FE993F2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Build and test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2423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41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E9430-20E6-4975-A6DA-69123150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Goal:  Add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A52F-BA34-46FF-A170-247ECDB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1100"/>
              <a:t>Make Character Tab</a:t>
            </a:r>
          </a:p>
          <a:p>
            <a:r>
              <a:rPr lang="en-US" sz="1100"/>
              <a:t>Create all 5 CRUDI features for Character</a:t>
            </a:r>
          </a:p>
          <a:p>
            <a:r>
              <a:rPr lang="en-US" sz="1100"/>
              <a:t>Create appropriate ViewModels</a:t>
            </a:r>
          </a:p>
          <a:p>
            <a:r>
              <a:rPr lang="en-US" sz="1100"/>
              <a:t>For the Character model, use the following</a:t>
            </a:r>
          </a:p>
          <a:p>
            <a:pPr marL="914400" lvl="2" indent="0">
              <a:buNone/>
            </a:pPr>
            <a:r>
              <a:rPr lang="en-US" sz="1100"/>
              <a:t>public class Character</a:t>
            </a:r>
          </a:p>
          <a:p>
            <a:pPr marL="914400" lvl="2" indent="0">
              <a:buNone/>
            </a:pPr>
            <a:r>
              <a:rPr lang="en-US" sz="110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100"/>
              <a:t>public string Id { get; set;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100"/>
              <a:t>public string Name { get; set;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100"/>
              <a:t>public string Description { get; set;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100"/>
              <a:t>public int Level { get; set;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100"/>
              <a:t>}</a:t>
            </a:r>
          </a:p>
          <a:p>
            <a:pPr>
              <a:spcBef>
                <a:spcPts val="0"/>
              </a:spcBef>
            </a:pPr>
            <a:r>
              <a:rPr lang="en-US" sz="1100"/>
              <a:t>Change MockDataSource to Manage Character interactions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	Initialize the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	Deal with methods for CRUDi</a:t>
            </a:r>
          </a:p>
        </p:txBody>
      </p:sp>
    </p:spTree>
    <p:extLst>
      <p:ext uri="{BB962C8B-B14F-4D97-AF65-F5344CB8AC3E}">
        <p14:creationId xmlns:p14="http://schemas.microsoft.com/office/powerpoint/2010/main" val="222530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9AE029-C395-417E-84AA-647AA815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Fixing Up Character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BFB7-3862-4740-8604-DF955BED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Going to add the Level to Character</a:t>
            </a:r>
          </a:p>
          <a:p>
            <a:r>
              <a:rPr lang="en-US" sz="2400"/>
              <a:t>Leave Name and Description there.</a:t>
            </a:r>
          </a:p>
          <a:p>
            <a:endParaRPr lang="en-US" sz="2400"/>
          </a:p>
          <a:p>
            <a:r>
              <a:rPr lang="en-US" sz="2400"/>
              <a:t>Will need to Change the Model</a:t>
            </a:r>
          </a:p>
          <a:p>
            <a:r>
              <a:rPr lang="en-US" sz="2400"/>
              <a:t>Change the init in the MockDataStore</a:t>
            </a:r>
          </a:p>
          <a:p>
            <a:r>
              <a:rPr lang="en-US" sz="2400"/>
              <a:t>Change the XAML Pages for character</a:t>
            </a:r>
          </a:p>
          <a:p>
            <a:r>
              <a:rPr lang="en-US" sz="2400"/>
              <a:t>Change the CS pages for character</a:t>
            </a:r>
          </a:p>
        </p:txBody>
      </p:sp>
    </p:spTree>
    <p:extLst>
      <p:ext uri="{BB962C8B-B14F-4D97-AF65-F5344CB8AC3E}">
        <p14:creationId xmlns:p14="http://schemas.microsoft.com/office/powerpoint/2010/main" val="153477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AE107A-0406-43C7-ACCC-492450E9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Change Character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A6B-3A80-404C-A0A7-F11AB7E6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Add Level to the Model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Public int Level {get;set;}</a:t>
            </a:r>
          </a:p>
          <a:p>
            <a:endParaRPr lang="en-US" sz="2400"/>
          </a:p>
          <a:p>
            <a:r>
              <a:rPr lang="en-US" sz="2400"/>
              <a:t>Add Level to be set in Update</a:t>
            </a:r>
          </a:p>
          <a:p>
            <a:pPr marL="457200" lvl="1" indent="0">
              <a:buNone/>
            </a:pPr>
            <a:r>
              <a:rPr lang="en-US" dirty="0"/>
              <a:t>Level = </a:t>
            </a:r>
            <a:r>
              <a:rPr lang="en-US"/>
              <a:t>newData.Level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848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FC1D5-D72B-4B0A-9206-A19E79DD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2924259"/>
            <a:ext cx="5614835" cy="85626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A2BBC-8230-4397-A228-5A6AA8C1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Add Level to </a:t>
            </a:r>
            <a:r>
              <a:rPr lang="en-US" sz="4100" err="1"/>
              <a:t>MockDataStore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F53C-EE16-46AB-8191-D145DACB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Add a value for Level after each row in the init, choose any int value</a:t>
            </a:r>
          </a:p>
          <a:p>
            <a:pPr marL="457200" lvl="1" indent="0">
              <a:buNone/>
            </a:pPr>
            <a:r>
              <a:rPr lang="en-US" sz="2000"/>
              <a:t>, Level = 1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088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DD5818-753A-4BE2-B634-B2C8A358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Display Level on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4FDF-89CB-4302-AF50-DD4F16A9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the Xaml for Delete, Details, Edit, New</a:t>
            </a:r>
          </a:p>
          <a:p>
            <a:r>
              <a:rPr lang="en-US" sz="2400"/>
              <a:t>Add a binding for Level (Delete and Details) between Name and Description</a:t>
            </a:r>
          </a:p>
          <a:p>
            <a:r>
              <a:rPr lang="en-US" sz="2400"/>
              <a:t>Ex:  </a:t>
            </a:r>
          </a:p>
          <a:p>
            <a:pPr marL="1371600" lvl="3" indent="0">
              <a:buNone/>
            </a:pPr>
            <a:r>
              <a:rPr lang="en-US" sz="2400"/>
              <a:t>&lt;Label Text="Level:" FontSize="Medium" /&gt;</a:t>
            </a:r>
          </a:p>
          <a:p>
            <a:pPr marL="1371600" lvl="3" indent="0">
              <a:buNone/>
            </a:pPr>
            <a:r>
              <a:rPr lang="en-US" sz="2400"/>
              <a:t>&lt;Label Text="{Binding Data.Level}" FontSize="Small"/&gt;</a:t>
            </a:r>
          </a:p>
          <a:p>
            <a:pPr marL="1371600" lvl="3" indent="0">
              <a:buNone/>
            </a:pPr>
            <a:endParaRPr lang="en-US" sz="2400"/>
          </a:p>
          <a:p>
            <a:r>
              <a:rPr lang="en-US" sz="2400"/>
              <a:t>Note:</a:t>
            </a:r>
          </a:p>
          <a:p>
            <a:pPr lvl="1"/>
            <a:r>
              <a:rPr lang="en-US" dirty="0"/>
              <a:t>Delete and Details will use Label</a:t>
            </a:r>
          </a:p>
          <a:p>
            <a:pPr lvl="1"/>
            <a:r>
              <a:rPr lang="en-US" dirty="0"/>
              <a:t>Edit and New will use Editor</a:t>
            </a:r>
          </a:p>
        </p:txBody>
      </p:sp>
    </p:spTree>
    <p:extLst>
      <p:ext uri="{BB962C8B-B14F-4D97-AF65-F5344CB8AC3E}">
        <p14:creationId xmlns:p14="http://schemas.microsoft.com/office/powerpoint/2010/main" val="210790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CB3580-2566-4B8F-A7E6-068F9877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Fix Data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709C-CC68-4252-8517-BFF76A53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CharacterDetailPage and NewCharacterPage</a:t>
            </a:r>
          </a:p>
          <a:p>
            <a:r>
              <a:rPr lang="en-US" sz="2400"/>
              <a:t>Fix up the new data to include Level=1</a:t>
            </a:r>
          </a:p>
        </p:txBody>
      </p:sp>
    </p:spTree>
    <p:extLst>
      <p:ext uri="{BB962C8B-B14F-4D97-AF65-F5344CB8AC3E}">
        <p14:creationId xmlns:p14="http://schemas.microsoft.com/office/powerpoint/2010/main" val="25365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E88C-1858-4AD4-9468-FE993F2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Build and test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79417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29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B95F7-9C85-4103-B7A3-871779EC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F8B5-4B6F-4767-9DB7-D9F2829B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In the Files folder on canvas are different projects: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MasterDetailsCRUDi-NoCharacter</a:t>
            </a:r>
            <a:r>
              <a:rPr lang="en-US" sz="2000" dirty="0"/>
              <a:t>” Project.  Has CRUDI for Items, Monster and Score</a:t>
            </a:r>
          </a:p>
          <a:p>
            <a:endParaRPr lang="en-US" sz="2000" dirty="0"/>
          </a:p>
          <a:p>
            <a:r>
              <a:rPr lang="en-US" sz="2000" dirty="0"/>
              <a:t>Your task is to add Character </a:t>
            </a:r>
            <a:r>
              <a:rPr lang="en-US" sz="2000" dirty="0" err="1"/>
              <a:t>CRUDi</a:t>
            </a:r>
            <a:r>
              <a:rPr lang="en-US" sz="2000" dirty="0"/>
              <a:t>, and keep the other pages</a:t>
            </a:r>
          </a:p>
          <a:p>
            <a:endParaRPr lang="en-US" sz="2000" dirty="0"/>
          </a:p>
          <a:p>
            <a:r>
              <a:rPr lang="en-US" sz="2000" dirty="0"/>
              <a:t>Item, Monster, and Score you can use for your Game needs later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9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EFA7D-5BF5-4825-9251-76AB7130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Part 2, Adding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9DBF-4CA5-42C7-8114-F480E5BF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Character will be similar to Item</a:t>
            </a:r>
          </a:p>
          <a:p>
            <a:r>
              <a:rPr lang="en-US" sz="2000">
                <a:solidFill>
                  <a:schemeClr val="bg1"/>
                </a:solidFill>
              </a:rPr>
              <a:t>Before we do, let’s fix the confusion around Item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Refactor model, view models, and datastore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Hooking up Character will involve: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Need to hook up the Character model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Need to setup the overall navigation, so the user can get to Character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Will start by copying all of the Item related features over, and renaming them.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Then need to address the DataStore issues with &lt;item&gt; vs &lt;character&gt;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F057E-99B9-4AFF-9D1B-C4D9875A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965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7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557D6E-46F3-47AB-A251-74900453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Make a Character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A121-F84C-40D7-AFA0-6F6E1C04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For now, copy and duplicate Item.cs</a:t>
            </a:r>
          </a:p>
          <a:p>
            <a:r>
              <a:rPr lang="en-US" sz="2400"/>
              <a:t>Rename it to Characer.cs</a:t>
            </a:r>
          </a:p>
          <a:p>
            <a:endParaRPr lang="en-US" sz="2400"/>
          </a:p>
          <a:p>
            <a:r>
              <a:rPr lang="en-US" sz="2400"/>
              <a:t>Adjust the class name to Character</a:t>
            </a:r>
          </a:p>
          <a:p>
            <a:r>
              <a:rPr lang="en-US" sz="2400"/>
              <a:t>Adjust the Update Method to Character</a:t>
            </a:r>
          </a:p>
        </p:txBody>
      </p:sp>
    </p:spTree>
    <p:extLst>
      <p:ext uri="{BB962C8B-B14F-4D97-AF65-F5344CB8AC3E}">
        <p14:creationId xmlns:p14="http://schemas.microsoft.com/office/powerpoint/2010/main" val="80834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6EB6B-32D1-4EBD-BDF9-C2A85C6E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Add Character to MockDataStore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20FD-9A8F-45EA-AFF0-50082DB9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800"/>
              <a:t>Add the local data variable</a:t>
            </a:r>
          </a:p>
          <a:p>
            <a:pPr marL="0" indent="0">
              <a:buNone/>
            </a:pPr>
            <a:r>
              <a:rPr lang="en-US" sz="800"/>
              <a:t>private List&lt;Character&gt; _characterDataset = new List&lt;Character&gt;();</a:t>
            </a:r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800"/>
              <a:t>Add mockCharacter data init</a:t>
            </a:r>
          </a:p>
          <a:p>
            <a:pPr marL="0" indent="0">
              <a:buNone/>
            </a:pPr>
            <a:r>
              <a:rPr lang="en-US" sz="800"/>
              <a:t> var mockCharacters = new List&lt;Character&gt;</a:t>
            </a:r>
          </a:p>
          <a:p>
            <a:pPr marL="0" indent="0">
              <a:buNone/>
            </a:pPr>
            <a:r>
              <a:rPr lang="en-US" sz="800"/>
              <a:t>            {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"First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"Second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"Third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"Fourth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"Fifth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    new Character { Id = Guid.NewGuid().ToString(), Name = "Sixth Character", Description="This is an Character description." },</a:t>
            </a:r>
          </a:p>
          <a:p>
            <a:pPr marL="0" indent="0">
              <a:buNone/>
            </a:pPr>
            <a:r>
              <a:rPr lang="en-US" sz="800"/>
              <a:t>            };</a:t>
            </a:r>
          </a:p>
          <a:p>
            <a:pPr marL="0" indent="0">
              <a:buNone/>
            </a:pPr>
            <a:r>
              <a:rPr lang="en-US" sz="800"/>
              <a:t>           foreach (var data in mockCharacters)</a:t>
            </a:r>
          </a:p>
          <a:p>
            <a:pPr marL="0" indent="0">
              <a:buNone/>
            </a:pPr>
            <a:r>
              <a:rPr lang="en-US" sz="800"/>
              <a:t>            {</a:t>
            </a:r>
          </a:p>
          <a:p>
            <a:pPr marL="0" indent="0">
              <a:buNone/>
            </a:pPr>
            <a:r>
              <a:rPr lang="en-US" sz="800"/>
              <a:t>                _characterDataset.Add(data);</a:t>
            </a:r>
          </a:p>
          <a:p>
            <a:pPr marL="0" indent="0">
              <a:buNone/>
            </a:pPr>
            <a:r>
              <a:rPr lang="en-US" sz="80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27285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7B9681-5230-4C14-8AC3-023CADE7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Add Data Methods to MockDataStore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AC94-4356-4BD4-8CBA-5AD6DEBF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Copy and Duplicate the Item set of Data Methods</a:t>
            </a:r>
          </a:p>
          <a:p>
            <a:r>
              <a:rPr lang="en-US" sz="2400"/>
              <a:t>Replace _Item with _Character</a:t>
            </a:r>
          </a:p>
          <a:p>
            <a:r>
              <a:rPr lang="en-US" sz="2400"/>
              <a:t>Replace Item data with Character Data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01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7458BE-D899-44C9-A357-BFF3B0A9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D1F-60FC-47E0-BC2E-9127B31D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Copy and Duplicate the Items methods and rename them Character</a:t>
            </a:r>
          </a:p>
          <a:p>
            <a:r>
              <a:rPr lang="en-US" sz="2400"/>
              <a:t>Fix up Item data be Character data</a:t>
            </a:r>
          </a:p>
          <a:p>
            <a:endParaRPr lang="en-US" sz="2400"/>
          </a:p>
          <a:p>
            <a:r>
              <a:rPr lang="en-US" sz="2400"/>
              <a:t>Make sure to fix the Task&lt;Item&gt; and Task</a:t>
            </a:r>
            <a:r>
              <a:rPr lang="en-US" sz="2400" dirty="0"/>
              <a:t>&lt;</a:t>
            </a:r>
            <a:r>
              <a:rPr lang="en-US" sz="2400"/>
              <a:t>Ienumerable</a:t>
            </a:r>
            <a:r>
              <a:rPr lang="en-US" sz="2400" dirty="0"/>
              <a:t>&lt;Item&gt;&gt;…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9169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1317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CRUDi</vt:lpstr>
      <vt:lpstr>Goal:  Add Character</vt:lpstr>
      <vt:lpstr>Example Project</vt:lpstr>
      <vt:lpstr>Part 2, Adding Character</vt:lpstr>
      <vt:lpstr>Steps</vt:lpstr>
      <vt:lpstr>Make a Character Model</vt:lpstr>
      <vt:lpstr>Add Character to MockDataStore</vt:lpstr>
      <vt:lpstr>Add Data Methods to MockDataStore</vt:lpstr>
      <vt:lpstr>iDataStore</vt:lpstr>
      <vt:lpstr>Copy and Duplicate ItemDetailViewModel</vt:lpstr>
      <vt:lpstr>Copy and Duplicate ItemsViewModel</vt:lpstr>
      <vt:lpstr>Adding Tab page</vt:lpstr>
      <vt:lpstr>Views for Character</vt:lpstr>
      <vt:lpstr>Copy and Duplicate the ItemDetailPage</vt:lpstr>
      <vt:lpstr>Copy and Duplicate the Items Page</vt:lpstr>
      <vt:lpstr>Copy and Duplicate the DeleteItemPage</vt:lpstr>
      <vt:lpstr>Copy and Duplicate EditItemPage</vt:lpstr>
      <vt:lpstr>Copy and Duplicate NewItemPage</vt:lpstr>
      <vt:lpstr>Build and test</vt:lpstr>
      <vt:lpstr>Fixing Up Character Data</vt:lpstr>
      <vt:lpstr>Change Character Model </vt:lpstr>
      <vt:lpstr>Add Level to MockDataStore</vt:lpstr>
      <vt:lpstr>Display Level on Pages</vt:lpstr>
      <vt:lpstr>Fix Data Init</vt:lpstr>
      <vt:lpstr>Build and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Koenig</dc:creator>
  <cp:lastModifiedBy>Mike Koenig</cp:lastModifiedBy>
  <cp:revision>157</cp:revision>
  <dcterms:created xsi:type="dcterms:W3CDTF">2018-01-28T19:44:15Z</dcterms:created>
  <dcterms:modified xsi:type="dcterms:W3CDTF">2019-01-07T06:25:54Z</dcterms:modified>
</cp:coreProperties>
</file>