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1" r:id="rId3"/>
    <p:sldId id="292" r:id="rId4"/>
    <p:sldId id="293" r:id="rId5"/>
    <p:sldId id="294" r:id="rId6"/>
    <p:sldId id="295" r:id="rId7"/>
    <p:sldId id="297" r:id="rId8"/>
    <p:sldId id="298" r:id="rId9"/>
    <p:sldId id="299" r:id="rId10"/>
    <p:sldId id="300" r:id="rId11"/>
    <p:sldId id="304" r:id="rId12"/>
    <p:sldId id="301" r:id="rId13"/>
    <p:sldId id="302" r:id="rId14"/>
    <p:sldId id="303" r:id="rId15"/>
    <p:sldId id="305" r:id="rId16"/>
    <p:sldId id="30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5E0415E-1A0C-48C1-806E-7B03AA0CC441}">
          <p14:sldIdLst>
            <p14:sldId id="256"/>
          </p14:sldIdLst>
        </p14:section>
        <p14:section name="Overview" id="{57B7E260-E54E-442E-91F5-0240B38FE0B3}">
          <p14:sldIdLst>
            <p14:sldId id="291"/>
            <p14:sldId id="292"/>
            <p14:sldId id="293"/>
            <p14:sldId id="294"/>
          </p14:sldIdLst>
        </p14:section>
        <p14:section name="Engine" id="{FA3D2A64-831C-43EF-845D-37D482D6F67D}">
          <p14:sldIdLst>
            <p14:sldId id="295"/>
            <p14:sldId id="297"/>
            <p14:sldId id="298"/>
            <p14:sldId id="299"/>
            <p14:sldId id="300"/>
            <p14:sldId id="304"/>
            <p14:sldId id="301"/>
            <p14:sldId id="302"/>
            <p14:sldId id="303"/>
          </p14:sldIdLst>
        </p14:section>
        <p14:section name="CRUDi" id="{1ACCCB04-0982-4862-8E53-794486A3190D}">
          <p14:sldIdLst>
            <p14:sldId id="305"/>
            <p14:sldId id="30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0" autoAdjust="0"/>
    <p:restoredTop sz="94660"/>
  </p:normalViewPr>
  <p:slideViewPr>
    <p:cSldViewPr snapToGrid="0">
      <p:cViewPr varScale="1">
        <p:scale>
          <a:sx n="91" d="100"/>
          <a:sy n="91" d="100"/>
        </p:scale>
        <p:origin x="76"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EC4BF9-C19D-4500-8FCC-FE28D4BE8784}" type="doc">
      <dgm:prSet loTypeId="urn:microsoft.com/office/officeart/2005/8/layout/default" loCatId="list" qsTypeId="urn:microsoft.com/office/officeart/2005/8/quickstyle/simple2" qsCatId="simple" csTypeId="urn:microsoft.com/office/officeart/2005/8/colors/accent4_1" csCatId="accent4"/>
      <dgm:spPr/>
      <dgm:t>
        <a:bodyPr/>
        <a:lstStyle/>
        <a:p>
          <a:endParaRPr lang="en-US"/>
        </a:p>
      </dgm:t>
    </dgm:pt>
    <dgm:pt modelId="{F8294BEA-BF04-4B3C-884F-8E8FE6DB2CCD}">
      <dgm:prSet/>
      <dgm:spPr/>
      <dgm:t>
        <a:bodyPr/>
        <a:lstStyle/>
        <a:p>
          <a:r>
            <a:rPr lang="en-US"/>
            <a:t>Characters</a:t>
          </a:r>
        </a:p>
      </dgm:t>
    </dgm:pt>
    <dgm:pt modelId="{40B43C09-718E-442F-B349-D5A5E92DD4C5}" type="parTrans" cxnId="{27B5C798-00C3-45BF-91EB-4918546AC47C}">
      <dgm:prSet/>
      <dgm:spPr/>
      <dgm:t>
        <a:bodyPr/>
        <a:lstStyle/>
        <a:p>
          <a:endParaRPr lang="en-US"/>
        </a:p>
      </dgm:t>
    </dgm:pt>
    <dgm:pt modelId="{6A1FE0DA-7269-4D02-BDC2-B77BE10DFFEF}" type="sibTrans" cxnId="{27B5C798-00C3-45BF-91EB-4918546AC47C}">
      <dgm:prSet/>
      <dgm:spPr/>
      <dgm:t>
        <a:bodyPr/>
        <a:lstStyle/>
        <a:p>
          <a:endParaRPr lang="en-US"/>
        </a:p>
      </dgm:t>
    </dgm:pt>
    <dgm:pt modelId="{4B38EB65-8B48-4FD0-9572-E71BD4ECCD90}">
      <dgm:prSet/>
      <dgm:spPr/>
      <dgm:t>
        <a:bodyPr/>
        <a:lstStyle/>
        <a:p>
          <a:r>
            <a:rPr lang="en-US"/>
            <a:t>Monsters</a:t>
          </a:r>
        </a:p>
      </dgm:t>
    </dgm:pt>
    <dgm:pt modelId="{EBFF53F5-A834-4C2F-8C04-9DD253D83B9F}" type="parTrans" cxnId="{3AC76BD0-BD5E-4796-AAB4-BC145CAAF744}">
      <dgm:prSet/>
      <dgm:spPr/>
      <dgm:t>
        <a:bodyPr/>
        <a:lstStyle/>
        <a:p>
          <a:endParaRPr lang="en-US"/>
        </a:p>
      </dgm:t>
    </dgm:pt>
    <dgm:pt modelId="{DD010C86-87BA-4679-9372-9226F5B17EEA}" type="sibTrans" cxnId="{3AC76BD0-BD5E-4796-AAB4-BC145CAAF744}">
      <dgm:prSet/>
      <dgm:spPr/>
      <dgm:t>
        <a:bodyPr/>
        <a:lstStyle/>
        <a:p>
          <a:endParaRPr lang="en-US"/>
        </a:p>
      </dgm:t>
    </dgm:pt>
    <dgm:pt modelId="{E7D4EE3C-02C0-45BC-BCB6-CDD0680EBBAC}">
      <dgm:prSet/>
      <dgm:spPr/>
      <dgm:t>
        <a:bodyPr/>
        <a:lstStyle/>
        <a:p>
          <a:r>
            <a:rPr lang="en-US"/>
            <a:t>Items</a:t>
          </a:r>
        </a:p>
      </dgm:t>
    </dgm:pt>
    <dgm:pt modelId="{4197F112-703C-4721-A172-BD718865361F}" type="parTrans" cxnId="{F0A568D9-1B61-45BB-81ED-E73D7D0717FA}">
      <dgm:prSet/>
      <dgm:spPr/>
      <dgm:t>
        <a:bodyPr/>
        <a:lstStyle/>
        <a:p>
          <a:endParaRPr lang="en-US"/>
        </a:p>
      </dgm:t>
    </dgm:pt>
    <dgm:pt modelId="{6321D64A-5C4E-40B3-ADE9-3E73082AC6BF}" type="sibTrans" cxnId="{F0A568D9-1B61-45BB-81ED-E73D7D0717FA}">
      <dgm:prSet/>
      <dgm:spPr/>
      <dgm:t>
        <a:bodyPr/>
        <a:lstStyle/>
        <a:p>
          <a:endParaRPr lang="en-US"/>
        </a:p>
      </dgm:t>
    </dgm:pt>
    <dgm:pt modelId="{AABEC904-EB04-41E5-8B29-E7404BCBCA7F}">
      <dgm:prSet/>
      <dgm:spPr/>
      <dgm:t>
        <a:bodyPr/>
        <a:lstStyle/>
        <a:p>
          <a:r>
            <a:rPr lang="en-US"/>
            <a:t>Battle Engine</a:t>
          </a:r>
        </a:p>
      </dgm:t>
    </dgm:pt>
    <dgm:pt modelId="{338A76A9-83C6-4042-9183-2E779F0D9FA9}" type="parTrans" cxnId="{88BD40C7-7228-4B50-A80A-DBBA26DE4A62}">
      <dgm:prSet/>
      <dgm:spPr/>
      <dgm:t>
        <a:bodyPr/>
        <a:lstStyle/>
        <a:p>
          <a:endParaRPr lang="en-US"/>
        </a:p>
      </dgm:t>
    </dgm:pt>
    <dgm:pt modelId="{2DEA2ED2-1F9F-41F9-A897-0A804B01ED5E}" type="sibTrans" cxnId="{88BD40C7-7228-4B50-A80A-DBBA26DE4A62}">
      <dgm:prSet/>
      <dgm:spPr/>
      <dgm:t>
        <a:bodyPr/>
        <a:lstStyle/>
        <a:p>
          <a:endParaRPr lang="en-US"/>
        </a:p>
      </dgm:t>
    </dgm:pt>
    <dgm:pt modelId="{37DBBDE1-F13A-4DFD-8B36-9346DF9766A6}">
      <dgm:prSet/>
      <dgm:spPr/>
      <dgm:t>
        <a:bodyPr/>
        <a:lstStyle/>
        <a:p>
          <a:r>
            <a:rPr lang="en-US"/>
            <a:t>Web Services</a:t>
          </a:r>
        </a:p>
      </dgm:t>
    </dgm:pt>
    <dgm:pt modelId="{95051320-8B9F-43BA-8EF9-615C82CBA032}" type="parTrans" cxnId="{525AC7E6-C3CA-49F7-9AB7-632623857DC1}">
      <dgm:prSet/>
      <dgm:spPr/>
      <dgm:t>
        <a:bodyPr/>
        <a:lstStyle/>
        <a:p>
          <a:endParaRPr lang="en-US"/>
        </a:p>
      </dgm:t>
    </dgm:pt>
    <dgm:pt modelId="{A2D2BE40-FBB5-41C9-BAFF-37339C23DFE0}" type="sibTrans" cxnId="{525AC7E6-C3CA-49F7-9AB7-632623857DC1}">
      <dgm:prSet/>
      <dgm:spPr/>
      <dgm:t>
        <a:bodyPr/>
        <a:lstStyle/>
        <a:p>
          <a:endParaRPr lang="en-US"/>
        </a:p>
      </dgm:t>
    </dgm:pt>
    <dgm:pt modelId="{9D0BD14E-00E2-4A83-A0AE-508494B55560}" type="pres">
      <dgm:prSet presAssocID="{F1EC4BF9-C19D-4500-8FCC-FE28D4BE8784}" presName="diagram" presStyleCnt="0">
        <dgm:presLayoutVars>
          <dgm:dir/>
          <dgm:resizeHandles val="exact"/>
        </dgm:presLayoutVars>
      </dgm:prSet>
      <dgm:spPr/>
    </dgm:pt>
    <dgm:pt modelId="{8D0D3EB4-C0AE-4600-91AE-F86B7FF1A0F2}" type="pres">
      <dgm:prSet presAssocID="{F8294BEA-BF04-4B3C-884F-8E8FE6DB2CCD}" presName="node" presStyleLbl="node1" presStyleIdx="0" presStyleCnt="5">
        <dgm:presLayoutVars>
          <dgm:bulletEnabled val="1"/>
        </dgm:presLayoutVars>
      </dgm:prSet>
      <dgm:spPr/>
    </dgm:pt>
    <dgm:pt modelId="{32B90680-E28B-4940-B351-64A11AB5ECB9}" type="pres">
      <dgm:prSet presAssocID="{6A1FE0DA-7269-4D02-BDC2-B77BE10DFFEF}" presName="sibTrans" presStyleCnt="0"/>
      <dgm:spPr/>
    </dgm:pt>
    <dgm:pt modelId="{C5FBDAB7-5B31-4AA4-9A6E-D7A5DAE26DA2}" type="pres">
      <dgm:prSet presAssocID="{4B38EB65-8B48-4FD0-9572-E71BD4ECCD90}" presName="node" presStyleLbl="node1" presStyleIdx="1" presStyleCnt="5">
        <dgm:presLayoutVars>
          <dgm:bulletEnabled val="1"/>
        </dgm:presLayoutVars>
      </dgm:prSet>
      <dgm:spPr/>
    </dgm:pt>
    <dgm:pt modelId="{FE30379E-7947-4787-913D-8449F6938BA9}" type="pres">
      <dgm:prSet presAssocID="{DD010C86-87BA-4679-9372-9226F5B17EEA}" presName="sibTrans" presStyleCnt="0"/>
      <dgm:spPr/>
    </dgm:pt>
    <dgm:pt modelId="{E8CFDC75-8278-4EF8-B51E-77398C4C860B}" type="pres">
      <dgm:prSet presAssocID="{E7D4EE3C-02C0-45BC-BCB6-CDD0680EBBAC}" presName="node" presStyleLbl="node1" presStyleIdx="2" presStyleCnt="5">
        <dgm:presLayoutVars>
          <dgm:bulletEnabled val="1"/>
        </dgm:presLayoutVars>
      </dgm:prSet>
      <dgm:spPr/>
    </dgm:pt>
    <dgm:pt modelId="{113A85A0-6AA9-4682-8CCC-D35C1464F2C0}" type="pres">
      <dgm:prSet presAssocID="{6321D64A-5C4E-40B3-ADE9-3E73082AC6BF}" presName="sibTrans" presStyleCnt="0"/>
      <dgm:spPr/>
    </dgm:pt>
    <dgm:pt modelId="{539B6B24-5077-425C-AE2A-FC869E7CBCE6}" type="pres">
      <dgm:prSet presAssocID="{AABEC904-EB04-41E5-8B29-E7404BCBCA7F}" presName="node" presStyleLbl="node1" presStyleIdx="3" presStyleCnt="5">
        <dgm:presLayoutVars>
          <dgm:bulletEnabled val="1"/>
        </dgm:presLayoutVars>
      </dgm:prSet>
      <dgm:spPr/>
    </dgm:pt>
    <dgm:pt modelId="{AF83AB37-B705-4C4F-A476-D4D0B874921B}" type="pres">
      <dgm:prSet presAssocID="{2DEA2ED2-1F9F-41F9-A897-0A804B01ED5E}" presName="sibTrans" presStyleCnt="0"/>
      <dgm:spPr/>
    </dgm:pt>
    <dgm:pt modelId="{A53A8E12-0811-4376-835C-095F1D0AB66F}" type="pres">
      <dgm:prSet presAssocID="{37DBBDE1-F13A-4DFD-8B36-9346DF9766A6}" presName="node" presStyleLbl="node1" presStyleIdx="4" presStyleCnt="5">
        <dgm:presLayoutVars>
          <dgm:bulletEnabled val="1"/>
        </dgm:presLayoutVars>
      </dgm:prSet>
      <dgm:spPr/>
    </dgm:pt>
  </dgm:ptLst>
  <dgm:cxnLst>
    <dgm:cxn modelId="{01D29512-B125-4C06-9DC6-9D255C445BC4}" type="presOf" srcId="{F1EC4BF9-C19D-4500-8FCC-FE28D4BE8784}" destId="{9D0BD14E-00E2-4A83-A0AE-508494B55560}" srcOrd="0" destOrd="0" presId="urn:microsoft.com/office/officeart/2005/8/layout/default"/>
    <dgm:cxn modelId="{0ED49720-5EA5-429B-809D-2F1E8876F038}" type="presOf" srcId="{E7D4EE3C-02C0-45BC-BCB6-CDD0680EBBAC}" destId="{E8CFDC75-8278-4EF8-B51E-77398C4C860B}" srcOrd="0" destOrd="0" presId="urn:microsoft.com/office/officeart/2005/8/layout/default"/>
    <dgm:cxn modelId="{0C7DBF72-1D5C-4CE5-A56A-BFD6183AB126}" type="presOf" srcId="{37DBBDE1-F13A-4DFD-8B36-9346DF9766A6}" destId="{A53A8E12-0811-4376-835C-095F1D0AB66F}" srcOrd="0" destOrd="0" presId="urn:microsoft.com/office/officeart/2005/8/layout/default"/>
    <dgm:cxn modelId="{D2812281-0406-4EA5-874A-80A6E7522EBC}" type="presOf" srcId="{F8294BEA-BF04-4B3C-884F-8E8FE6DB2CCD}" destId="{8D0D3EB4-C0AE-4600-91AE-F86B7FF1A0F2}" srcOrd="0" destOrd="0" presId="urn:microsoft.com/office/officeart/2005/8/layout/default"/>
    <dgm:cxn modelId="{2DFA0885-F4B6-43B7-B708-FB9466DD053F}" type="presOf" srcId="{4B38EB65-8B48-4FD0-9572-E71BD4ECCD90}" destId="{C5FBDAB7-5B31-4AA4-9A6E-D7A5DAE26DA2}" srcOrd="0" destOrd="0" presId="urn:microsoft.com/office/officeart/2005/8/layout/default"/>
    <dgm:cxn modelId="{27B5C798-00C3-45BF-91EB-4918546AC47C}" srcId="{F1EC4BF9-C19D-4500-8FCC-FE28D4BE8784}" destId="{F8294BEA-BF04-4B3C-884F-8E8FE6DB2CCD}" srcOrd="0" destOrd="0" parTransId="{40B43C09-718E-442F-B349-D5A5E92DD4C5}" sibTransId="{6A1FE0DA-7269-4D02-BDC2-B77BE10DFFEF}"/>
    <dgm:cxn modelId="{DA9776A6-5915-47B1-8499-942159BABF31}" type="presOf" srcId="{AABEC904-EB04-41E5-8B29-E7404BCBCA7F}" destId="{539B6B24-5077-425C-AE2A-FC869E7CBCE6}" srcOrd="0" destOrd="0" presId="urn:microsoft.com/office/officeart/2005/8/layout/default"/>
    <dgm:cxn modelId="{88BD40C7-7228-4B50-A80A-DBBA26DE4A62}" srcId="{F1EC4BF9-C19D-4500-8FCC-FE28D4BE8784}" destId="{AABEC904-EB04-41E5-8B29-E7404BCBCA7F}" srcOrd="3" destOrd="0" parTransId="{338A76A9-83C6-4042-9183-2E779F0D9FA9}" sibTransId="{2DEA2ED2-1F9F-41F9-A897-0A804B01ED5E}"/>
    <dgm:cxn modelId="{3AC76BD0-BD5E-4796-AAB4-BC145CAAF744}" srcId="{F1EC4BF9-C19D-4500-8FCC-FE28D4BE8784}" destId="{4B38EB65-8B48-4FD0-9572-E71BD4ECCD90}" srcOrd="1" destOrd="0" parTransId="{EBFF53F5-A834-4C2F-8C04-9DD253D83B9F}" sibTransId="{DD010C86-87BA-4679-9372-9226F5B17EEA}"/>
    <dgm:cxn modelId="{F0A568D9-1B61-45BB-81ED-E73D7D0717FA}" srcId="{F1EC4BF9-C19D-4500-8FCC-FE28D4BE8784}" destId="{E7D4EE3C-02C0-45BC-BCB6-CDD0680EBBAC}" srcOrd="2" destOrd="0" parTransId="{4197F112-703C-4721-A172-BD718865361F}" sibTransId="{6321D64A-5C4E-40B3-ADE9-3E73082AC6BF}"/>
    <dgm:cxn modelId="{525AC7E6-C3CA-49F7-9AB7-632623857DC1}" srcId="{F1EC4BF9-C19D-4500-8FCC-FE28D4BE8784}" destId="{37DBBDE1-F13A-4DFD-8B36-9346DF9766A6}" srcOrd="4" destOrd="0" parTransId="{95051320-8B9F-43BA-8EF9-615C82CBA032}" sibTransId="{A2D2BE40-FBB5-41C9-BAFF-37339C23DFE0}"/>
    <dgm:cxn modelId="{72CD2BC9-E984-447B-A710-646578CCE3F0}" type="presParOf" srcId="{9D0BD14E-00E2-4A83-A0AE-508494B55560}" destId="{8D0D3EB4-C0AE-4600-91AE-F86B7FF1A0F2}" srcOrd="0" destOrd="0" presId="urn:microsoft.com/office/officeart/2005/8/layout/default"/>
    <dgm:cxn modelId="{F4672E8A-3DED-46E3-9E9B-5A44C81052DB}" type="presParOf" srcId="{9D0BD14E-00E2-4A83-A0AE-508494B55560}" destId="{32B90680-E28B-4940-B351-64A11AB5ECB9}" srcOrd="1" destOrd="0" presId="urn:microsoft.com/office/officeart/2005/8/layout/default"/>
    <dgm:cxn modelId="{BDDEE04B-A1DC-4F18-B756-364899DF2E89}" type="presParOf" srcId="{9D0BD14E-00E2-4A83-A0AE-508494B55560}" destId="{C5FBDAB7-5B31-4AA4-9A6E-D7A5DAE26DA2}" srcOrd="2" destOrd="0" presId="urn:microsoft.com/office/officeart/2005/8/layout/default"/>
    <dgm:cxn modelId="{3FA01907-D26D-43C6-BC8A-9E9EF4C94B5C}" type="presParOf" srcId="{9D0BD14E-00E2-4A83-A0AE-508494B55560}" destId="{FE30379E-7947-4787-913D-8449F6938BA9}" srcOrd="3" destOrd="0" presId="urn:microsoft.com/office/officeart/2005/8/layout/default"/>
    <dgm:cxn modelId="{1B8EEA5C-FF5A-493D-89D0-E54FFA0D27EF}" type="presParOf" srcId="{9D0BD14E-00E2-4A83-A0AE-508494B55560}" destId="{E8CFDC75-8278-4EF8-B51E-77398C4C860B}" srcOrd="4" destOrd="0" presId="urn:microsoft.com/office/officeart/2005/8/layout/default"/>
    <dgm:cxn modelId="{740E5882-FA2B-43E3-ACB9-0354981AA4E7}" type="presParOf" srcId="{9D0BD14E-00E2-4A83-A0AE-508494B55560}" destId="{113A85A0-6AA9-4682-8CCC-D35C1464F2C0}" srcOrd="5" destOrd="0" presId="urn:microsoft.com/office/officeart/2005/8/layout/default"/>
    <dgm:cxn modelId="{7263A578-1C8E-4962-A4A5-D3F3D21698EA}" type="presParOf" srcId="{9D0BD14E-00E2-4A83-A0AE-508494B55560}" destId="{539B6B24-5077-425C-AE2A-FC869E7CBCE6}" srcOrd="6" destOrd="0" presId="urn:microsoft.com/office/officeart/2005/8/layout/default"/>
    <dgm:cxn modelId="{2275F068-55D4-4F29-A3DB-E9EE4BB34D80}" type="presParOf" srcId="{9D0BD14E-00E2-4A83-A0AE-508494B55560}" destId="{AF83AB37-B705-4C4F-A476-D4D0B874921B}" srcOrd="7" destOrd="0" presId="urn:microsoft.com/office/officeart/2005/8/layout/default"/>
    <dgm:cxn modelId="{CEB2642D-49D4-49EE-9631-2B0D062D8782}" type="presParOf" srcId="{9D0BD14E-00E2-4A83-A0AE-508494B55560}" destId="{A53A8E12-0811-4376-835C-095F1D0AB66F}"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E542D9-890A-4981-925F-5F36ECC9EF75}" type="doc">
      <dgm:prSet loTypeId="urn:microsoft.com/office/officeart/2005/8/layout/default" loCatId="list" qsTypeId="urn:microsoft.com/office/officeart/2005/8/quickstyle/simple1" qsCatId="simple" csTypeId="urn:microsoft.com/office/officeart/2005/8/colors/accent1_3" csCatId="accent1"/>
      <dgm:spPr/>
      <dgm:t>
        <a:bodyPr/>
        <a:lstStyle/>
        <a:p>
          <a:endParaRPr lang="en-US"/>
        </a:p>
      </dgm:t>
    </dgm:pt>
    <dgm:pt modelId="{E21C62C4-F00A-4967-BBC5-78CE4C72816A}">
      <dgm:prSet/>
      <dgm:spPr/>
      <dgm:t>
        <a:bodyPr/>
        <a:lstStyle/>
        <a:p>
          <a:r>
            <a:rPr lang="en-US"/>
            <a:t>Turn Based</a:t>
          </a:r>
        </a:p>
      </dgm:t>
    </dgm:pt>
    <dgm:pt modelId="{FAB974DD-AD7A-456A-9EC4-A1D27713E441}" type="parTrans" cxnId="{1A1D4D98-B860-4721-A5ED-F4DD5DFC9FCF}">
      <dgm:prSet/>
      <dgm:spPr/>
      <dgm:t>
        <a:bodyPr/>
        <a:lstStyle/>
        <a:p>
          <a:endParaRPr lang="en-US"/>
        </a:p>
      </dgm:t>
    </dgm:pt>
    <dgm:pt modelId="{C3648BA4-4442-4B88-8333-22E7FA303E63}" type="sibTrans" cxnId="{1A1D4D98-B860-4721-A5ED-F4DD5DFC9FCF}">
      <dgm:prSet/>
      <dgm:spPr/>
      <dgm:t>
        <a:bodyPr/>
        <a:lstStyle/>
        <a:p>
          <a:endParaRPr lang="en-US"/>
        </a:p>
      </dgm:t>
    </dgm:pt>
    <dgm:pt modelId="{FBA45DF1-6438-48F2-A331-A25AA1FDBD33}">
      <dgm:prSet/>
      <dgm:spPr/>
      <dgm:t>
        <a:bodyPr/>
        <a:lstStyle/>
        <a:p>
          <a:r>
            <a:rPr lang="en-US"/>
            <a:t>Begin Game</a:t>
          </a:r>
        </a:p>
      </dgm:t>
    </dgm:pt>
    <dgm:pt modelId="{6F347A93-132A-4C85-8004-26CB4AC910A5}" type="parTrans" cxnId="{ACD129F8-E66D-4C67-8C6F-DDD9BCCB09EC}">
      <dgm:prSet/>
      <dgm:spPr/>
      <dgm:t>
        <a:bodyPr/>
        <a:lstStyle/>
        <a:p>
          <a:endParaRPr lang="en-US"/>
        </a:p>
      </dgm:t>
    </dgm:pt>
    <dgm:pt modelId="{91044624-A7EE-42F9-98EB-C451EEB42612}" type="sibTrans" cxnId="{ACD129F8-E66D-4C67-8C6F-DDD9BCCB09EC}">
      <dgm:prSet/>
      <dgm:spPr/>
      <dgm:t>
        <a:bodyPr/>
        <a:lstStyle/>
        <a:p>
          <a:endParaRPr lang="en-US"/>
        </a:p>
      </dgm:t>
    </dgm:pt>
    <dgm:pt modelId="{E7E5D9F3-524E-4483-91B4-C2833A818B48}">
      <dgm:prSet/>
      <dgm:spPr/>
      <dgm:t>
        <a:bodyPr/>
        <a:lstStyle/>
        <a:p>
          <a:r>
            <a:rPr lang="en-US"/>
            <a:t>Turn Management</a:t>
          </a:r>
        </a:p>
      </dgm:t>
    </dgm:pt>
    <dgm:pt modelId="{8AF6E3B2-E1B9-4FDD-BB8B-1444E3A5AA7E}" type="parTrans" cxnId="{5613B336-4A99-4FAB-AAAF-77A2036357E1}">
      <dgm:prSet/>
      <dgm:spPr/>
      <dgm:t>
        <a:bodyPr/>
        <a:lstStyle/>
        <a:p>
          <a:endParaRPr lang="en-US"/>
        </a:p>
      </dgm:t>
    </dgm:pt>
    <dgm:pt modelId="{F6D075E6-6A12-4BED-9A88-65531C362DB8}" type="sibTrans" cxnId="{5613B336-4A99-4FAB-AAAF-77A2036357E1}">
      <dgm:prSet/>
      <dgm:spPr/>
      <dgm:t>
        <a:bodyPr/>
        <a:lstStyle/>
        <a:p>
          <a:endParaRPr lang="en-US"/>
        </a:p>
      </dgm:t>
    </dgm:pt>
    <dgm:pt modelId="{E47A3DAA-D37D-4210-B77F-AD614394CE70}">
      <dgm:prSet/>
      <dgm:spPr/>
      <dgm:t>
        <a:bodyPr/>
        <a:lstStyle/>
        <a:p>
          <a:r>
            <a:rPr lang="en-US"/>
            <a:t>Attacks and Calculations</a:t>
          </a:r>
        </a:p>
      </dgm:t>
    </dgm:pt>
    <dgm:pt modelId="{9AC9B718-7353-46A7-AFAD-202AD6EB94E5}" type="parTrans" cxnId="{2DF12AA8-E315-4042-815A-FCBCC843B4DF}">
      <dgm:prSet/>
      <dgm:spPr/>
      <dgm:t>
        <a:bodyPr/>
        <a:lstStyle/>
        <a:p>
          <a:endParaRPr lang="en-US"/>
        </a:p>
      </dgm:t>
    </dgm:pt>
    <dgm:pt modelId="{F7D6EB57-359B-4F2E-B821-9F1971B51A0B}" type="sibTrans" cxnId="{2DF12AA8-E315-4042-815A-FCBCC843B4DF}">
      <dgm:prSet/>
      <dgm:spPr/>
      <dgm:t>
        <a:bodyPr/>
        <a:lstStyle/>
        <a:p>
          <a:endParaRPr lang="en-US"/>
        </a:p>
      </dgm:t>
    </dgm:pt>
    <dgm:pt modelId="{781D5E5A-7813-44BF-BB33-52A28D8B34C0}">
      <dgm:prSet/>
      <dgm:spPr/>
      <dgm:t>
        <a:bodyPr/>
        <a:lstStyle/>
        <a:p>
          <a:r>
            <a:rPr lang="en-US"/>
            <a:t>Damage and Die</a:t>
          </a:r>
        </a:p>
      </dgm:t>
    </dgm:pt>
    <dgm:pt modelId="{04CCDC6F-D371-4A82-8CA4-E615D093B2AB}" type="parTrans" cxnId="{4BDD7965-0035-4FDD-B82B-761912A3B532}">
      <dgm:prSet/>
      <dgm:spPr/>
      <dgm:t>
        <a:bodyPr/>
        <a:lstStyle/>
        <a:p>
          <a:endParaRPr lang="en-US"/>
        </a:p>
      </dgm:t>
    </dgm:pt>
    <dgm:pt modelId="{1DD6ED68-26D0-4722-B364-A204001F31F4}" type="sibTrans" cxnId="{4BDD7965-0035-4FDD-B82B-761912A3B532}">
      <dgm:prSet/>
      <dgm:spPr/>
      <dgm:t>
        <a:bodyPr/>
        <a:lstStyle/>
        <a:p>
          <a:endParaRPr lang="en-US"/>
        </a:p>
      </dgm:t>
    </dgm:pt>
    <dgm:pt modelId="{D102BA52-C3BB-494C-839C-380F99C5EACB}">
      <dgm:prSet/>
      <dgm:spPr/>
      <dgm:t>
        <a:bodyPr/>
        <a:lstStyle/>
        <a:p>
          <a:r>
            <a:rPr lang="en-US"/>
            <a:t>Leveling Up</a:t>
          </a:r>
        </a:p>
      </dgm:t>
    </dgm:pt>
    <dgm:pt modelId="{880D9876-8BE8-4F4B-AEFE-A0B73C982A29}" type="parTrans" cxnId="{27DA9042-7EC3-4CCA-BE70-F14885556DC3}">
      <dgm:prSet/>
      <dgm:spPr/>
      <dgm:t>
        <a:bodyPr/>
        <a:lstStyle/>
        <a:p>
          <a:endParaRPr lang="en-US"/>
        </a:p>
      </dgm:t>
    </dgm:pt>
    <dgm:pt modelId="{356B4541-3B5F-4258-B463-D21C2F894194}" type="sibTrans" cxnId="{27DA9042-7EC3-4CCA-BE70-F14885556DC3}">
      <dgm:prSet/>
      <dgm:spPr/>
      <dgm:t>
        <a:bodyPr/>
        <a:lstStyle/>
        <a:p>
          <a:endParaRPr lang="en-US"/>
        </a:p>
      </dgm:t>
    </dgm:pt>
    <dgm:pt modelId="{4D858EAD-EF03-415D-B73B-8E1E245682EF}">
      <dgm:prSet/>
      <dgm:spPr/>
      <dgm:t>
        <a:bodyPr/>
        <a:lstStyle/>
        <a:p>
          <a:r>
            <a:rPr lang="en-US"/>
            <a:t>Items</a:t>
          </a:r>
        </a:p>
      </dgm:t>
    </dgm:pt>
    <dgm:pt modelId="{ABF5C91D-CF3D-4604-81BB-2753B6D24B18}" type="parTrans" cxnId="{3D1A09C8-12DE-4807-B09A-648E193441BC}">
      <dgm:prSet/>
      <dgm:spPr/>
      <dgm:t>
        <a:bodyPr/>
        <a:lstStyle/>
        <a:p>
          <a:endParaRPr lang="en-US"/>
        </a:p>
      </dgm:t>
    </dgm:pt>
    <dgm:pt modelId="{D62AB610-C3EB-4E58-937E-8B0F50515233}" type="sibTrans" cxnId="{3D1A09C8-12DE-4807-B09A-648E193441BC}">
      <dgm:prSet/>
      <dgm:spPr/>
      <dgm:t>
        <a:bodyPr/>
        <a:lstStyle/>
        <a:p>
          <a:endParaRPr lang="en-US"/>
        </a:p>
      </dgm:t>
    </dgm:pt>
    <dgm:pt modelId="{8686C124-50E0-49C4-BA41-F1E32288240F}">
      <dgm:prSet/>
      <dgm:spPr/>
      <dgm:t>
        <a:bodyPr/>
        <a:lstStyle/>
        <a:p>
          <a:r>
            <a:rPr lang="en-US"/>
            <a:t>End Game Condition</a:t>
          </a:r>
        </a:p>
      </dgm:t>
    </dgm:pt>
    <dgm:pt modelId="{71D2B837-38C2-4A06-8A6F-FC233CD25ED0}" type="parTrans" cxnId="{4BB2B8D7-B9B9-430A-A677-C6788242CD73}">
      <dgm:prSet/>
      <dgm:spPr/>
      <dgm:t>
        <a:bodyPr/>
        <a:lstStyle/>
        <a:p>
          <a:endParaRPr lang="en-US"/>
        </a:p>
      </dgm:t>
    </dgm:pt>
    <dgm:pt modelId="{C6C180DF-E6F1-4180-B295-BD960FE9DD9B}" type="sibTrans" cxnId="{4BB2B8D7-B9B9-430A-A677-C6788242CD73}">
      <dgm:prSet/>
      <dgm:spPr/>
      <dgm:t>
        <a:bodyPr/>
        <a:lstStyle/>
        <a:p>
          <a:endParaRPr lang="en-US"/>
        </a:p>
      </dgm:t>
    </dgm:pt>
    <dgm:pt modelId="{7097FED6-9D1C-421B-BBD9-FFE252749E55}">
      <dgm:prSet/>
      <dgm:spPr/>
      <dgm:t>
        <a:bodyPr/>
        <a:lstStyle/>
        <a:p>
          <a:r>
            <a:rPr lang="en-US"/>
            <a:t>Auto Play</a:t>
          </a:r>
        </a:p>
      </dgm:t>
    </dgm:pt>
    <dgm:pt modelId="{3F005E6C-87CD-4297-992B-64B2A27B8CA1}" type="parTrans" cxnId="{1BAD5975-A287-4CE5-8B1D-BAC79933E95C}">
      <dgm:prSet/>
      <dgm:spPr/>
      <dgm:t>
        <a:bodyPr/>
        <a:lstStyle/>
        <a:p>
          <a:endParaRPr lang="en-US"/>
        </a:p>
      </dgm:t>
    </dgm:pt>
    <dgm:pt modelId="{6D5D905D-1AFB-44CB-ABF5-6FBE49692570}" type="sibTrans" cxnId="{1BAD5975-A287-4CE5-8B1D-BAC79933E95C}">
      <dgm:prSet/>
      <dgm:spPr/>
      <dgm:t>
        <a:bodyPr/>
        <a:lstStyle/>
        <a:p>
          <a:endParaRPr lang="en-US"/>
        </a:p>
      </dgm:t>
    </dgm:pt>
    <dgm:pt modelId="{DCB5D192-092F-4D68-815D-3E8C8A8690B6}" type="pres">
      <dgm:prSet presAssocID="{22E542D9-890A-4981-925F-5F36ECC9EF75}" presName="diagram" presStyleCnt="0">
        <dgm:presLayoutVars>
          <dgm:dir/>
          <dgm:resizeHandles val="exact"/>
        </dgm:presLayoutVars>
      </dgm:prSet>
      <dgm:spPr/>
    </dgm:pt>
    <dgm:pt modelId="{6A7D17AF-DD7A-4AD0-9041-9EB50B15B66C}" type="pres">
      <dgm:prSet presAssocID="{E21C62C4-F00A-4967-BBC5-78CE4C72816A}" presName="node" presStyleLbl="node1" presStyleIdx="0" presStyleCnt="9">
        <dgm:presLayoutVars>
          <dgm:bulletEnabled val="1"/>
        </dgm:presLayoutVars>
      </dgm:prSet>
      <dgm:spPr/>
    </dgm:pt>
    <dgm:pt modelId="{4ED117D3-2F61-4C87-AFF5-EBD64B50DF1D}" type="pres">
      <dgm:prSet presAssocID="{C3648BA4-4442-4B88-8333-22E7FA303E63}" presName="sibTrans" presStyleCnt="0"/>
      <dgm:spPr/>
    </dgm:pt>
    <dgm:pt modelId="{8DE71E99-FBC4-4FA6-ADC2-47AD97BEE5AB}" type="pres">
      <dgm:prSet presAssocID="{FBA45DF1-6438-48F2-A331-A25AA1FDBD33}" presName="node" presStyleLbl="node1" presStyleIdx="1" presStyleCnt="9">
        <dgm:presLayoutVars>
          <dgm:bulletEnabled val="1"/>
        </dgm:presLayoutVars>
      </dgm:prSet>
      <dgm:spPr/>
    </dgm:pt>
    <dgm:pt modelId="{989D5A8D-B27F-4294-9502-114E4E1C8246}" type="pres">
      <dgm:prSet presAssocID="{91044624-A7EE-42F9-98EB-C451EEB42612}" presName="sibTrans" presStyleCnt="0"/>
      <dgm:spPr/>
    </dgm:pt>
    <dgm:pt modelId="{7B9E7008-726E-4A87-9D9C-C2D9F79D88FB}" type="pres">
      <dgm:prSet presAssocID="{E7E5D9F3-524E-4483-91B4-C2833A818B48}" presName="node" presStyleLbl="node1" presStyleIdx="2" presStyleCnt="9">
        <dgm:presLayoutVars>
          <dgm:bulletEnabled val="1"/>
        </dgm:presLayoutVars>
      </dgm:prSet>
      <dgm:spPr/>
    </dgm:pt>
    <dgm:pt modelId="{FC3AFD19-FB66-4E59-8541-2A81E202720B}" type="pres">
      <dgm:prSet presAssocID="{F6D075E6-6A12-4BED-9A88-65531C362DB8}" presName="sibTrans" presStyleCnt="0"/>
      <dgm:spPr/>
    </dgm:pt>
    <dgm:pt modelId="{F69ACF4F-031B-45AB-BC39-50FA7D554C5B}" type="pres">
      <dgm:prSet presAssocID="{E47A3DAA-D37D-4210-B77F-AD614394CE70}" presName="node" presStyleLbl="node1" presStyleIdx="3" presStyleCnt="9">
        <dgm:presLayoutVars>
          <dgm:bulletEnabled val="1"/>
        </dgm:presLayoutVars>
      </dgm:prSet>
      <dgm:spPr/>
    </dgm:pt>
    <dgm:pt modelId="{E4F7858A-CEB8-4451-878B-58F8AA535345}" type="pres">
      <dgm:prSet presAssocID="{F7D6EB57-359B-4F2E-B821-9F1971B51A0B}" presName="sibTrans" presStyleCnt="0"/>
      <dgm:spPr/>
    </dgm:pt>
    <dgm:pt modelId="{41F0ADC9-7EC2-4F7B-A1E5-69CABB078074}" type="pres">
      <dgm:prSet presAssocID="{781D5E5A-7813-44BF-BB33-52A28D8B34C0}" presName="node" presStyleLbl="node1" presStyleIdx="4" presStyleCnt="9">
        <dgm:presLayoutVars>
          <dgm:bulletEnabled val="1"/>
        </dgm:presLayoutVars>
      </dgm:prSet>
      <dgm:spPr/>
    </dgm:pt>
    <dgm:pt modelId="{847B6F14-8FEF-4B96-B9DE-917AC50DFA7D}" type="pres">
      <dgm:prSet presAssocID="{1DD6ED68-26D0-4722-B364-A204001F31F4}" presName="sibTrans" presStyleCnt="0"/>
      <dgm:spPr/>
    </dgm:pt>
    <dgm:pt modelId="{F5748CCA-2404-4F42-B408-71FE36A43AC7}" type="pres">
      <dgm:prSet presAssocID="{D102BA52-C3BB-494C-839C-380F99C5EACB}" presName="node" presStyleLbl="node1" presStyleIdx="5" presStyleCnt="9">
        <dgm:presLayoutVars>
          <dgm:bulletEnabled val="1"/>
        </dgm:presLayoutVars>
      </dgm:prSet>
      <dgm:spPr/>
    </dgm:pt>
    <dgm:pt modelId="{F916163C-5FDE-4A7C-91CE-AFBC85BB0B98}" type="pres">
      <dgm:prSet presAssocID="{356B4541-3B5F-4258-B463-D21C2F894194}" presName="sibTrans" presStyleCnt="0"/>
      <dgm:spPr/>
    </dgm:pt>
    <dgm:pt modelId="{C14BD973-EA9E-470C-B4E0-0DDE787E065F}" type="pres">
      <dgm:prSet presAssocID="{4D858EAD-EF03-415D-B73B-8E1E245682EF}" presName="node" presStyleLbl="node1" presStyleIdx="6" presStyleCnt="9">
        <dgm:presLayoutVars>
          <dgm:bulletEnabled val="1"/>
        </dgm:presLayoutVars>
      </dgm:prSet>
      <dgm:spPr/>
    </dgm:pt>
    <dgm:pt modelId="{D400B258-6AA8-4058-9415-40268A5631DC}" type="pres">
      <dgm:prSet presAssocID="{D62AB610-C3EB-4E58-937E-8B0F50515233}" presName="sibTrans" presStyleCnt="0"/>
      <dgm:spPr/>
    </dgm:pt>
    <dgm:pt modelId="{3A7618E0-8594-4D43-9868-9E7C707023EC}" type="pres">
      <dgm:prSet presAssocID="{8686C124-50E0-49C4-BA41-F1E32288240F}" presName="node" presStyleLbl="node1" presStyleIdx="7" presStyleCnt="9">
        <dgm:presLayoutVars>
          <dgm:bulletEnabled val="1"/>
        </dgm:presLayoutVars>
      </dgm:prSet>
      <dgm:spPr/>
    </dgm:pt>
    <dgm:pt modelId="{2B2E1E19-57D9-4997-9D77-A3D3FC2CFB15}" type="pres">
      <dgm:prSet presAssocID="{C6C180DF-E6F1-4180-B295-BD960FE9DD9B}" presName="sibTrans" presStyleCnt="0"/>
      <dgm:spPr/>
    </dgm:pt>
    <dgm:pt modelId="{E170C5A3-9007-49C3-B979-B06DE323410E}" type="pres">
      <dgm:prSet presAssocID="{7097FED6-9D1C-421B-BBD9-FFE252749E55}" presName="node" presStyleLbl="node1" presStyleIdx="8" presStyleCnt="9">
        <dgm:presLayoutVars>
          <dgm:bulletEnabled val="1"/>
        </dgm:presLayoutVars>
      </dgm:prSet>
      <dgm:spPr/>
    </dgm:pt>
  </dgm:ptLst>
  <dgm:cxnLst>
    <dgm:cxn modelId="{68FB4F1A-707F-4BCD-A5AA-C8D17DA51155}" type="presOf" srcId="{D102BA52-C3BB-494C-839C-380F99C5EACB}" destId="{F5748CCA-2404-4F42-B408-71FE36A43AC7}" srcOrd="0" destOrd="0" presId="urn:microsoft.com/office/officeart/2005/8/layout/default"/>
    <dgm:cxn modelId="{2A17A61C-347B-4EB0-BD8E-50D8481F1DAD}" type="presOf" srcId="{E47A3DAA-D37D-4210-B77F-AD614394CE70}" destId="{F69ACF4F-031B-45AB-BC39-50FA7D554C5B}" srcOrd="0" destOrd="0" presId="urn:microsoft.com/office/officeart/2005/8/layout/default"/>
    <dgm:cxn modelId="{A83B3031-ED24-4124-876E-E0D715036E96}" type="presOf" srcId="{E21C62C4-F00A-4967-BBC5-78CE4C72816A}" destId="{6A7D17AF-DD7A-4AD0-9041-9EB50B15B66C}" srcOrd="0" destOrd="0" presId="urn:microsoft.com/office/officeart/2005/8/layout/default"/>
    <dgm:cxn modelId="{5613B336-4A99-4FAB-AAAF-77A2036357E1}" srcId="{22E542D9-890A-4981-925F-5F36ECC9EF75}" destId="{E7E5D9F3-524E-4483-91B4-C2833A818B48}" srcOrd="2" destOrd="0" parTransId="{8AF6E3B2-E1B9-4FDD-BB8B-1444E3A5AA7E}" sibTransId="{F6D075E6-6A12-4BED-9A88-65531C362DB8}"/>
    <dgm:cxn modelId="{3D278142-203A-47E2-8EB6-5F86BC707D1E}" type="presOf" srcId="{8686C124-50E0-49C4-BA41-F1E32288240F}" destId="{3A7618E0-8594-4D43-9868-9E7C707023EC}" srcOrd="0" destOrd="0" presId="urn:microsoft.com/office/officeart/2005/8/layout/default"/>
    <dgm:cxn modelId="{27DA9042-7EC3-4CCA-BE70-F14885556DC3}" srcId="{22E542D9-890A-4981-925F-5F36ECC9EF75}" destId="{D102BA52-C3BB-494C-839C-380F99C5EACB}" srcOrd="5" destOrd="0" parTransId="{880D9876-8BE8-4F4B-AEFE-A0B73C982A29}" sibTransId="{356B4541-3B5F-4258-B463-D21C2F894194}"/>
    <dgm:cxn modelId="{4BDD7965-0035-4FDD-B82B-761912A3B532}" srcId="{22E542D9-890A-4981-925F-5F36ECC9EF75}" destId="{781D5E5A-7813-44BF-BB33-52A28D8B34C0}" srcOrd="4" destOrd="0" parTransId="{04CCDC6F-D371-4A82-8CA4-E615D093B2AB}" sibTransId="{1DD6ED68-26D0-4722-B364-A204001F31F4}"/>
    <dgm:cxn modelId="{0B80EE66-355D-449E-BB62-1FF280B3A536}" type="presOf" srcId="{22E542D9-890A-4981-925F-5F36ECC9EF75}" destId="{DCB5D192-092F-4D68-815D-3E8C8A8690B6}" srcOrd="0" destOrd="0" presId="urn:microsoft.com/office/officeart/2005/8/layout/default"/>
    <dgm:cxn modelId="{5B8A6952-6D02-4788-AC43-9C81E63A6428}" type="presOf" srcId="{7097FED6-9D1C-421B-BBD9-FFE252749E55}" destId="{E170C5A3-9007-49C3-B979-B06DE323410E}" srcOrd="0" destOrd="0" presId="urn:microsoft.com/office/officeart/2005/8/layout/default"/>
    <dgm:cxn modelId="{1BAD5975-A287-4CE5-8B1D-BAC79933E95C}" srcId="{22E542D9-890A-4981-925F-5F36ECC9EF75}" destId="{7097FED6-9D1C-421B-BBD9-FFE252749E55}" srcOrd="8" destOrd="0" parTransId="{3F005E6C-87CD-4297-992B-64B2A27B8CA1}" sibTransId="{6D5D905D-1AFB-44CB-ABF5-6FBE49692570}"/>
    <dgm:cxn modelId="{0A43FE7A-9DEC-433E-8A5F-C5A0B831209D}" type="presOf" srcId="{781D5E5A-7813-44BF-BB33-52A28D8B34C0}" destId="{41F0ADC9-7EC2-4F7B-A1E5-69CABB078074}" srcOrd="0" destOrd="0" presId="urn:microsoft.com/office/officeart/2005/8/layout/default"/>
    <dgm:cxn modelId="{1A1D4D98-B860-4721-A5ED-F4DD5DFC9FCF}" srcId="{22E542D9-890A-4981-925F-5F36ECC9EF75}" destId="{E21C62C4-F00A-4967-BBC5-78CE4C72816A}" srcOrd="0" destOrd="0" parTransId="{FAB974DD-AD7A-456A-9EC4-A1D27713E441}" sibTransId="{C3648BA4-4442-4B88-8333-22E7FA303E63}"/>
    <dgm:cxn modelId="{26CCAFA4-DCBF-4CAB-B604-5D44513B1398}" type="presOf" srcId="{E7E5D9F3-524E-4483-91B4-C2833A818B48}" destId="{7B9E7008-726E-4A87-9D9C-C2D9F79D88FB}" srcOrd="0" destOrd="0" presId="urn:microsoft.com/office/officeart/2005/8/layout/default"/>
    <dgm:cxn modelId="{2DF12AA8-E315-4042-815A-FCBCC843B4DF}" srcId="{22E542D9-890A-4981-925F-5F36ECC9EF75}" destId="{E47A3DAA-D37D-4210-B77F-AD614394CE70}" srcOrd="3" destOrd="0" parTransId="{9AC9B718-7353-46A7-AFAD-202AD6EB94E5}" sibTransId="{F7D6EB57-359B-4F2E-B821-9F1971B51A0B}"/>
    <dgm:cxn modelId="{774C31BA-0B00-4129-905A-D25C057569C3}" type="presOf" srcId="{4D858EAD-EF03-415D-B73B-8E1E245682EF}" destId="{C14BD973-EA9E-470C-B4E0-0DDE787E065F}" srcOrd="0" destOrd="0" presId="urn:microsoft.com/office/officeart/2005/8/layout/default"/>
    <dgm:cxn modelId="{3D1A09C8-12DE-4807-B09A-648E193441BC}" srcId="{22E542D9-890A-4981-925F-5F36ECC9EF75}" destId="{4D858EAD-EF03-415D-B73B-8E1E245682EF}" srcOrd="6" destOrd="0" parTransId="{ABF5C91D-CF3D-4604-81BB-2753B6D24B18}" sibTransId="{D62AB610-C3EB-4E58-937E-8B0F50515233}"/>
    <dgm:cxn modelId="{4BB2B8D7-B9B9-430A-A677-C6788242CD73}" srcId="{22E542D9-890A-4981-925F-5F36ECC9EF75}" destId="{8686C124-50E0-49C4-BA41-F1E32288240F}" srcOrd="7" destOrd="0" parTransId="{71D2B837-38C2-4A06-8A6F-FC233CD25ED0}" sibTransId="{C6C180DF-E6F1-4180-B295-BD960FE9DD9B}"/>
    <dgm:cxn modelId="{53B566F3-FE63-4B80-B0A0-24B0B0D5220D}" type="presOf" srcId="{FBA45DF1-6438-48F2-A331-A25AA1FDBD33}" destId="{8DE71E99-FBC4-4FA6-ADC2-47AD97BEE5AB}" srcOrd="0" destOrd="0" presId="urn:microsoft.com/office/officeart/2005/8/layout/default"/>
    <dgm:cxn modelId="{ACD129F8-E66D-4C67-8C6F-DDD9BCCB09EC}" srcId="{22E542D9-890A-4981-925F-5F36ECC9EF75}" destId="{FBA45DF1-6438-48F2-A331-A25AA1FDBD33}" srcOrd="1" destOrd="0" parTransId="{6F347A93-132A-4C85-8004-26CB4AC910A5}" sibTransId="{91044624-A7EE-42F9-98EB-C451EEB42612}"/>
    <dgm:cxn modelId="{7D4F374B-B830-4C0A-83A6-449B24AAA9DC}" type="presParOf" srcId="{DCB5D192-092F-4D68-815D-3E8C8A8690B6}" destId="{6A7D17AF-DD7A-4AD0-9041-9EB50B15B66C}" srcOrd="0" destOrd="0" presId="urn:microsoft.com/office/officeart/2005/8/layout/default"/>
    <dgm:cxn modelId="{5659321A-AEA8-41A7-B970-74DD2B4C8CFF}" type="presParOf" srcId="{DCB5D192-092F-4D68-815D-3E8C8A8690B6}" destId="{4ED117D3-2F61-4C87-AFF5-EBD64B50DF1D}" srcOrd="1" destOrd="0" presId="urn:microsoft.com/office/officeart/2005/8/layout/default"/>
    <dgm:cxn modelId="{A85EEA9F-D63B-4EE7-B189-525E05C09334}" type="presParOf" srcId="{DCB5D192-092F-4D68-815D-3E8C8A8690B6}" destId="{8DE71E99-FBC4-4FA6-ADC2-47AD97BEE5AB}" srcOrd="2" destOrd="0" presId="urn:microsoft.com/office/officeart/2005/8/layout/default"/>
    <dgm:cxn modelId="{08F00057-D7ED-4D61-8369-E2884AEAA26C}" type="presParOf" srcId="{DCB5D192-092F-4D68-815D-3E8C8A8690B6}" destId="{989D5A8D-B27F-4294-9502-114E4E1C8246}" srcOrd="3" destOrd="0" presId="urn:microsoft.com/office/officeart/2005/8/layout/default"/>
    <dgm:cxn modelId="{5BEFC44E-B29D-4CC7-87B8-981616CDE6EC}" type="presParOf" srcId="{DCB5D192-092F-4D68-815D-3E8C8A8690B6}" destId="{7B9E7008-726E-4A87-9D9C-C2D9F79D88FB}" srcOrd="4" destOrd="0" presId="urn:microsoft.com/office/officeart/2005/8/layout/default"/>
    <dgm:cxn modelId="{9DB4FB93-BDC5-485B-8EDF-8CF1776E452B}" type="presParOf" srcId="{DCB5D192-092F-4D68-815D-3E8C8A8690B6}" destId="{FC3AFD19-FB66-4E59-8541-2A81E202720B}" srcOrd="5" destOrd="0" presId="urn:microsoft.com/office/officeart/2005/8/layout/default"/>
    <dgm:cxn modelId="{3CECC26C-54C1-4187-82C6-B576260D8F48}" type="presParOf" srcId="{DCB5D192-092F-4D68-815D-3E8C8A8690B6}" destId="{F69ACF4F-031B-45AB-BC39-50FA7D554C5B}" srcOrd="6" destOrd="0" presId="urn:microsoft.com/office/officeart/2005/8/layout/default"/>
    <dgm:cxn modelId="{3C2A47D3-5749-4483-A2FE-215CC24F4113}" type="presParOf" srcId="{DCB5D192-092F-4D68-815D-3E8C8A8690B6}" destId="{E4F7858A-CEB8-4451-878B-58F8AA535345}" srcOrd="7" destOrd="0" presId="urn:microsoft.com/office/officeart/2005/8/layout/default"/>
    <dgm:cxn modelId="{64EA4761-FC54-41D7-A10D-B91518155095}" type="presParOf" srcId="{DCB5D192-092F-4D68-815D-3E8C8A8690B6}" destId="{41F0ADC9-7EC2-4F7B-A1E5-69CABB078074}" srcOrd="8" destOrd="0" presId="urn:microsoft.com/office/officeart/2005/8/layout/default"/>
    <dgm:cxn modelId="{605B3FAE-87CA-41E2-9E7B-7C5B894F85FE}" type="presParOf" srcId="{DCB5D192-092F-4D68-815D-3E8C8A8690B6}" destId="{847B6F14-8FEF-4B96-B9DE-917AC50DFA7D}" srcOrd="9" destOrd="0" presId="urn:microsoft.com/office/officeart/2005/8/layout/default"/>
    <dgm:cxn modelId="{7B46E43D-7645-4223-9922-F6A7C7538A65}" type="presParOf" srcId="{DCB5D192-092F-4D68-815D-3E8C8A8690B6}" destId="{F5748CCA-2404-4F42-B408-71FE36A43AC7}" srcOrd="10" destOrd="0" presId="urn:microsoft.com/office/officeart/2005/8/layout/default"/>
    <dgm:cxn modelId="{D7E2591C-8260-442E-9E4B-1E1071205886}" type="presParOf" srcId="{DCB5D192-092F-4D68-815D-3E8C8A8690B6}" destId="{F916163C-5FDE-4A7C-91CE-AFBC85BB0B98}" srcOrd="11" destOrd="0" presId="urn:microsoft.com/office/officeart/2005/8/layout/default"/>
    <dgm:cxn modelId="{C82FA56F-6C6C-47C0-9AA1-1D32D31F3569}" type="presParOf" srcId="{DCB5D192-092F-4D68-815D-3E8C8A8690B6}" destId="{C14BD973-EA9E-470C-B4E0-0DDE787E065F}" srcOrd="12" destOrd="0" presId="urn:microsoft.com/office/officeart/2005/8/layout/default"/>
    <dgm:cxn modelId="{DCCCE368-2D4F-49EE-8F57-466F6AB17DEA}" type="presParOf" srcId="{DCB5D192-092F-4D68-815D-3E8C8A8690B6}" destId="{D400B258-6AA8-4058-9415-40268A5631DC}" srcOrd="13" destOrd="0" presId="urn:microsoft.com/office/officeart/2005/8/layout/default"/>
    <dgm:cxn modelId="{B10EFD72-5BE2-43CA-BBEA-59451711481B}" type="presParOf" srcId="{DCB5D192-092F-4D68-815D-3E8C8A8690B6}" destId="{3A7618E0-8594-4D43-9868-9E7C707023EC}" srcOrd="14" destOrd="0" presId="urn:microsoft.com/office/officeart/2005/8/layout/default"/>
    <dgm:cxn modelId="{59672C57-98E1-4B91-99DE-3AE4F8B3B3D4}" type="presParOf" srcId="{DCB5D192-092F-4D68-815D-3E8C8A8690B6}" destId="{2B2E1E19-57D9-4997-9D77-A3D3FC2CFB15}" srcOrd="15" destOrd="0" presId="urn:microsoft.com/office/officeart/2005/8/layout/default"/>
    <dgm:cxn modelId="{8D5AA78C-2276-4AD5-8029-EDD0CCD7EEC7}" type="presParOf" srcId="{DCB5D192-092F-4D68-815D-3E8C8A8690B6}" destId="{E170C5A3-9007-49C3-B979-B06DE323410E}"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942E683-9576-443A-9C17-08D5FFC80660}" type="doc">
      <dgm:prSet loTypeId="urn:microsoft.com/office/officeart/2005/8/layout/vProcess5" loCatId="process" qsTypeId="urn:microsoft.com/office/officeart/2005/8/quickstyle/simple5" qsCatId="simple" csTypeId="urn:microsoft.com/office/officeart/2005/8/colors/accent1_3" csCatId="accent1"/>
      <dgm:spPr/>
      <dgm:t>
        <a:bodyPr/>
        <a:lstStyle/>
        <a:p>
          <a:endParaRPr lang="en-US"/>
        </a:p>
      </dgm:t>
    </dgm:pt>
    <dgm:pt modelId="{F2C016DE-E0D8-4472-B0FE-7A3CF92F81F8}">
      <dgm:prSet/>
      <dgm:spPr/>
      <dgm:t>
        <a:bodyPr/>
        <a:lstStyle/>
        <a:p>
          <a:r>
            <a:rPr lang="en-US"/>
            <a:t>Initiative:  Based on speed.    </a:t>
          </a:r>
        </a:p>
      </dgm:t>
    </dgm:pt>
    <dgm:pt modelId="{DF3605AE-E3FF-45A3-B1F9-F2D1F5FB9E97}" type="parTrans" cxnId="{AEBFDEAC-4944-4E6C-B13E-FAEF31F4C166}">
      <dgm:prSet/>
      <dgm:spPr/>
      <dgm:t>
        <a:bodyPr/>
        <a:lstStyle/>
        <a:p>
          <a:endParaRPr lang="en-US"/>
        </a:p>
      </dgm:t>
    </dgm:pt>
    <dgm:pt modelId="{1E0827F7-C9B5-427D-A2C7-8F47AE12A283}" type="sibTrans" cxnId="{AEBFDEAC-4944-4E6C-B13E-FAEF31F4C166}">
      <dgm:prSet/>
      <dgm:spPr/>
      <dgm:t>
        <a:bodyPr/>
        <a:lstStyle/>
        <a:p>
          <a:endParaRPr lang="en-US"/>
        </a:p>
      </dgm:t>
    </dgm:pt>
    <dgm:pt modelId="{48BA1FE3-4CE9-45FD-8196-6EEED8D088F9}">
      <dgm:prSet/>
      <dgm:spPr/>
      <dgm:t>
        <a:bodyPr/>
        <a:lstStyle/>
        <a:p>
          <a:r>
            <a:rPr lang="en-US"/>
            <a:t>Only living entities can participate</a:t>
          </a:r>
        </a:p>
      </dgm:t>
    </dgm:pt>
    <dgm:pt modelId="{0C745BCE-F5A9-452A-A74D-0F9A3D963F12}" type="parTrans" cxnId="{EFBD586E-A4F7-4EB9-8F77-3363D1D4B560}">
      <dgm:prSet/>
      <dgm:spPr/>
      <dgm:t>
        <a:bodyPr/>
        <a:lstStyle/>
        <a:p>
          <a:endParaRPr lang="en-US"/>
        </a:p>
      </dgm:t>
    </dgm:pt>
    <dgm:pt modelId="{2F5CB179-DB8F-4615-835B-85C832929FE0}" type="sibTrans" cxnId="{EFBD586E-A4F7-4EB9-8F77-3363D1D4B560}">
      <dgm:prSet/>
      <dgm:spPr/>
      <dgm:t>
        <a:bodyPr/>
        <a:lstStyle/>
        <a:p>
          <a:endParaRPr lang="en-US"/>
        </a:p>
      </dgm:t>
    </dgm:pt>
    <dgm:pt modelId="{CB7C4BB0-0726-4985-8F3B-224E84A364C5}">
      <dgm:prSet/>
      <dgm:spPr/>
      <dgm:t>
        <a:bodyPr/>
        <a:lstStyle/>
        <a:p>
          <a:r>
            <a:rPr lang="en-US"/>
            <a:t>For Ties:  Break based on following sort…</a:t>
          </a:r>
        </a:p>
      </dgm:t>
    </dgm:pt>
    <dgm:pt modelId="{AAD1A0AB-7CCC-4313-8FBC-9C1331362530}" type="parTrans" cxnId="{8420FDB3-FA1E-4758-AA69-C1F6E6B322E4}">
      <dgm:prSet/>
      <dgm:spPr/>
      <dgm:t>
        <a:bodyPr/>
        <a:lstStyle/>
        <a:p>
          <a:endParaRPr lang="en-US"/>
        </a:p>
      </dgm:t>
    </dgm:pt>
    <dgm:pt modelId="{C622E9C5-BBEA-49CA-85E5-E71FE1F6B097}" type="sibTrans" cxnId="{8420FDB3-FA1E-4758-AA69-C1F6E6B322E4}">
      <dgm:prSet/>
      <dgm:spPr/>
      <dgm:t>
        <a:bodyPr/>
        <a:lstStyle/>
        <a:p>
          <a:endParaRPr lang="en-US"/>
        </a:p>
      </dgm:t>
    </dgm:pt>
    <dgm:pt modelId="{DFE9669B-FA26-441F-91AC-8B11918C5A0C}">
      <dgm:prSet/>
      <dgm:spPr/>
      <dgm:t>
        <a:bodyPr/>
        <a:lstStyle/>
        <a:p>
          <a:r>
            <a:rPr lang="en-US"/>
            <a:t>Highest level</a:t>
          </a:r>
        </a:p>
      </dgm:t>
    </dgm:pt>
    <dgm:pt modelId="{B76BCFB7-F306-459E-A4D5-28B9BA2714B8}" type="parTrans" cxnId="{D65F2E2B-15B4-411A-B683-CDE4EAC6869C}">
      <dgm:prSet/>
      <dgm:spPr/>
      <dgm:t>
        <a:bodyPr/>
        <a:lstStyle/>
        <a:p>
          <a:endParaRPr lang="en-US"/>
        </a:p>
      </dgm:t>
    </dgm:pt>
    <dgm:pt modelId="{44D19F95-BB7B-45ED-B1D2-062CACC78409}" type="sibTrans" cxnId="{D65F2E2B-15B4-411A-B683-CDE4EAC6869C}">
      <dgm:prSet/>
      <dgm:spPr/>
      <dgm:t>
        <a:bodyPr/>
        <a:lstStyle/>
        <a:p>
          <a:endParaRPr lang="en-US"/>
        </a:p>
      </dgm:t>
    </dgm:pt>
    <dgm:pt modelId="{008CE749-8410-4B6C-956F-7AE89F72406A}">
      <dgm:prSet/>
      <dgm:spPr/>
      <dgm:t>
        <a:bodyPr/>
        <a:lstStyle/>
        <a:p>
          <a:r>
            <a:rPr lang="en-US"/>
            <a:t>Highest Experience Points</a:t>
          </a:r>
        </a:p>
      </dgm:t>
    </dgm:pt>
    <dgm:pt modelId="{45459EF8-E82C-4B67-BBF1-79001023577B}" type="parTrans" cxnId="{05D73C0A-791E-44FD-AABC-5FA68407E502}">
      <dgm:prSet/>
      <dgm:spPr/>
      <dgm:t>
        <a:bodyPr/>
        <a:lstStyle/>
        <a:p>
          <a:endParaRPr lang="en-US"/>
        </a:p>
      </dgm:t>
    </dgm:pt>
    <dgm:pt modelId="{DE451BBF-3377-4892-BD92-D3539BFD4617}" type="sibTrans" cxnId="{05D73C0A-791E-44FD-AABC-5FA68407E502}">
      <dgm:prSet/>
      <dgm:spPr/>
      <dgm:t>
        <a:bodyPr/>
        <a:lstStyle/>
        <a:p>
          <a:endParaRPr lang="en-US"/>
        </a:p>
      </dgm:t>
    </dgm:pt>
    <dgm:pt modelId="{7F28DB04-F73E-4869-8C36-E4F888E38478}">
      <dgm:prSet/>
      <dgm:spPr/>
      <dgm:t>
        <a:bodyPr/>
        <a:lstStyle/>
        <a:p>
          <a:r>
            <a:rPr lang="en-US"/>
            <a:t>Character before Monster</a:t>
          </a:r>
        </a:p>
      </dgm:t>
    </dgm:pt>
    <dgm:pt modelId="{E7A947A9-F924-4E25-85E4-1D757657027E}" type="parTrans" cxnId="{1BA85B34-E5CE-4B7A-A3A5-A309D2968B2A}">
      <dgm:prSet/>
      <dgm:spPr/>
      <dgm:t>
        <a:bodyPr/>
        <a:lstStyle/>
        <a:p>
          <a:endParaRPr lang="en-US"/>
        </a:p>
      </dgm:t>
    </dgm:pt>
    <dgm:pt modelId="{E9340C43-8720-4380-AB3A-F513317400C4}" type="sibTrans" cxnId="{1BA85B34-E5CE-4B7A-A3A5-A309D2968B2A}">
      <dgm:prSet/>
      <dgm:spPr/>
      <dgm:t>
        <a:bodyPr/>
        <a:lstStyle/>
        <a:p>
          <a:endParaRPr lang="en-US"/>
        </a:p>
      </dgm:t>
    </dgm:pt>
    <dgm:pt modelId="{99858844-6A7B-4721-9ABD-12C2EC749254}">
      <dgm:prSet/>
      <dgm:spPr/>
      <dgm:t>
        <a:bodyPr/>
        <a:lstStyle/>
        <a:p>
          <a:r>
            <a:rPr lang="en-US"/>
            <a:t>Alphabetic on Name</a:t>
          </a:r>
        </a:p>
      </dgm:t>
    </dgm:pt>
    <dgm:pt modelId="{C8754878-D3B7-46BC-89D1-6B0B3965B616}" type="parTrans" cxnId="{E5AA7B7B-E13C-411A-8830-5E03B431B670}">
      <dgm:prSet/>
      <dgm:spPr/>
      <dgm:t>
        <a:bodyPr/>
        <a:lstStyle/>
        <a:p>
          <a:endParaRPr lang="en-US"/>
        </a:p>
      </dgm:t>
    </dgm:pt>
    <dgm:pt modelId="{A00DF4A9-725D-4350-A638-BB622586C028}" type="sibTrans" cxnId="{E5AA7B7B-E13C-411A-8830-5E03B431B670}">
      <dgm:prSet/>
      <dgm:spPr/>
      <dgm:t>
        <a:bodyPr/>
        <a:lstStyle/>
        <a:p>
          <a:endParaRPr lang="en-US"/>
        </a:p>
      </dgm:t>
    </dgm:pt>
    <dgm:pt modelId="{2C94108A-93C4-4864-B7FB-B9FF81C1808D}">
      <dgm:prSet/>
      <dgm:spPr/>
      <dgm:t>
        <a:bodyPr/>
        <a:lstStyle/>
        <a:p>
          <a:r>
            <a:rPr lang="en-US"/>
            <a:t>First in list order</a:t>
          </a:r>
        </a:p>
      </dgm:t>
    </dgm:pt>
    <dgm:pt modelId="{B14CFD72-CFF9-427A-9556-67843BE1281F}" type="parTrans" cxnId="{A231A4B1-E43C-43B6-8EA2-C5DA4B51410B}">
      <dgm:prSet/>
      <dgm:spPr/>
      <dgm:t>
        <a:bodyPr/>
        <a:lstStyle/>
        <a:p>
          <a:endParaRPr lang="en-US"/>
        </a:p>
      </dgm:t>
    </dgm:pt>
    <dgm:pt modelId="{AECF2AA9-BA92-4BAB-A416-42B90B8882A0}" type="sibTrans" cxnId="{A231A4B1-E43C-43B6-8EA2-C5DA4B51410B}">
      <dgm:prSet/>
      <dgm:spPr/>
      <dgm:t>
        <a:bodyPr/>
        <a:lstStyle/>
        <a:p>
          <a:endParaRPr lang="en-US"/>
        </a:p>
      </dgm:t>
    </dgm:pt>
    <dgm:pt modelId="{ACCECE11-9F51-49E4-8C5B-8729971EBE4B}" type="pres">
      <dgm:prSet presAssocID="{2942E683-9576-443A-9C17-08D5FFC80660}" presName="outerComposite" presStyleCnt="0">
        <dgm:presLayoutVars>
          <dgm:chMax val="5"/>
          <dgm:dir/>
          <dgm:resizeHandles val="exact"/>
        </dgm:presLayoutVars>
      </dgm:prSet>
      <dgm:spPr/>
    </dgm:pt>
    <dgm:pt modelId="{1E7A06ED-303E-490B-B4AC-627CEFC3DE79}" type="pres">
      <dgm:prSet presAssocID="{2942E683-9576-443A-9C17-08D5FFC80660}" presName="dummyMaxCanvas" presStyleCnt="0">
        <dgm:presLayoutVars/>
      </dgm:prSet>
      <dgm:spPr/>
    </dgm:pt>
    <dgm:pt modelId="{399D8932-257A-440E-9378-E9FBF83490FF}" type="pres">
      <dgm:prSet presAssocID="{2942E683-9576-443A-9C17-08D5FFC80660}" presName="ThreeNodes_1" presStyleLbl="node1" presStyleIdx="0" presStyleCnt="3">
        <dgm:presLayoutVars>
          <dgm:bulletEnabled val="1"/>
        </dgm:presLayoutVars>
      </dgm:prSet>
      <dgm:spPr/>
    </dgm:pt>
    <dgm:pt modelId="{7A1F283E-280B-4BBE-898C-33B3AA3AC222}" type="pres">
      <dgm:prSet presAssocID="{2942E683-9576-443A-9C17-08D5FFC80660}" presName="ThreeNodes_2" presStyleLbl="node1" presStyleIdx="1" presStyleCnt="3">
        <dgm:presLayoutVars>
          <dgm:bulletEnabled val="1"/>
        </dgm:presLayoutVars>
      </dgm:prSet>
      <dgm:spPr/>
    </dgm:pt>
    <dgm:pt modelId="{C18BF407-E719-4918-9FBE-FA137D8AED4B}" type="pres">
      <dgm:prSet presAssocID="{2942E683-9576-443A-9C17-08D5FFC80660}" presName="ThreeNodes_3" presStyleLbl="node1" presStyleIdx="2" presStyleCnt="3">
        <dgm:presLayoutVars>
          <dgm:bulletEnabled val="1"/>
        </dgm:presLayoutVars>
      </dgm:prSet>
      <dgm:spPr/>
    </dgm:pt>
    <dgm:pt modelId="{0A030D70-5AE6-4BC5-85F5-D19AAB6D8D8A}" type="pres">
      <dgm:prSet presAssocID="{2942E683-9576-443A-9C17-08D5FFC80660}" presName="ThreeConn_1-2" presStyleLbl="fgAccFollowNode1" presStyleIdx="0" presStyleCnt="2">
        <dgm:presLayoutVars>
          <dgm:bulletEnabled val="1"/>
        </dgm:presLayoutVars>
      </dgm:prSet>
      <dgm:spPr/>
    </dgm:pt>
    <dgm:pt modelId="{F79B194B-CDE7-480E-8670-DFFF809BB625}" type="pres">
      <dgm:prSet presAssocID="{2942E683-9576-443A-9C17-08D5FFC80660}" presName="ThreeConn_2-3" presStyleLbl="fgAccFollowNode1" presStyleIdx="1" presStyleCnt="2">
        <dgm:presLayoutVars>
          <dgm:bulletEnabled val="1"/>
        </dgm:presLayoutVars>
      </dgm:prSet>
      <dgm:spPr/>
    </dgm:pt>
    <dgm:pt modelId="{A1F2207F-D889-4B15-AAFD-CB3BC10D2724}" type="pres">
      <dgm:prSet presAssocID="{2942E683-9576-443A-9C17-08D5FFC80660}" presName="ThreeNodes_1_text" presStyleLbl="node1" presStyleIdx="2" presStyleCnt="3">
        <dgm:presLayoutVars>
          <dgm:bulletEnabled val="1"/>
        </dgm:presLayoutVars>
      </dgm:prSet>
      <dgm:spPr/>
    </dgm:pt>
    <dgm:pt modelId="{83622118-0F7F-4C80-ABCD-DC858C4AB7F3}" type="pres">
      <dgm:prSet presAssocID="{2942E683-9576-443A-9C17-08D5FFC80660}" presName="ThreeNodes_2_text" presStyleLbl="node1" presStyleIdx="2" presStyleCnt="3">
        <dgm:presLayoutVars>
          <dgm:bulletEnabled val="1"/>
        </dgm:presLayoutVars>
      </dgm:prSet>
      <dgm:spPr/>
    </dgm:pt>
    <dgm:pt modelId="{043D7FAC-5AD9-48CE-B8D8-1DDDC1AB8889}" type="pres">
      <dgm:prSet presAssocID="{2942E683-9576-443A-9C17-08D5FFC80660}" presName="ThreeNodes_3_text" presStyleLbl="node1" presStyleIdx="2" presStyleCnt="3">
        <dgm:presLayoutVars>
          <dgm:bulletEnabled val="1"/>
        </dgm:presLayoutVars>
      </dgm:prSet>
      <dgm:spPr/>
    </dgm:pt>
  </dgm:ptLst>
  <dgm:cxnLst>
    <dgm:cxn modelId="{05D73C0A-791E-44FD-AABC-5FA68407E502}" srcId="{CB7C4BB0-0726-4985-8F3B-224E84A364C5}" destId="{008CE749-8410-4B6C-956F-7AE89F72406A}" srcOrd="1" destOrd="0" parTransId="{45459EF8-E82C-4B67-BBF1-79001023577B}" sibTransId="{DE451BBF-3377-4892-BD92-D3539BFD4617}"/>
    <dgm:cxn modelId="{FE75E819-5F6F-4577-9103-79DC90D81D38}" type="presOf" srcId="{2C94108A-93C4-4864-B7FB-B9FF81C1808D}" destId="{043D7FAC-5AD9-48CE-B8D8-1DDDC1AB8889}" srcOrd="1" destOrd="5" presId="urn:microsoft.com/office/officeart/2005/8/layout/vProcess5"/>
    <dgm:cxn modelId="{C946571E-38C8-4A85-96BB-47279A07DD30}" type="presOf" srcId="{CB7C4BB0-0726-4985-8F3B-224E84A364C5}" destId="{C18BF407-E719-4918-9FBE-FA137D8AED4B}" srcOrd="0" destOrd="0" presId="urn:microsoft.com/office/officeart/2005/8/layout/vProcess5"/>
    <dgm:cxn modelId="{D65F2E2B-15B4-411A-B683-CDE4EAC6869C}" srcId="{CB7C4BB0-0726-4985-8F3B-224E84A364C5}" destId="{DFE9669B-FA26-441F-91AC-8B11918C5A0C}" srcOrd="0" destOrd="0" parTransId="{B76BCFB7-F306-459E-A4D5-28B9BA2714B8}" sibTransId="{44D19F95-BB7B-45ED-B1D2-062CACC78409}"/>
    <dgm:cxn modelId="{0B170A2E-64B7-4240-803E-6A9313B597C9}" type="presOf" srcId="{7F28DB04-F73E-4869-8C36-E4F888E38478}" destId="{043D7FAC-5AD9-48CE-B8D8-1DDDC1AB8889}" srcOrd="1" destOrd="3" presId="urn:microsoft.com/office/officeart/2005/8/layout/vProcess5"/>
    <dgm:cxn modelId="{1BA85B34-E5CE-4B7A-A3A5-A309D2968B2A}" srcId="{CB7C4BB0-0726-4985-8F3B-224E84A364C5}" destId="{7F28DB04-F73E-4869-8C36-E4F888E38478}" srcOrd="2" destOrd="0" parTransId="{E7A947A9-F924-4E25-85E4-1D757657027E}" sibTransId="{E9340C43-8720-4380-AB3A-F513317400C4}"/>
    <dgm:cxn modelId="{AE35E164-A737-4323-95BD-167FCB4D860E}" type="presOf" srcId="{DFE9669B-FA26-441F-91AC-8B11918C5A0C}" destId="{043D7FAC-5AD9-48CE-B8D8-1DDDC1AB8889}" srcOrd="1" destOrd="1" presId="urn:microsoft.com/office/officeart/2005/8/layout/vProcess5"/>
    <dgm:cxn modelId="{3FF5E166-36A5-46A7-B429-99BB5DB73022}" type="presOf" srcId="{2942E683-9576-443A-9C17-08D5FFC80660}" destId="{ACCECE11-9F51-49E4-8C5B-8729971EBE4B}" srcOrd="0" destOrd="0" presId="urn:microsoft.com/office/officeart/2005/8/layout/vProcess5"/>
    <dgm:cxn modelId="{6E5DA047-FCC1-4510-ABF2-981341280F21}" type="presOf" srcId="{F2C016DE-E0D8-4472-B0FE-7A3CF92F81F8}" destId="{399D8932-257A-440E-9378-E9FBF83490FF}" srcOrd="0" destOrd="0" presId="urn:microsoft.com/office/officeart/2005/8/layout/vProcess5"/>
    <dgm:cxn modelId="{2F408849-9EC8-40B1-85B1-A87C703FB71C}" type="presOf" srcId="{2F5CB179-DB8F-4615-835B-85C832929FE0}" destId="{F79B194B-CDE7-480E-8670-DFFF809BB625}" srcOrd="0" destOrd="0" presId="urn:microsoft.com/office/officeart/2005/8/layout/vProcess5"/>
    <dgm:cxn modelId="{4E27344D-59A3-454E-976D-9EFD084CA3D7}" type="presOf" srcId="{F2C016DE-E0D8-4472-B0FE-7A3CF92F81F8}" destId="{A1F2207F-D889-4B15-AAFD-CB3BC10D2724}" srcOrd="1" destOrd="0" presId="urn:microsoft.com/office/officeart/2005/8/layout/vProcess5"/>
    <dgm:cxn modelId="{3A1BC26D-4F82-4D91-A6FD-F21DB916C0A7}" type="presOf" srcId="{1E0827F7-C9B5-427D-A2C7-8F47AE12A283}" destId="{0A030D70-5AE6-4BC5-85F5-D19AAB6D8D8A}" srcOrd="0" destOrd="0" presId="urn:microsoft.com/office/officeart/2005/8/layout/vProcess5"/>
    <dgm:cxn modelId="{EFBD586E-A4F7-4EB9-8F77-3363D1D4B560}" srcId="{2942E683-9576-443A-9C17-08D5FFC80660}" destId="{48BA1FE3-4CE9-45FD-8196-6EEED8D088F9}" srcOrd="1" destOrd="0" parTransId="{0C745BCE-F5A9-452A-A74D-0F9A3D963F12}" sibTransId="{2F5CB179-DB8F-4615-835B-85C832929FE0}"/>
    <dgm:cxn modelId="{BBC30A6F-2CD7-476E-9216-EB7AFEF11586}" type="presOf" srcId="{CB7C4BB0-0726-4985-8F3B-224E84A364C5}" destId="{043D7FAC-5AD9-48CE-B8D8-1DDDC1AB8889}" srcOrd="1" destOrd="0" presId="urn:microsoft.com/office/officeart/2005/8/layout/vProcess5"/>
    <dgm:cxn modelId="{D455AC53-64E8-46D6-A4C9-F9CD1B6EF281}" type="presOf" srcId="{48BA1FE3-4CE9-45FD-8196-6EEED8D088F9}" destId="{7A1F283E-280B-4BBE-898C-33B3AA3AC222}" srcOrd="0" destOrd="0" presId="urn:microsoft.com/office/officeart/2005/8/layout/vProcess5"/>
    <dgm:cxn modelId="{5F684956-860F-4267-8009-6E2C6F8A627C}" type="presOf" srcId="{008CE749-8410-4B6C-956F-7AE89F72406A}" destId="{C18BF407-E719-4918-9FBE-FA137D8AED4B}" srcOrd="0" destOrd="2" presId="urn:microsoft.com/office/officeart/2005/8/layout/vProcess5"/>
    <dgm:cxn modelId="{E5AA7B7B-E13C-411A-8830-5E03B431B670}" srcId="{CB7C4BB0-0726-4985-8F3B-224E84A364C5}" destId="{99858844-6A7B-4721-9ABD-12C2EC749254}" srcOrd="3" destOrd="0" parTransId="{C8754878-D3B7-46BC-89D1-6B0B3965B616}" sibTransId="{A00DF4A9-725D-4350-A638-BB622586C028}"/>
    <dgm:cxn modelId="{6B9962A1-F9F5-4A86-828B-D5F62CE6FEAD}" type="presOf" srcId="{DFE9669B-FA26-441F-91AC-8B11918C5A0C}" destId="{C18BF407-E719-4918-9FBE-FA137D8AED4B}" srcOrd="0" destOrd="1" presId="urn:microsoft.com/office/officeart/2005/8/layout/vProcess5"/>
    <dgm:cxn modelId="{4D1CC4A3-313D-49FC-9EF1-8B8F19F7696A}" type="presOf" srcId="{7F28DB04-F73E-4869-8C36-E4F888E38478}" destId="{C18BF407-E719-4918-9FBE-FA137D8AED4B}" srcOrd="0" destOrd="3" presId="urn:microsoft.com/office/officeart/2005/8/layout/vProcess5"/>
    <dgm:cxn modelId="{FCCC33AA-7EA9-4A5A-B406-AC15E23A1E0D}" type="presOf" srcId="{008CE749-8410-4B6C-956F-7AE89F72406A}" destId="{043D7FAC-5AD9-48CE-B8D8-1DDDC1AB8889}" srcOrd="1" destOrd="2" presId="urn:microsoft.com/office/officeart/2005/8/layout/vProcess5"/>
    <dgm:cxn modelId="{E5A3A3AA-2620-4520-900A-F2AFF5ECA5D2}" type="presOf" srcId="{2C94108A-93C4-4864-B7FB-B9FF81C1808D}" destId="{C18BF407-E719-4918-9FBE-FA137D8AED4B}" srcOrd="0" destOrd="5" presId="urn:microsoft.com/office/officeart/2005/8/layout/vProcess5"/>
    <dgm:cxn modelId="{AEBFDEAC-4944-4E6C-B13E-FAEF31F4C166}" srcId="{2942E683-9576-443A-9C17-08D5FFC80660}" destId="{F2C016DE-E0D8-4472-B0FE-7A3CF92F81F8}" srcOrd="0" destOrd="0" parTransId="{DF3605AE-E3FF-45A3-B1F9-F2D1F5FB9E97}" sibTransId="{1E0827F7-C9B5-427D-A2C7-8F47AE12A283}"/>
    <dgm:cxn modelId="{A231A4B1-E43C-43B6-8EA2-C5DA4B51410B}" srcId="{CB7C4BB0-0726-4985-8F3B-224E84A364C5}" destId="{2C94108A-93C4-4864-B7FB-B9FF81C1808D}" srcOrd="4" destOrd="0" parTransId="{B14CFD72-CFF9-427A-9556-67843BE1281F}" sibTransId="{AECF2AA9-BA92-4BAB-A416-42B90B8882A0}"/>
    <dgm:cxn modelId="{8420FDB3-FA1E-4758-AA69-C1F6E6B322E4}" srcId="{2942E683-9576-443A-9C17-08D5FFC80660}" destId="{CB7C4BB0-0726-4985-8F3B-224E84A364C5}" srcOrd="2" destOrd="0" parTransId="{AAD1A0AB-7CCC-4313-8FBC-9C1331362530}" sibTransId="{C622E9C5-BBEA-49CA-85E5-E71FE1F6B097}"/>
    <dgm:cxn modelId="{902554D1-63BE-43BD-98AC-00A580301729}" type="presOf" srcId="{48BA1FE3-4CE9-45FD-8196-6EEED8D088F9}" destId="{83622118-0F7F-4C80-ABCD-DC858C4AB7F3}" srcOrd="1" destOrd="0" presId="urn:microsoft.com/office/officeart/2005/8/layout/vProcess5"/>
    <dgm:cxn modelId="{0B5558F0-EB20-44B4-BD42-76576726729C}" type="presOf" srcId="{99858844-6A7B-4721-9ABD-12C2EC749254}" destId="{043D7FAC-5AD9-48CE-B8D8-1DDDC1AB8889}" srcOrd="1" destOrd="4" presId="urn:microsoft.com/office/officeart/2005/8/layout/vProcess5"/>
    <dgm:cxn modelId="{B7F757F4-03CB-456B-8579-B023C35451B9}" type="presOf" srcId="{99858844-6A7B-4721-9ABD-12C2EC749254}" destId="{C18BF407-E719-4918-9FBE-FA137D8AED4B}" srcOrd="0" destOrd="4" presId="urn:microsoft.com/office/officeart/2005/8/layout/vProcess5"/>
    <dgm:cxn modelId="{C67578FD-238E-4FDF-8FBB-C1F8B7A1BB86}" type="presParOf" srcId="{ACCECE11-9F51-49E4-8C5B-8729971EBE4B}" destId="{1E7A06ED-303E-490B-B4AC-627CEFC3DE79}" srcOrd="0" destOrd="0" presId="urn:microsoft.com/office/officeart/2005/8/layout/vProcess5"/>
    <dgm:cxn modelId="{9F509698-EB6A-423A-99BE-7CF91B76BBDB}" type="presParOf" srcId="{ACCECE11-9F51-49E4-8C5B-8729971EBE4B}" destId="{399D8932-257A-440E-9378-E9FBF83490FF}" srcOrd="1" destOrd="0" presId="urn:microsoft.com/office/officeart/2005/8/layout/vProcess5"/>
    <dgm:cxn modelId="{62D76306-D974-49AC-8688-7EE43A4B24E3}" type="presParOf" srcId="{ACCECE11-9F51-49E4-8C5B-8729971EBE4B}" destId="{7A1F283E-280B-4BBE-898C-33B3AA3AC222}" srcOrd="2" destOrd="0" presId="urn:microsoft.com/office/officeart/2005/8/layout/vProcess5"/>
    <dgm:cxn modelId="{9FB978B3-F4AE-4095-BB28-9F0A7F4DBFCA}" type="presParOf" srcId="{ACCECE11-9F51-49E4-8C5B-8729971EBE4B}" destId="{C18BF407-E719-4918-9FBE-FA137D8AED4B}" srcOrd="3" destOrd="0" presId="urn:microsoft.com/office/officeart/2005/8/layout/vProcess5"/>
    <dgm:cxn modelId="{3197E306-08A4-4800-ABB4-E01EF98343F3}" type="presParOf" srcId="{ACCECE11-9F51-49E4-8C5B-8729971EBE4B}" destId="{0A030D70-5AE6-4BC5-85F5-D19AAB6D8D8A}" srcOrd="4" destOrd="0" presId="urn:microsoft.com/office/officeart/2005/8/layout/vProcess5"/>
    <dgm:cxn modelId="{CAEF1EFC-CEA3-47DA-8393-0F4FEB4FE75B}" type="presParOf" srcId="{ACCECE11-9F51-49E4-8C5B-8729971EBE4B}" destId="{F79B194B-CDE7-480E-8670-DFFF809BB625}" srcOrd="5" destOrd="0" presId="urn:microsoft.com/office/officeart/2005/8/layout/vProcess5"/>
    <dgm:cxn modelId="{A788D87F-A40E-4CAF-816C-09AE53FA986D}" type="presParOf" srcId="{ACCECE11-9F51-49E4-8C5B-8729971EBE4B}" destId="{A1F2207F-D889-4B15-AAFD-CB3BC10D2724}" srcOrd="6" destOrd="0" presId="urn:microsoft.com/office/officeart/2005/8/layout/vProcess5"/>
    <dgm:cxn modelId="{D930DDC7-2A32-4916-BCC9-96BB23B579C2}" type="presParOf" srcId="{ACCECE11-9F51-49E4-8C5B-8729971EBE4B}" destId="{83622118-0F7F-4C80-ABCD-DC858C4AB7F3}" srcOrd="7" destOrd="0" presId="urn:microsoft.com/office/officeart/2005/8/layout/vProcess5"/>
    <dgm:cxn modelId="{67119996-800F-4F00-955F-2A162349D2EC}" type="presParOf" srcId="{ACCECE11-9F51-49E4-8C5B-8729971EBE4B}" destId="{043D7FAC-5AD9-48CE-B8D8-1DDDC1AB8889}"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6CB34A3-7969-4027-AC8A-93E0C7BCC82D}" type="doc">
      <dgm:prSet loTypeId="urn:microsoft.com/office/officeart/2005/8/layout/hierarchy3" loCatId="hierarchy" qsTypeId="urn:microsoft.com/office/officeart/2005/8/quickstyle/simple3" qsCatId="simple" csTypeId="urn:microsoft.com/office/officeart/2005/8/colors/colorful5" csCatId="colorful" phldr="1"/>
      <dgm:spPr/>
      <dgm:t>
        <a:bodyPr/>
        <a:lstStyle/>
        <a:p>
          <a:endParaRPr lang="en-US"/>
        </a:p>
      </dgm:t>
    </dgm:pt>
    <dgm:pt modelId="{1476AD5C-48B6-4531-90C8-E818CFCE06F6}">
      <dgm:prSet/>
      <dgm:spPr/>
      <dgm:t>
        <a:bodyPr/>
        <a:lstStyle/>
        <a:p>
          <a:r>
            <a:rPr lang="en-US"/>
            <a:t>To Hit / Dodge:</a:t>
          </a:r>
        </a:p>
      </dgm:t>
    </dgm:pt>
    <dgm:pt modelId="{07FE92EB-D5D4-4D25-B50D-EA4539DE9597}" type="parTrans" cxnId="{2149B76F-A577-4DE2-BFBE-5F0780E2B490}">
      <dgm:prSet/>
      <dgm:spPr/>
      <dgm:t>
        <a:bodyPr/>
        <a:lstStyle/>
        <a:p>
          <a:endParaRPr lang="en-US"/>
        </a:p>
      </dgm:t>
    </dgm:pt>
    <dgm:pt modelId="{38C3BAA2-9A17-4B98-A22A-E2FB2F47D949}" type="sibTrans" cxnId="{2149B76F-A577-4DE2-BFBE-5F0780E2B490}">
      <dgm:prSet/>
      <dgm:spPr/>
      <dgm:t>
        <a:bodyPr/>
        <a:lstStyle/>
        <a:p>
          <a:endParaRPr lang="en-US"/>
        </a:p>
      </dgm:t>
    </dgm:pt>
    <dgm:pt modelId="{C8E90506-BBD7-4B10-A5D4-289850A373C5}">
      <dgm:prSet/>
      <dgm:spPr/>
      <dgm:t>
        <a:bodyPr/>
        <a:lstStyle/>
        <a:p>
          <a:r>
            <a:rPr lang="en-US" dirty="0"/>
            <a:t>Roll of 20 sided dice. (make sure Random is new seed…)</a:t>
          </a:r>
        </a:p>
        <a:p>
          <a:r>
            <a:rPr lang="en-US" dirty="0"/>
            <a:t>1 is auto miss</a:t>
          </a:r>
        </a:p>
        <a:p>
          <a:r>
            <a:rPr lang="en-US"/>
            <a:t>20 is auto hit</a:t>
          </a:r>
        </a:p>
      </dgm:t>
    </dgm:pt>
    <dgm:pt modelId="{A195E3A8-75A3-4AC0-B745-033CF3D7F460}" type="parTrans" cxnId="{35B03428-08F4-4B7C-90C8-F5FCC3FA03AA}">
      <dgm:prSet/>
      <dgm:spPr/>
      <dgm:t>
        <a:bodyPr/>
        <a:lstStyle/>
        <a:p>
          <a:endParaRPr lang="en-US"/>
        </a:p>
      </dgm:t>
    </dgm:pt>
    <dgm:pt modelId="{9F02038C-7759-4D19-9550-D537DD94F7EE}" type="sibTrans" cxnId="{35B03428-08F4-4B7C-90C8-F5FCC3FA03AA}">
      <dgm:prSet/>
      <dgm:spPr/>
      <dgm:t>
        <a:bodyPr/>
        <a:lstStyle/>
        <a:p>
          <a:endParaRPr lang="en-US"/>
        </a:p>
      </dgm:t>
    </dgm:pt>
    <dgm:pt modelId="{A538C6BD-A5AD-427F-A9E7-2E5123C77C84}">
      <dgm:prSet/>
      <dgm:spPr/>
      <dgm:t>
        <a:bodyPr/>
        <a:lstStyle/>
        <a:p>
          <a:r>
            <a:rPr lang="en-US" dirty="0"/>
            <a:t>Success:  Roll + Level + Attack Modifiers &gt; Target Defense + Target Level</a:t>
          </a:r>
        </a:p>
      </dgm:t>
    </dgm:pt>
    <dgm:pt modelId="{513FF8F6-34DB-4CF7-9F9D-C62CCEC5D46D}" type="parTrans" cxnId="{7A07C7EC-4923-434E-9A12-FBCF384F3B56}">
      <dgm:prSet/>
      <dgm:spPr/>
      <dgm:t>
        <a:bodyPr/>
        <a:lstStyle/>
        <a:p>
          <a:endParaRPr lang="en-US"/>
        </a:p>
      </dgm:t>
    </dgm:pt>
    <dgm:pt modelId="{5ACFB94A-FD56-450C-9C29-3444C55C8157}" type="sibTrans" cxnId="{7A07C7EC-4923-434E-9A12-FBCF384F3B56}">
      <dgm:prSet/>
      <dgm:spPr/>
      <dgm:t>
        <a:bodyPr/>
        <a:lstStyle/>
        <a:p>
          <a:endParaRPr lang="en-US"/>
        </a:p>
      </dgm:t>
    </dgm:pt>
    <dgm:pt modelId="{213DD0FA-5C75-4001-B1AF-387B4A91443F}">
      <dgm:prSet/>
      <dgm:spPr/>
      <dgm:t>
        <a:bodyPr/>
        <a:lstStyle/>
        <a:p>
          <a:r>
            <a:rPr lang="en-US"/>
            <a:t>Else miss, and turn is over for that entity</a:t>
          </a:r>
        </a:p>
      </dgm:t>
    </dgm:pt>
    <dgm:pt modelId="{D3D9BDDB-7C20-4862-81B3-2BC1E3B02709}" type="parTrans" cxnId="{B1342C27-5DD0-4E6A-A02C-3775EF05CE9A}">
      <dgm:prSet/>
      <dgm:spPr/>
      <dgm:t>
        <a:bodyPr/>
        <a:lstStyle/>
        <a:p>
          <a:endParaRPr lang="en-US"/>
        </a:p>
      </dgm:t>
    </dgm:pt>
    <dgm:pt modelId="{204F6DAC-42FA-4ADA-BE79-ED76B8C6747F}" type="sibTrans" cxnId="{B1342C27-5DD0-4E6A-A02C-3775EF05CE9A}">
      <dgm:prSet/>
      <dgm:spPr/>
      <dgm:t>
        <a:bodyPr/>
        <a:lstStyle/>
        <a:p>
          <a:endParaRPr lang="en-US"/>
        </a:p>
      </dgm:t>
    </dgm:pt>
    <dgm:pt modelId="{0D801A0C-22C4-42E0-91FA-2130E98CAFD3}">
      <dgm:prSet/>
      <dgm:spPr/>
      <dgm:t>
        <a:bodyPr/>
        <a:lstStyle/>
        <a:p>
          <a:r>
            <a:rPr lang="en-US"/>
            <a:t>Damage:  </a:t>
          </a:r>
        </a:p>
      </dgm:t>
    </dgm:pt>
    <dgm:pt modelId="{535E2B65-3D6D-4EBF-9A20-101947704925}" type="parTrans" cxnId="{DC1FC98F-1C90-4422-B653-9DF2F5C0C1B6}">
      <dgm:prSet/>
      <dgm:spPr/>
      <dgm:t>
        <a:bodyPr/>
        <a:lstStyle/>
        <a:p>
          <a:endParaRPr lang="en-US"/>
        </a:p>
      </dgm:t>
    </dgm:pt>
    <dgm:pt modelId="{7F0C86BE-637B-452D-B454-D78908845BB3}" type="sibTrans" cxnId="{DC1FC98F-1C90-4422-B653-9DF2F5C0C1B6}">
      <dgm:prSet/>
      <dgm:spPr/>
      <dgm:t>
        <a:bodyPr/>
        <a:lstStyle/>
        <a:p>
          <a:endParaRPr lang="en-US"/>
        </a:p>
      </dgm:t>
    </dgm:pt>
    <dgm:pt modelId="{28245709-7905-41BF-90F2-FBBACE6B6705}">
      <dgm:prSet/>
      <dgm:spPr/>
      <dgm:t>
        <a:bodyPr/>
        <a:lstStyle/>
        <a:p>
          <a:r>
            <a:rPr lang="en-US" dirty="0"/>
            <a:t>Damage is Dice roll for Weapon Damage + Level damage</a:t>
          </a:r>
        </a:p>
        <a:p>
          <a:r>
            <a:rPr lang="en-US" dirty="0"/>
            <a:t>Ex Sword Damage 10 (1-10 damage)</a:t>
          </a:r>
        </a:p>
      </dgm:t>
    </dgm:pt>
    <dgm:pt modelId="{51ABF73F-5677-4546-87A4-B3F22E3D897A}" type="parTrans" cxnId="{E33FE17A-5474-4D80-A547-3987B53AF600}">
      <dgm:prSet/>
      <dgm:spPr/>
      <dgm:t>
        <a:bodyPr/>
        <a:lstStyle/>
        <a:p>
          <a:endParaRPr lang="en-US"/>
        </a:p>
      </dgm:t>
    </dgm:pt>
    <dgm:pt modelId="{EB6E8C91-5109-43C7-B5B1-7BAD376FC29C}" type="sibTrans" cxnId="{E33FE17A-5474-4D80-A547-3987B53AF600}">
      <dgm:prSet/>
      <dgm:spPr/>
      <dgm:t>
        <a:bodyPr/>
        <a:lstStyle/>
        <a:p>
          <a:endParaRPr lang="en-US"/>
        </a:p>
      </dgm:t>
    </dgm:pt>
    <dgm:pt modelId="{6DC04E83-9F1B-470A-A523-DF15ABB3D2B5}">
      <dgm:prSet/>
      <dgm:spPr/>
      <dgm:t>
        <a:bodyPr/>
        <a:lstStyle/>
        <a:p>
          <a:r>
            <a:rPr lang="en-US"/>
            <a:t>Level damage is ¼ of Level rounded up to nearest integer    ie. level 1 is integer (1*1/4) so 1</a:t>
          </a:r>
        </a:p>
      </dgm:t>
    </dgm:pt>
    <dgm:pt modelId="{2D3EC429-A741-4149-8C47-D83F77D5C958}" type="parTrans" cxnId="{B8A9D3D1-AD51-417E-8DA1-A512CC8A5E9A}">
      <dgm:prSet/>
      <dgm:spPr/>
      <dgm:t>
        <a:bodyPr/>
        <a:lstStyle/>
        <a:p>
          <a:endParaRPr lang="en-US"/>
        </a:p>
      </dgm:t>
    </dgm:pt>
    <dgm:pt modelId="{9146B0DF-CD7C-41DE-9486-F57D5E39E8E1}" type="sibTrans" cxnId="{B8A9D3D1-AD51-417E-8DA1-A512CC8A5E9A}">
      <dgm:prSet/>
      <dgm:spPr/>
      <dgm:t>
        <a:bodyPr/>
        <a:lstStyle/>
        <a:p>
          <a:endParaRPr lang="en-US"/>
        </a:p>
      </dgm:t>
    </dgm:pt>
    <dgm:pt modelId="{2F6E14CA-E7C3-43E9-A38E-73AA16434A47}">
      <dgm:prSet/>
      <dgm:spPr/>
      <dgm:t>
        <a:bodyPr/>
        <a:lstStyle/>
        <a:p>
          <a:r>
            <a:rPr lang="en-US"/>
            <a:t>Target is reduced in Health by Damage as whole number</a:t>
          </a:r>
        </a:p>
      </dgm:t>
    </dgm:pt>
    <dgm:pt modelId="{D9460CDD-D7FC-45BD-847F-497A7A3E4691}" type="parTrans" cxnId="{98A5FB26-68D4-4E98-A10D-AB03AA91CF32}">
      <dgm:prSet/>
      <dgm:spPr/>
      <dgm:t>
        <a:bodyPr/>
        <a:lstStyle/>
        <a:p>
          <a:endParaRPr lang="en-US"/>
        </a:p>
      </dgm:t>
    </dgm:pt>
    <dgm:pt modelId="{2D73ABBB-0CFC-4BB3-B7DF-CCC022D19D3D}" type="sibTrans" cxnId="{98A5FB26-68D4-4E98-A10D-AB03AA91CF32}">
      <dgm:prSet/>
      <dgm:spPr/>
      <dgm:t>
        <a:bodyPr/>
        <a:lstStyle/>
        <a:p>
          <a:endParaRPr lang="en-US"/>
        </a:p>
      </dgm:t>
    </dgm:pt>
    <dgm:pt modelId="{6A6F97B1-2710-468F-96CC-5566B3CC7340}">
      <dgm:prSet/>
      <dgm:spPr/>
      <dgm:t>
        <a:bodyPr/>
        <a:lstStyle/>
        <a:p>
          <a:r>
            <a:rPr lang="en-US"/>
            <a:t>Death:</a:t>
          </a:r>
        </a:p>
      </dgm:t>
    </dgm:pt>
    <dgm:pt modelId="{A2B6248F-397D-4CD0-8CDF-7BCECDA7A963}" type="parTrans" cxnId="{48F2F2E8-AE41-4958-B41E-7BECF9E2E112}">
      <dgm:prSet/>
      <dgm:spPr/>
      <dgm:t>
        <a:bodyPr/>
        <a:lstStyle/>
        <a:p>
          <a:endParaRPr lang="en-US"/>
        </a:p>
      </dgm:t>
    </dgm:pt>
    <dgm:pt modelId="{7F401FA2-85F3-4E4C-BC27-113CA654E203}" type="sibTrans" cxnId="{48F2F2E8-AE41-4958-B41E-7BECF9E2E112}">
      <dgm:prSet/>
      <dgm:spPr/>
      <dgm:t>
        <a:bodyPr/>
        <a:lstStyle/>
        <a:p>
          <a:endParaRPr lang="en-US"/>
        </a:p>
      </dgm:t>
    </dgm:pt>
    <dgm:pt modelId="{B334A305-8E80-45D8-90C3-A96A6B0531E0}">
      <dgm:prSet/>
      <dgm:spPr/>
      <dgm:t>
        <a:bodyPr/>
        <a:lstStyle/>
        <a:p>
          <a:r>
            <a:rPr lang="en-US"/>
            <a:t>If Character or Monster’s health is &lt;=0, character dies.</a:t>
          </a:r>
        </a:p>
      </dgm:t>
    </dgm:pt>
    <dgm:pt modelId="{FE04444F-1B55-4AB3-89F4-438042B8465D}" type="parTrans" cxnId="{E7A6D86B-5635-4F6C-9541-9DFBE909D1EA}">
      <dgm:prSet/>
      <dgm:spPr/>
      <dgm:t>
        <a:bodyPr/>
        <a:lstStyle/>
        <a:p>
          <a:endParaRPr lang="en-US"/>
        </a:p>
      </dgm:t>
    </dgm:pt>
    <dgm:pt modelId="{CBD7A27C-DD47-4A76-A1BB-676BFBA8055D}" type="sibTrans" cxnId="{E7A6D86B-5635-4F6C-9541-9DFBE909D1EA}">
      <dgm:prSet/>
      <dgm:spPr/>
      <dgm:t>
        <a:bodyPr/>
        <a:lstStyle/>
        <a:p>
          <a:endParaRPr lang="en-US"/>
        </a:p>
      </dgm:t>
    </dgm:pt>
    <dgm:pt modelId="{3D773509-9198-46BD-B0C8-068A90CBC1DC}">
      <dgm:prSet/>
      <dgm:spPr/>
      <dgm:t>
        <a:bodyPr/>
        <a:lstStyle/>
        <a:p>
          <a:r>
            <a:rPr lang="en-US"/>
            <a:t>Mark Character as Dead</a:t>
          </a:r>
        </a:p>
      </dgm:t>
    </dgm:pt>
    <dgm:pt modelId="{E34F2BCF-2835-4BC8-8847-990F0533EA43}" type="parTrans" cxnId="{4B20F8CE-BF31-4FC5-9E35-8152496A132B}">
      <dgm:prSet/>
      <dgm:spPr/>
      <dgm:t>
        <a:bodyPr/>
        <a:lstStyle/>
        <a:p>
          <a:endParaRPr lang="en-US"/>
        </a:p>
      </dgm:t>
    </dgm:pt>
    <dgm:pt modelId="{84DE05E8-9278-4CE4-A2B2-A3BFFC939A85}" type="sibTrans" cxnId="{4B20F8CE-BF31-4FC5-9E35-8152496A132B}">
      <dgm:prSet/>
      <dgm:spPr/>
      <dgm:t>
        <a:bodyPr/>
        <a:lstStyle/>
        <a:p>
          <a:endParaRPr lang="en-US"/>
        </a:p>
      </dgm:t>
    </dgm:pt>
    <dgm:pt modelId="{D205F41F-8B65-4E08-8DC3-2E5091F13213}">
      <dgm:prSet/>
      <dgm:spPr/>
      <dgm:t>
        <a:bodyPr/>
        <a:lstStyle/>
        <a:p>
          <a:r>
            <a:rPr lang="en-US"/>
            <a:t>Update Current Health score</a:t>
          </a:r>
        </a:p>
      </dgm:t>
    </dgm:pt>
    <dgm:pt modelId="{79327511-C66A-484B-8D6E-B291F9ED6346}" type="parTrans" cxnId="{0916B467-D080-41C5-918A-D35246C82B0F}">
      <dgm:prSet/>
      <dgm:spPr/>
      <dgm:t>
        <a:bodyPr/>
        <a:lstStyle/>
        <a:p>
          <a:endParaRPr lang="en-US"/>
        </a:p>
      </dgm:t>
    </dgm:pt>
    <dgm:pt modelId="{886302BF-D18D-47DC-BC9D-6ED0C81673B7}" type="sibTrans" cxnId="{0916B467-D080-41C5-918A-D35246C82B0F}">
      <dgm:prSet/>
      <dgm:spPr/>
      <dgm:t>
        <a:bodyPr/>
        <a:lstStyle/>
        <a:p>
          <a:endParaRPr lang="en-US"/>
        </a:p>
      </dgm:t>
    </dgm:pt>
    <dgm:pt modelId="{1CB109FE-EA03-467B-B015-D0D9EC5F0745}" type="pres">
      <dgm:prSet presAssocID="{E6CB34A3-7969-4027-AC8A-93E0C7BCC82D}" presName="diagram" presStyleCnt="0">
        <dgm:presLayoutVars>
          <dgm:chPref val="1"/>
          <dgm:dir/>
          <dgm:animOne val="branch"/>
          <dgm:animLvl val="lvl"/>
          <dgm:resizeHandles/>
        </dgm:presLayoutVars>
      </dgm:prSet>
      <dgm:spPr/>
    </dgm:pt>
    <dgm:pt modelId="{78EB5696-7952-4363-A4F1-2FB3B93F6A9F}" type="pres">
      <dgm:prSet presAssocID="{1476AD5C-48B6-4531-90C8-E818CFCE06F6}" presName="root" presStyleCnt="0"/>
      <dgm:spPr/>
    </dgm:pt>
    <dgm:pt modelId="{7748D3B1-2E00-4864-AEF0-6F57F2C121BF}" type="pres">
      <dgm:prSet presAssocID="{1476AD5C-48B6-4531-90C8-E818CFCE06F6}" presName="rootComposite" presStyleCnt="0"/>
      <dgm:spPr/>
    </dgm:pt>
    <dgm:pt modelId="{4B65BCAC-D087-491E-A3E7-DAEAF1A3FC5C}" type="pres">
      <dgm:prSet presAssocID="{1476AD5C-48B6-4531-90C8-E818CFCE06F6}" presName="rootText" presStyleLbl="node1" presStyleIdx="0" presStyleCnt="3"/>
      <dgm:spPr/>
    </dgm:pt>
    <dgm:pt modelId="{1E99F5BC-5E57-43C7-8870-E3D41E33A7FD}" type="pres">
      <dgm:prSet presAssocID="{1476AD5C-48B6-4531-90C8-E818CFCE06F6}" presName="rootConnector" presStyleLbl="node1" presStyleIdx="0" presStyleCnt="3"/>
      <dgm:spPr/>
    </dgm:pt>
    <dgm:pt modelId="{FECF0667-D2CE-495A-8655-8153AAF88C3D}" type="pres">
      <dgm:prSet presAssocID="{1476AD5C-48B6-4531-90C8-E818CFCE06F6}" presName="childShape" presStyleCnt="0"/>
      <dgm:spPr/>
    </dgm:pt>
    <dgm:pt modelId="{845C9943-E50E-40BC-8E55-5BCB9FE02C59}" type="pres">
      <dgm:prSet presAssocID="{A195E3A8-75A3-4AC0-B745-033CF3D7F460}" presName="Name13" presStyleLbl="parChTrans1D2" presStyleIdx="0" presStyleCnt="9"/>
      <dgm:spPr/>
    </dgm:pt>
    <dgm:pt modelId="{234DB013-656F-4BA7-BD8C-3DEF2BBE87BE}" type="pres">
      <dgm:prSet presAssocID="{C8E90506-BBD7-4B10-A5D4-289850A373C5}" presName="childText" presStyleLbl="bgAcc1" presStyleIdx="0" presStyleCnt="9">
        <dgm:presLayoutVars>
          <dgm:bulletEnabled val="1"/>
        </dgm:presLayoutVars>
      </dgm:prSet>
      <dgm:spPr/>
    </dgm:pt>
    <dgm:pt modelId="{93F97483-B8A5-4E9E-8BB6-1C8F88426B25}" type="pres">
      <dgm:prSet presAssocID="{513FF8F6-34DB-4CF7-9F9D-C62CCEC5D46D}" presName="Name13" presStyleLbl="parChTrans1D2" presStyleIdx="1" presStyleCnt="9"/>
      <dgm:spPr/>
    </dgm:pt>
    <dgm:pt modelId="{4A1EC27D-C79E-42E4-BC52-FFC5CC92F647}" type="pres">
      <dgm:prSet presAssocID="{A538C6BD-A5AD-427F-A9E7-2E5123C77C84}" presName="childText" presStyleLbl="bgAcc1" presStyleIdx="1" presStyleCnt="9">
        <dgm:presLayoutVars>
          <dgm:bulletEnabled val="1"/>
        </dgm:presLayoutVars>
      </dgm:prSet>
      <dgm:spPr/>
    </dgm:pt>
    <dgm:pt modelId="{747C5773-B0CD-4458-A6F2-37E20731EAA2}" type="pres">
      <dgm:prSet presAssocID="{D3D9BDDB-7C20-4862-81B3-2BC1E3B02709}" presName="Name13" presStyleLbl="parChTrans1D2" presStyleIdx="2" presStyleCnt="9"/>
      <dgm:spPr/>
    </dgm:pt>
    <dgm:pt modelId="{F5EA830C-93D7-4FBF-8CD2-FAAEE7CB719E}" type="pres">
      <dgm:prSet presAssocID="{213DD0FA-5C75-4001-B1AF-387B4A91443F}" presName="childText" presStyleLbl="bgAcc1" presStyleIdx="2" presStyleCnt="9">
        <dgm:presLayoutVars>
          <dgm:bulletEnabled val="1"/>
        </dgm:presLayoutVars>
      </dgm:prSet>
      <dgm:spPr/>
    </dgm:pt>
    <dgm:pt modelId="{DC1F01AE-D828-4BA4-83B0-EC8C00AD6F83}" type="pres">
      <dgm:prSet presAssocID="{0D801A0C-22C4-42E0-91FA-2130E98CAFD3}" presName="root" presStyleCnt="0"/>
      <dgm:spPr/>
    </dgm:pt>
    <dgm:pt modelId="{A48C9718-0093-435C-891C-024AE2DF336F}" type="pres">
      <dgm:prSet presAssocID="{0D801A0C-22C4-42E0-91FA-2130E98CAFD3}" presName="rootComposite" presStyleCnt="0"/>
      <dgm:spPr/>
    </dgm:pt>
    <dgm:pt modelId="{F3C0EC11-EB39-4955-85B9-F7B273680ABF}" type="pres">
      <dgm:prSet presAssocID="{0D801A0C-22C4-42E0-91FA-2130E98CAFD3}" presName="rootText" presStyleLbl="node1" presStyleIdx="1" presStyleCnt="3"/>
      <dgm:spPr/>
    </dgm:pt>
    <dgm:pt modelId="{15A963C1-3C24-4921-B5A6-8EF76FEDAB4B}" type="pres">
      <dgm:prSet presAssocID="{0D801A0C-22C4-42E0-91FA-2130E98CAFD3}" presName="rootConnector" presStyleLbl="node1" presStyleIdx="1" presStyleCnt="3"/>
      <dgm:spPr/>
    </dgm:pt>
    <dgm:pt modelId="{78AA0B18-0480-444A-AAF0-449FA3F59E59}" type="pres">
      <dgm:prSet presAssocID="{0D801A0C-22C4-42E0-91FA-2130E98CAFD3}" presName="childShape" presStyleCnt="0"/>
      <dgm:spPr/>
    </dgm:pt>
    <dgm:pt modelId="{B7DE2AF7-4E38-4C78-A131-56848DF10C8A}" type="pres">
      <dgm:prSet presAssocID="{51ABF73F-5677-4546-87A4-B3F22E3D897A}" presName="Name13" presStyleLbl="parChTrans1D2" presStyleIdx="3" presStyleCnt="9"/>
      <dgm:spPr/>
    </dgm:pt>
    <dgm:pt modelId="{85DAD996-BB8D-41AA-BCA4-C86D33702902}" type="pres">
      <dgm:prSet presAssocID="{28245709-7905-41BF-90F2-FBBACE6B6705}" presName="childText" presStyleLbl="bgAcc1" presStyleIdx="3" presStyleCnt="9">
        <dgm:presLayoutVars>
          <dgm:bulletEnabled val="1"/>
        </dgm:presLayoutVars>
      </dgm:prSet>
      <dgm:spPr/>
    </dgm:pt>
    <dgm:pt modelId="{D79444BF-CD5E-46CE-80AC-3B292998ACDC}" type="pres">
      <dgm:prSet presAssocID="{2D3EC429-A741-4149-8C47-D83F77D5C958}" presName="Name13" presStyleLbl="parChTrans1D2" presStyleIdx="4" presStyleCnt="9"/>
      <dgm:spPr/>
    </dgm:pt>
    <dgm:pt modelId="{622E2F9F-B41B-4A79-AF6B-FB668670F6C4}" type="pres">
      <dgm:prSet presAssocID="{6DC04E83-9F1B-470A-A523-DF15ABB3D2B5}" presName="childText" presStyleLbl="bgAcc1" presStyleIdx="4" presStyleCnt="9">
        <dgm:presLayoutVars>
          <dgm:bulletEnabled val="1"/>
        </dgm:presLayoutVars>
      </dgm:prSet>
      <dgm:spPr/>
    </dgm:pt>
    <dgm:pt modelId="{A2DBD89E-F4E8-4D46-A11E-AF2D735DB56C}" type="pres">
      <dgm:prSet presAssocID="{D9460CDD-D7FC-45BD-847F-497A7A3E4691}" presName="Name13" presStyleLbl="parChTrans1D2" presStyleIdx="5" presStyleCnt="9"/>
      <dgm:spPr/>
    </dgm:pt>
    <dgm:pt modelId="{0AA7C6F4-85EC-4F6C-8F78-53B54867CDEE}" type="pres">
      <dgm:prSet presAssocID="{2F6E14CA-E7C3-43E9-A38E-73AA16434A47}" presName="childText" presStyleLbl="bgAcc1" presStyleIdx="5" presStyleCnt="9">
        <dgm:presLayoutVars>
          <dgm:bulletEnabled val="1"/>
        </dgm:presLayoutVars>
      </dgm:prSet>
      <dgm:spPr/>
    </dgm:pt>
    <dgm:pt modelId="{EB223EC2-A5D7-4264-BD11-A41A678E1066}" type="pres">
      <dgm:prSet presAssocID="{6A6F97B1-2710-468F-96CC-5566B3CC7340}" presName="root" presStyleCnt="0"/>
      <dgm:spPr/>
    </dgm:pt>
    <dgm:pt modelId="{27B7E11F-8793-4171-95A3-A5DBB7524B9A}" type="pres">
      <dgm:prSet presAssocID="{6A6F97B1-2710-468F-96CC-5566B3CC7340}" presName="rootComposite" presStyleCnt="0"/>
      <dgm:spPr/>
    </dgm:pt>
    <dgm:pt modelId="{43229CD3-F7B3-4DDE-BF79-296D147A4D20}" type="pres">
      <dgm:prSet presAssocID="{6A6F97B1-2710-468F-96CC-5566B3CC7340}" presName="rootText" presStyleLbl="node1" presStyleIdx="2" presStyleCnt="3"/>
      <dgm:spPr/>
    </dgm:pt>
    <dgm:pt modelId="{6D8E5F6D-C978-46E9-A95B-21392AD4AA81}" type="pres">
      <dgm:prSet presAssocID="{6A6F97B1-2710-468F-96CC-5566B3CC7340}" presName="rootConnector" presStyleLbl="node1" presStyleIdx="2" presStyleCnt="3"/>
      <dgm:spPr/>
    </dgm:pt>
    <dgm:pt modelId="{AA50BACE-CEC1-42CB-9ECB-D3532D465750}" type="pres">
      <dgm:prSet presAssocID="{6A6F97B1-2710-468F-96CC-5566B3CC7340}" presName="childShape" presStyleCnt="0"/>
      <dgm:spPr/>
    </dgm:pt>
    <dgm:pt modelId="{4855054F-5068-4870-AF73-BB05B24B6CDB}" type="pres">
      <dgm:prSet presAssocID="{FE04444F-1B55-4AB3-89F4-438042B8465D}" presName="Name13" presStyleLbl="parChTrans1D2" presStyleIdx="6" presStyleCnt="9"/>
      <dgm:spPr/>
    </dgm:pt>
    <dgm:pt modelId="{045CEF6A-8834-4475-9D3A-481336D3F715}" type="pres">
      <dgm:prSet presAssocID="{B334A305-8E80-45D8-90C3-A96A6B0531E0}" presName="childText" presStyleLbl="bgAcc1" presStyleIdx="6" presStyleCnt="9">
        <dgm:presLayoutVars>
          <dgm:bulletEnabled val="1"/>
        </dgm:presLayoutVars>
      </dgm:prSet>
      <dgm:spPr/>
    </dgm:pt>
    <dgm:pt modelId="{D0B3EF8B-3156-45EF-B15D-4562ED205153}" type="pres">
      <dgm:prSet presAssocID="{E34F2BCF-2835-4BC8-8847-990F0533EA43}" presName="Name13" presStyleLbl="parChTrans1D2" presStyleIdx="7" presStyleCnt="9"/>
      <dgm:spPr/>
    </dgm:pt>
    <dgm:pt modelId="{989501FB-A056-4169-B801-4D91A795539F}" type="pres">
      <dgm:prSet presAssocID="{3D773509-9198-46BD-B0C8-068A90CBC1DC}" presName="childText" presStyleLbl="bgAcc1" presStyleIdx="7" presStyleCnt="9">
        <dgm:presLayoutVars>
          <dgm:bulletEnabled val="1"/>
        </dgm:presLayoutVars>
      </dgm:prSet>
      <dgm:spPr/>
    </dgm:pt>
    <dgm:pt modelId="{EBEF282B-B562-48B2-9499-155DC5ECC899}" type="pres">
      <dgm:prSet presAssocID="{79327511-C66A-484B-8D6E-B291F9ED6346}" presName="Name13" presStyleLbl="parChTrans1D2" presStyleIdx="8" presStyleCnt="9"/>
      <dgm:spPr/>
    </dgm:pt>
    <dgm:pt modelId="{C63973D2-BA8D-4523-B167-4C2B68290271}" type="pres">
      <dgm:prSet presAssocID="{D205F41F-8B65-4E08-8DC3-2E5091F13213}" presName="childText" presStyleLbl="bgAcc1" presStyleIdx="8" presStyleCnt="9">
        <dgm:presLayoutVars>
          <dgm:bulletEnabled val="1"/>
        </dgm:presLayoutVars>
      </dgm:prSet>
      <dgm:spPr/>
    </dgm:pt>
  </dgm:ptLst>
  <dgm:cxnLst>
    <dgm:cxn modelId="{AF89A80D-3AFC-45CD-8178-70DAC164AE85}" type="presOf" srcId="{213DD0FA-5C75-4001-B1AF-387B4A91443F}" destId="{F5EA830C-93D7-4FBF-8CD2-FAAEE7CB719E}" srcOrd="0" destOrd="0" presId="urn:microsoft.com/office/officeart/2005/8/layout/hierarchy3"/>
    <dgm:cxn modelId="{50750F12-552C-474E-B186-B63D4F7808AE}" type="presOf" srcId="{28245709-7905-41BF-90F2-FBBACE6B6705}" destId="{85DAD996-BB8D-41AA-BCA4-C86D33702902}" srcOrd="0" destOrd="0" presId="urn:microsoft.com/office/officeart/2005/8/layout/hierarchy3"/>
    <dgm:cxn modelId="{E0511312-BB58-4275-BF67-12A0D380BC35}" type="presOf" srcId="{A538C6BD-A5AD-427F-A9E7-2E5123C77C84}" destId="{4A1EC27D-C79E-42E4-BC52-FFC5CC92F647}" srcOrd="0" destOrd="0" presId="urn:microsoft.com/office/officeart/2005/8/layout/hierarchy3"/>
    <dgm:cxn modelId="{98A5FB26-68D4-4E98-A10D-AB03AA91CF32}" srcId="{0D801A0C-22C4-42E0-91FA-2130E98CAFD3}" destId="{2F6E14CA-E7C3-43E9-A38E-73AA16434A47}" srcOrd="2" destOrd="0" parTransId="{D9460CDD-D7FC-45BD-847F-497A7A3E4691}" sibTransId="{2D73ABBB-0CFC-4BB3-B7DF-CCC022D19D3D}"/>
    <dgm:cxn modelId="{B1342C27-5DD0-4E6A-A02C-3775EF05CE9A}" srcId="{1476AD5C-48B6-4531-90C8-E818CFCE06F6}" destId="{213DD0FA-5C75-4001-B1AF-387B4A91443F}" srcOrd="2" destOrd="0" parTransId="{D3D9BDDB-7C20-4862-81B3-2BC1E3B02709}" sibTransId="{204F6DAC-42FA-4ADA-BE79-ED76B8C6747F}"/>
    <dgm:cxn modelId="{35B03428-08F4-4B7C-90C8-F5FCC3FA03AA}" srcId="{1476AD5C-48B6-4531-90C8-E818CFCE06F6}" destId="{C8E90506-BBD7-4B10-A5D4-289850A373C5}" srcOrd="0" destOrd="0" parTransId="{A195E3A8-75A3-4AC0-B745-033CF3D7F460}" sibTransId="{9F02038C-7759-4D19-9550-D537DD94F7EE}"/>
    <dgm:cxn modelId="{01350432-2B54-4FAF-A83B-0CA6ABBA42E9}" type="presOf" srcId="{0D801A0C-22C4-42E0-91FA-2130E98CAFD3}" destId="{15A963C1-3C24-4921-B5A6-8EF76FEDAB4B}" srcOrd="1" destOrd="0" presId="urn:microsoft.com/office/officeart/2005/8/layout/hierarchy3"/>
    <dgm:cxn modelId="{30B2805F-30C2-4A0F-B0CD-CDE2A8F17EF5}" type="presOf" srcId="{51ABF73F-5677-4546-87A4-B3F22E3D897A}" destId="{B7DE2AF7-4E38-4C78-A131-56848DF10C8A}" srcOrd="0" destOrd="0" presId="urn:microsoft.com/office/officeart/2005/8/layout/hierarchy3"/>
    <dgm:cxn modelId="{0916B467-D080-41C5-918A-D35246C82B0F}" srcId="{6A6F97B1-2710-468F-96CC-5566B3CC7340}" destId="{D205F41F-8B65-4E08-8DC3-2E5091F13213}" srcOrd="2" destOrd="0" parTransId="{79327511-C66A-484B-8D6E-B291F9ED6346}" sibTransId="{886302BF-D18D-47DC-BC9D-6ED0C81673B7}"/>
    <dgm:cxn modelId="{24C0C649-6283-45C8-BF05-2C494FE8D52B}" type="presOf" srcId="{6A6F97B1-2710-468F-96CC-5566B3CC7340}" destId="{43229CD3-F7B3-4DDE-BF79-296D147A4D20}" srcOrd="0" destOrd="0" presId="urn:microsoft.com/office/officeart/2005/8/layout/hierarchy3"/>
    <dgm:cxn modelId="{E7A6D86B-5635-4F6C-9541-9DFBE909D1EA}" srcId="{6A6F97B1-2710-468F-96CC-5566B3CC7340}" destId="{B334A305-8E80-45D8-90C3-A96A6B0531E0}" srcOrd="0" destOrd="0" parTransId="{FE04444F-1B55-4AB3-89F4-438042B8465D}" sibTransId="{CBD7A27C-DD47-4A76-A1BB-676BFBA8055D}"/>
    <dgm:cxn modelId="{81221E6F-3CCE-4C80-8571-3483BE1EF032}" type="presOf" srcId="{3D773509-9198-46BD-B0C8-068A90CBC1DC}" destId="{989501FB-A056-4169-B801-4D91A795539F}" srcOrd="0" destOrd="0" presId="urn:microsoft.com/office/officeart/2005/8/layout/hierarchy3"/>
    <dgm:cxn modelId="{2149B76F-A577-4DE2-BFBE-5F0780E2B490}" srcId="{E6CB34A3-7969-4027-AC8A-93E0C7BCC82D}" destId="{1476AD5C-48B6-4531-90C8-E818CFCE06F6}" srcOrd="0" destOrd="0" parTransId="{07FE92EB-D5D4-4D25-B50D-EA4539DE9597}" sibTransId="{38C3BAA2-9A17-4B98-A22A-E2FB2F47D949}"/>
    <dgm:cxn modelId="{93BC9E53-F295-40FB-86FE-81298A0B2BE7}" type="presOf" srcId="{0D801A0C-22C4-42E0-91FA-2130E98CAFD3}" destId="{F3C0EC11-EB39-4955-85B9-F7B273680ABF}" srcOrd="0" destOrd="0" presId="urn:microsoft.com/office/officeart/2005/8/layout/hierarchy3"/>
    <dgm:cxn modelId="{2F7BFD53-39AE-45C9-B2B4-A3E8B24527C2}" type="presOf" srcId="{A195E3A8-75A3-4AC0-B745-033CF3D7F460}" destId="{845C9943-E50E-40BC-8E55-5BCB9FE02C59}" srcOrd="0" destOrd="0" presId="urn:microsoft.com/office/officeart/2005/8/layout/hierarchy3"/>
    <dgm:cxn modelId="{87F9377A-A530-4876-BE9F-8EE77915C08F}" type="presOf" srcId="{1476AD5C-48B6-4531-90C8-E818CFCE06F6}" destId="{4B65BCAC-D087-491E-A3E7-DAEAF1A3FC5C}" srcOrd="0" destOrd="0" presId="urn:microsoft.com/office/officeart/2005/8/layout/hierarchy3"/>
    <dgm:cxn modelId="{E33FE17A-5474-4D80-A547-3987B53AF600}" srcId="{0D801A0C-22C4-42E0-91FA-2130E98CAFD3}" destId="{28245709-7905-41BF-90F2-FBBACE6B6705}" srcOrd="0" destOrd="0" parTransId="{51ABF73F-5677-4546-87A4-B3F22E3D897A}" sibTransId="{EB6E8C91-5109-43C7-B5B1-7BAD376FC29C}"/>
    <dgm:cxn modelId="{B344F183-DC2E-4BC9-A242-13C498D1A172}" type="presOf" srcId="{C8E90506-BBD7-4B10-A5D4-289850A373C5}" destId="{234DB013-656F-4BA7-BD8C-3DEF2BBE87BE}" srcOrd="0" destOrd="0" presId="urn:microsoft.com/office/officeart/2005/8/layout/hierarchy3"/>
    <dgm:cxn modelId="{9A32268E-FF85-4516-9E75-655A31810815}" type="presOf" srcId="{E34F2BCF-2835-4BC8-8847-990F0533EA43}" destId="{D0B3EF8B-3156-45EF-B15D-4562ED205153}" srcOrd="0" destOrd="0" presId="urn:microsoft.com/office/officeart/2005/8/layout/hierarchy3"/>
    <dgm:cxn modelId="{DC1FC98F-1C90-4422-B653-9DF2F5C0C1B6}" srcId="{E6CB34A3-7969-4027-AC8A-93E0C7BCC82D}" destId="{0D801A0C-22C4-42E0-91FA-2130E98CAFD3}" srcOrd="1" destOrd="0" parTransId="{535E2B65-3D6D-4EBF-9A20-101947704925}" sibTransId="{7F0C86BE-637B-452D-B454-D78908845BB3}"/>
    <dgm:cxn modelId="{3F720393-28BF-4CE9-B593-31A3857B5466}" type="presOf" srcId="{1476AD5C-48B6-4531-90C8-E818CFCE06F6}" destId="{1E99F5BC-5E57-43C7-8870-E3D41E33A7FD}" srcOrd="1" destOrd="0" presId="urn:microsoft.com/office/officeart/2005/8/layout/hierarchy3"/>
    <dgm:cxn modelId="{CCF64196-500E-4085-B369-4BB04DC2AFE2}" type="presOf" srcId="{D205F41F-8B65-4E08-8DC3-2E5091F13213}" destId="{C63973D2-BA8D-4523-B167-4C2B68290271}" srcOrd="0" destOrd="0" presId="urn:microsoft.com/office/officeart/2005/8/layout/hierarchy3"/>
    <dgm:cxn modelId="{7CE8D99F-1C82-41E5-982E-442B1FC2EDC6}" type="presOf" srcId="{FE04444F-1B55-4AB3-89F4-438042B8465D}" destId="{4855054F-5068-4870-AF73-BB05B24B6CDB}" srcOrd="0" destOrd="0" presId="urn:microsoft.com/office/officeart/2005/8/layout/hierarchy3"/>
    <dgm:cxn modelId="{DCD9F99F-27F7-4DF4-8112-AFEA7FF70001}" type="presOf" srcId="{B334A305-8E80-45D8-90C3-A96A6B0531E0}" destId="{045CEF6A-8834-4475-9D3A-481336D3F715}" srcOrd="0" destOrd="0" presId="urn:microsoft.com/office/officeart/2005/8/layout/hierarchy3"/>
    <dgm:cxn modelId="{6004E4A0-83F1-417D-8CCE-0FBF38EB70E8}" type="presOf" srcId="{79327511-C66A-484B-8D6E-B291F9ED6346}" destId="{EBEF282B-B562-48B2-9499-155DC5ECC899}" srcOrd="0" destOrd="0" presId="urn:microsoft.com/office/officeart/2005/8/layout/hierarchy3"/>
    <dgm:cxn modelId="{FEE7D3A2-D1BC-4915-8460-939A33CD3C97}" type="presOf" srcId="{6DC04E83-9F1B-470A-A523-DF15ABB3D2B5}" destId="{622E2F9F-B41B-4A79-AF6B-FB668670F6C4}" srcOrd="0" destOrd="0" presId="urn:microsoft.com/office/officeart/2005/8/layout/hierarchy3"/>
    <dgm:cxn modelId="{89794AAA-DCBA-4ECC-8AB3-D63C9059A600}" type="presOf" srcId="{D9460CDD-D7FC-45BD-847F-497A7A3E4691}" destId="{A2DBD89E-F4E8-4D46-A11E-AF2D735DB56C}" srcOrd="0" destOrd="0" presId="urn:microsoft.com/office/officeart/2005/8/layout/hierarchy3"/>
    <dgm:cxn modelId="{9A9ADBB4-4A9D-4C57-A45D-E299D3CFA264}" type="presOf" srcId="{D3D9BDDB-7C20-4862-81B3-2BC1E3B02709}" destId="{747C5773-B0CD-4458-A6F2-37E20731EAA2}" srcOrd="0" destOrd="0" presId="urn:microsoft.com/office/officeart/2005/8/layout/hierarchy3"/>
    <dgm:cxn modelId="{8E76A1C4-084A-4990-8611-251A1E71797F}" type="presOf" srcId="{513FF8F6-34DB-4CF7-9F9D-C62CCEC5D46D}" destId="{93F97483-B8A5-4E9E-8BB6-1C8F88426B25}" srcOrd="0" destOrd="0" presId="urn:microsoft.com/office/officeart/2005/8/layout/hierarchy3"/>
    <dgm:cxn modelId="{4B20F8CE-BF31-4FC5-9E35-8152496A132B}" srcId="{6A6F97B1-2710-468F-96CC-5566B3CC7340}" destId="{3D773509-9198-46BD-B0C8-068A90CBC1DC}" srcOrd="1" destOrd="0" parTransId="{E34F2BCF-2835-4BC8-8847-990F0533EA43}" sibTransId="{84DE05E8-9278-4CE4-A2B2-A3BFFC939A85}"/>
    <dgm:cxn modelId="{22A66DCF-C018-4278-97E1-4AE198C0F8ED}" type="presOf" srcId="{2F6E14CA-E7C3-43E9-A38E-73AA16434A47}" destId="{0AA7C6F4-85EC-4F6C-8F78-53B54867CDEE}" srcOrd="0" destOrd="0" presId="urn:microsoft.com/office/officeart/2005/8/layout/hierarchy3"/>
    <dgm:cxn modelId="{E1FF24D1-0F43-4C0F-8CDE-D120A47EDD66}" type="presOf" srcId="{E6CB34A3-7969-4027-AC8A-93E0C7BCC82D}" destId="{1CB109FE-EA03-467B-B015-D0D9EC5F0745}" srcOrd="0" destOrd="0" presId="urn:microsoft.com/office/officeart/2005/8/layout/hierarchy3"/>
    <dgm:cxn modelId="{B8A9D3D1-AD51-417E-8DA1-A512CC8A5E9A}" srcId="{0D801A0C-22C4-42E0-91FA-2130E98CAFD3}" destId="{6DC04E83-9F1B-470A-A523-DF15ABB3D2B5}" srcOrd="1" destOrd="0" parTransId="{2D3EC429-A741-4149-8C47-D83F77D5C958}" sibTransId="{9146B0DF-CD7C-41DE-9486-F57D5E39E8E1}"/>
    <dgm:cxn modelId="{BD2A1FD8-9BF6-4F83-9246-C33C34FC548D}" type="presOf" srcId="{2D3EC429-A741-4149-8C47-D83F77D5C958}" destId="{D79444BF-CD5E-46CE-80AC-3B292998ACDC}" srcOrd="0" destOrd="0" presId="urn:microsoft.com/office/officeart/2005/8/layout/hierarchy3"/>
    <dgm:cxn modelId="{09B7FCE3-7833-44E6-9D88-1DD190C6CE32}" type="presOf" srcId="{6A6F97B1-2710-468F-96CC-5566B3CC7340}" destId="{6D8E5F6D-C978-46E9-A95B-21392AD4AA81}" srcOrd="1" destOrd="0" presId="urn:microsoft.com/office/officeart/2005/8/layout/hierarchy3"/>
    <dgm:cxn modelId="{48F2F2E8-AE41-4958-B41E-7BECF9E2E112}" srcId="{E6CB34A3-7969-4027-AC8A-93E0C7BCC82D}" destId="{6A6F97B1-2710-468F-96CC-5566B3CC7340}" srcOrd="2" destOrd="0" parTransId="{A2B6248F-397D-4CD0-8CDF-7BCECDA7A963}" sibTransId="{7F401FA2-85F3-4E4C-BC27-113CA654E203}"/>
    <dgm:cxn modelId="{7A07C7EC-4923-434E-9A12-FBCF384F3B56}" srcId="{1476AD5C-48B6-4531-90C8-E818CFCE06F6}" destId="{A538C6BD-A5AD-427F-A9E7-2E5123C77C84}" srcOrd="1" destOrd="0" parTransId="{513FF8F6-34DB-4CF7-9F9D-C62CCEC5D46D}" sibTransId="{5ACFB94A-FD56-450C-9C29-3444C55C8157}"/>
    <dgm:cxn modelId="{0634F212-4760-4D50-ABE1-F99D855BC169}" type="presParOf" srcId="{1CB109FE-EA03-467B-B015-D0D9EC5F0745}" destId="{78EB5696-7952-4363-A4F1-2FB3B93F6A9F}" srcOrd="0" destOrd="0" presId="urn:microsoft.com/office/officeart/2005/8/layout/hierarchy3"/>
    <dgm:cxn modelId="{B8944930-5F5F-430F-A466-9328AF8C4840}" type="presParOf" srcId="{78EB5696-7952-4363-A4F1-2FB3B93F6A9F}" destId="{7748D3B1-2E00-4864-AEF0-6F57F2C121BF}" srcOrd="0" destOrd="0" presId="urn:microsoft.com/office/officeart/2005/8/layout/hierarchy3"/>
    <dgm:cxn modelId="{2690D10D-F45F-427A-8942-8D9097B68ABA}" type="presParOf" srcId="{7748D3B1-2E00-4864-AEF0-6F57F2C121BF}" destId="{4B65BCAC-D087-491E-A3E7-DAEAF1A3FC5C}" srcOrd="0" destOrd="0" presId="urn:microsoft.com/office/officeart/2005/8/layout/hierarchy3"/>
    <dgm:cxn modelId="{6EBF7254-314E-480E-A458-9C7B5D636FD8}" type="presParOf" srcId="{7748D3B1-2E00-4864-AEF0-6F57F2C121BF}" destId="{1E99F5BC-5E57-43C7-8870-E3D41E33A7FD}" srcOrd="1" destOrd="0" presId="urn:microsoft.com/office/officeart/2005/8/layout/hierarchy3"/>
    <dgm:cxn modelId="{16B07E8B-1452-402B-B3CB-4ABE3DF448F7}" type="presParOf" srcId="{78EB5696-7952-4363-A4F1-2FB3B93F6A9F}" destId="{FECF0667-D2CE-495A-8655-8153AAF88C3D}" srcOrd="1" destOrd="0" presId="urn:microsoft.com/office/officeart/2005/8/layout/hierarchy3"/>
    <dgm:cxn modelId="{9A337B72-73A4-4B5B-84C9-F14733AF39DF}" type="presParOf" srcId="{FECF0667-D2CE-495A-8655-8153AAF88C3D}" destId="{845C9943-E50E-40BC-8E55-5BCB9FE02C59}" srcOrd="0" destOrd="0" presId="urn:microsoft.com/office/officeart/2005/8/layout/hierarchy3"/>
    <dgm:cxn modelId="{6BA6E7C4-C826-4F7A-85D4-F130CD745450}" type="presParOf" srcId="{FECF0667-D2CE-495A-8655-8153AAF88C3D}" destId="{234DB013-656F-4BA7-BD8C-3DEF2BBE87BE}" srcOrd="1" destOrd="0" presId="urn:microsoft.com/office/officeart/2005/8/layout/hierarchy3"/>
    <dgm:cxn modelId="{82A4FB60-CB6B-4C3D-804C-931BCE11ECFC}" type="presParOf" srcId="{FECF0667-D2CE-495A-8655-8153AAF88C3D}" destId="{93F97483-B8A5-4E9E-8BB6-1C8F88426B25}" srcOrd="2" destOrd="0" presId="urn:microsoft.com/office/officeart/2005/8/layout/hierarchy3"/>
    <dgm:cxn modelId="{25748714-8CEE-4F0A-A516-8DBCA6BC6B3A}" type="presParOf" srcId="{FECF0667-D2CE-495A-8655-8153AAF88C3D}" destId="{4A1EC27D-C79E-42E4-BC52-FFC5CC92F647}" srcOrd="3" destOrd="0" presId="urn:microsoft.com/office/officeart/2005/8/layout/hierarchy3"/>
    <dgm:cxn modelId="{39FA35C7-2515-4844-8922-30E5E76DEC35}" type="presParOf" srcId="{FECF0667-D2CE-495A-8655-8153AAF88C3D}" destId="{747C5773-B0CD-4458-A6F2-37E20731EAA2}" srcOrd="4" destOrd="0" presId="urn:microsoft.com/office/officeart/2005/8/layout/hierarchy3"/>
    <dgm:cxn modelId="{3170D3DA-C76D-4382-8462-A8E14BC883F7}" type="presParOf" srcId="{FECF0667-D2CE-495A-8655-8153AAF88C3D}" destId="{F5EA830C-93D7-4FBF-8CD2-FAAEE7CB719E}" srcOrd="5" destOrd="0" presId="urn:microsoft.com/office/officeart/2005/8/layout/hierarchy3"/>
    <dgm:cxn modelId="{F077A77C-3DCB-4F4E-AFEB-138C4EC31DE7}" type="presParOf" srcId="{1CB109FE-EA03-467B-B015-D0D9EC5F0745}" destId="{DC1F01AE-D828-4BA4-83B0-EC8C00AD6F83}" srcOrd="1" destOrd="0" presId="urn:microsoft.com/office/officeart/2005/8/layout/hierarchy3"/>
    <dgm:cxn modelId="{50754F1B-0F03-4B3F-914F-61E78378590F}" type="presParOf" srcId="{DC1F01AE-D828-4BA4-83B0-EC8C00AD6F83}" destId="{A48C9718-0093-435C-891C-024AE2DF336F}" srcOrd="0" destOrd="0" presId="urn:microsoft.com/office/officeart/2005/8/layout/hierarchy3"/>
    <dgm:cxn modelId="{0EC62704-55EF-4C07-A38D-31897DC5832D}" type="presParOf" srcId="{A48C9718-0093-435C-891C-024AE2DF336F}" destId="{F3C0EC11-EB39-4955-85B9-F7B273680ABF}" srcOrd="0" destOrd="0" presId="urn:microsoft.com/office/officeart/2005/8/layout/hierarchy3"/>
    <dgm:cxn modelId="{A1433F21-7E75-4796-AF7B-40D908E51BC7}" type="presParOf" srcId="{A48C9718-0093-435C-891C-024AE2DF336F}" destId="{15A963C1-3C24-4921-B5A6-8EF76FEDAB4B}" srcOrd="1" destOrd="0" presId="urn:microsoft.com/office/officeart/2005/8/layout/hierarchy3"/>
    <dgm:cxn modelId="{612B5B78-FDC2-45E0-9D12-35F0BAAABF3F}" type="presParOf" srcId="{DC1F01AE-D828-4BA4-83B0-EC8C00AD6F83}" destId="{78AA0B18-0480-444A-AAF0-449FA3F59E59}" srcOrd="1" destOrd="0" presId="urn:microsoft.com/office/officeart/2005/8/layout/hierarchy3"/>
    <dgm:cxn modelId="{42F42820-42DD-4469-AA06-C34A54EFA1C1}" type="presParOf" srcId="{78AA0B18-0480-444A-AAF0-449FA3F59E59}" destId="{B7DE2AF7-4E38-4C78-A131-56848DF10C8A}" srcOrd="0" destOrd="0" presId="urn:microsoft.com/office/officeart/2005/8/layout/hierarchy3"/>
    <dgm:cxn modelId="{A3629C69-9CD6-4A06-9A52-410DD98E223E}" type="presParOf" srcId="{78AA0B18-0480-444A-AAF0-449FA3F59E59}" destId="{85DAD996-BB8D-41AA-BCA4-C86D33702902}" srcOrd="1" destOrd="0" presId="urn:microsoft.com/office/officeart/2005/8/layout/hierarchy3"/>
    <dgm:cxn modelId="{EFD23C5E-F5F7-4E2D-BF7B-45CAA217D7D9}" type="presParOf" srcId="{78AA0B18-0480-444A-AAF0-449FA3F59E59}" destId="{D79444BF-CD5E-46CE-80AC-3B292998ACDC}" srcOrd="2" destOrd="0" presId="urn:microsoft.com/office/officeart/2005/8/layout/hierarchy3"/>
    <dgm:cxn modelId="{4232F70A-A853-4049-968A-9A3C5CFE4D52}" type="presParOf" srcId="{78AA0B18-0480-444A-AAF0-449FA3F59E59}" destId="{622E2F9F-B41B-4A79-AF6B-FB668670F6C4}" srcOrd="3" destOrd="0" presId="urn:microsoft.com/office/officeart/2005/8/layout/hierarchy3"/>
    <dgm:cxn modelId="{01E7EB12-1CB0-48EA-9F41-6DDC98F777E5}" type="presParOf" srcId="{78AA0B18-0480-444A-AAF0-449FA3F59E59}" destId="{A2DBD89E-F4E8-4D46-A11E-AF2D735DB56C}" srcOrd="4" destOrd="0" presId="urn:microsoft.com/office/officeart/2005/8/layout/hierarchy3"/>
    <dgm:cxn modelId="{E3A93A4A-6BA7-4B33-B34D-49A3892CAD37}" type="presParOf" srcId="{78AA0B18-0480-444A-AAF0-449FA3F59E59}" destId="{0AA7C6F4-85EC-4F6C-8F78-53B54867CDEE}" srcOrd="5" destOrd="0" presId="urn:microsoft.com/office/officeart/2005/8/layout/hierarchy3"/>
    <dgm:cxn modelId="{5A414B07-9AF5-450D-9F83-E383B2278F67}" type="presParOf" srcId="{1CB109FE-EA03-467B-B015-D0D9EC5F0745}" destId="{EB223EC2-A5D7-4264-BD11-A41A678E1066}" srcOrd="2" destOrd="0" presId="urn:microsoft.com/office/officeart/2005/8/layout/hierarchy3"/>
    <dgm:cxn modelId="{550CC44C-8AFF-4019-8B29-A76E21DDD6A1}" type="presParOf" srcId="{EB223EC2-A5D7-4264-BD11-A41A678E1066}" destId="{27B7E11F-8793-4171-95A3-A5DBB7524B9A}" srcOrd="0" destOrd="0" presId="urn:microsoft.com/office/officeart/2005/8/layout/hierarchy3"/>
    <dgm:cxn modelId="{C0307383-8D38-4C53-81E1-3FB08B5C8D08}" type="presParOf" srcId="{27B7E11F-8793-4171-95A3-A5DBB7524B9A}" destId="{43229CD3-F7B3-4DDE-BF79-296D147A4D20}" srcOrd="0" destOrd="0" presId="urn:microsoft.com/office/officeart/2005/8/layout/hierarchy3"/>
    <dgm:cxn modelId="{0F67CC54-7AF9-4D63-8548-970A0627AC5B}" type="presParOf" srcId="{27B7E11F-8793-4171-95A3-A5DBB7524B9A}" destId="{6D8E5F6D-C978-46E9-A95B-21392AD4AA81}" srcOrd="1" destOrd="0" presId="urn:microsoft.com/office/officeart/2005/8/layout/hierarchy3"/>
    <dgm:cxn modelId="{3E17746E-492D-434B-BFD7-E522F0C1437A}" type="presParOf" srcId="{EB223EC2-A5D7-4264-BD11-A41A678E1066}" destId="{AA50BACE-CEC1-42CB-9ECB-D3532D465750}" srcOrd="1" destOrd="0" presId="urn:microsoft.com/office/officeart/2005/8/layout/hierarchy3"/>
    <dgm:cxn modelId="{F1429621-1CCA-41CF-B8A4-C54E1A939F0E}" type="presParOf" srcId="{AA50BACE-CEC1-42CB-9ECB-D3532D465750}" destId="{4855054F-5068-4870-AF73-BB05B24B6CDB}" srcOrd="0" destOrd="0" presId="urn:microsoft.com/office/officeart/2005/8/layout/hierarchy3"/>
    <dgm:cxn modelId="{46B4C3D7-E1EE-4ED0-83A3-59780A502CF8}" type="presParOf" srcId="{AA50BACE-CEC1-42CB-9ECB-D3532D465750}" destId="{045CEF6A-8834-4475-9D3A-481336D3F715}" srcOrd="1" destOrd="0" presId="urn:microsoft.com/office/officeart/2005/8/layout/hierarchy3"/>
    <dgm:cxn modelId="{D42FB32A-4167-4E2F-A3A0-D67D3126B34F}" type="presParOf" srcId="{AA50BACE-CEC1-42CB-9ECB-D3532D465750}" destId="{D0B3EF8B-3156-45EF-B15D-4562ED205153}" srcOrd="2" destOrd="0" presId="urn:microsoft.com/office/officeart/2005/8/layout/hierarchy3"/>
    <dgm:cxn modelId="{2CF6EE15-05CA-4CA8-B7C1-E149ACEA2697}" type="presParOf" srcId="{AA50BACE-CEC1-42CB-9ECB-D3532D465750}" destId="{989501FB-A056-4169-B801-4D91A795539F}" srcOrd="3" destOrd="0" presId="urn:microsoft.com/office/officeart/2005/8/layout/hierarchy3"/>
    <dgm:cxn modelId="{DA972A58-D12F-4C3E-A59B-C4C787DFC377}" type="presParOf" srcId="{AA50BACE-CEC1-42CB-9ECB-D3532D465750}" destId="{EBEF282B-B562-48B2-9499-155DC5ECC899}" srcOrd="4" destOrd="0" presId="urn:microsoft.com/office/officeart/2005/8/layout/hierarchy3"/>
    <dgm:cxn modelId="{6E0B6359-4DF3-4795-A0E6-27AA7D49A1E4}" type="presParOf" srcId="{AA50BACE-CEC1-42CB-9ECB-D3532D465750}" destId="{C63973D2-BA8D-4523-B167-4C2B68290271}"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3CBD6E4-5A7D-4898-840B-FCED3596C6E7}" type="doc">
      <dgm:prSet loTypeId="urn:microsoft.com/office/officeart/2005/8/layout/vList2" loCatId="list" qsTypeId="urn:microsoft.com/office/officeart/2005/8/quickstyle/simple2" qsCatId="simple" csTypeId="urn:microsoft.com/office/officeart/2005/8/colors/accent1_1" csCatId="accent1"/>
      <dgm:spPr/>
      <dgm:t>
        <a:bodyPr/>
        <a:lstStyle/>
        <a:p>
          <a:endParaRPr lang="en-US"/>
        </a:p>
      </dgm:t>
    </dgm:pt>
    <dgm:pt modelId="{B69BEB8F-B34E-4EC6-B59B-EC7FF186F960}">
      <dgm:prSet/>
      <dgm:spPr/>
      <dgm:t>
        <a:bodyPr/>
        <a:lstStyle/>
        <a:p>
          <a:r>
            <a:rPr lang="en-US"/>
            <a:t>Characters</a:t>
          </a:r>
        </a:p>
      </dgm:t>
    </dgm:pt>
    <dgm:pt modelId="{8C8A20FE-7320-4140-B8B3-158EBFCC9BAD}" type="parTrans" cxnId="{829E4164-2933-4E04-B907-316A7D5B65F9}">
      <dgm:prSet/>
      <dgm:spPr/>
      <dgm:t>
        <a:bodyPr/>
        <a:lstStyle/>
        <a:p>
          <a:endParaRPr lang="en-US"/>
        </a:p>
      </dgm:t>
    </dgm:pt>
    <dgm:pt modelId="{8026CE59-81DC-4C49-9B6A-F16444D02BE2}" type="sibTrans" cxnId="{829E4164-2933-4E04-B907-316A7D5B65F9}">
      <dgm:prSet/>
      <dgm:spPr/>
      <dgm:t>
        <a:bodyPr/>
        <a:lstStyle/>
        <a:p>
          <a:endParaRPr lang="en-US"/>
        </a:p>
      </dgm:t>
    </dgm:pt>
    <dgm:pt modelId="{F90E3285-3367-4767-AB08-4C5241A98F62}">
      <dgm:prSet/>
      <dgm:spPr/>
      <dgm:t>
        <a:bodyPr/>
        <a:lstStyle/>
        <a:p>
          <a:r>
            <a:rPr lang="en-US"/>
            <a:t>Monsters</a:t>
          </a:r>
        </a:p>
      </dgm:t>
    </dgm:pt>
    <dgm:pt modelId="{5E037E90-6BF5-4197-A79F-54D09C89774E}" type="parTrans" cxnId="{7D863018-9AC8-41B1-AB7C-21FCCAF86DFC}">
      <dgm:prSet/>
      <dgm:spPr/>
      <dgm:t>
        <a:bodyPr/>
        <a:lstStyle/>
        <a:p>
          <a:endParaRPr lang="en-US"/>
        </a:p>
      </dgm:t>
    </dgm:pt>
    <dgm:pt modelId="{E4F46A47-FE9C-42CC-8144-18F2CA478A80}" type="sibTrans" cxnId="{7D863018-9AC8-41B1-AB7C-21FCCAF86DFC}">
      <dgm:prSet/>
      <dgm:spPr/>
      <dgm:t>
        <a:bodyPr/>
        <a:lstStyle/>
        <a:p>
          <a:endParaRPr lang="en-US"/>
        </a:p>
      </dgm:t>
    </dgm:pt>
    <dgm:pt modelId="{3B2BB163-74D6-449F-820E-A2A74C7C1E8D}">
      <dgm:prSet/>
      <dgm:spPr/>
      <dgm:t>
        <a:bodyPr/>
        <a:lstStyle/>
        <a:p>
          <a:r>
            <a:rPr lang="en-US"/>
            <a:t>Items</a:t>
          </a:r>
        </a:p>
      </dgm:t>
    </dgm:pt>
    <dgm:pt modelId="{F246674A-FDDC-473C-A007-7F1E7B9EAD8A}" type="parTrans" cxnId="{DD922B19-3598-48A5-9F56-0B0CA2DF6492}">
      <dgm:prSet/>
      <dgm:spPr/>
      <dgm:t>
        <a:bodyPr/>
        <a:lstStyle/>
        <a:p>
          <a:endParaRPr lang="en-US"/>
        </a:p>
      </dgm:t>
    </dgm:pt>
    <dgm:pt modelId="{78EB2BD9-2B89-4A1B-8DF9-E5AD1C0A97D5}" type="sibTrans" cxnId="{DD922B19-3598-48A5-9F56-0B0CA2DF6492}">
      <dgm:prSet/>
      <dgm:spPr/>
      <dgm:t>
        <a:bodyPr/>
        <a:lstStyle/>
        <a:p>
          <a:endParaRPr lang="en-US"/>
        </a:p>
      </dgm:t>
    </dgm:pt>
    <dgm:pt modelId="{60B9EF9D-2BBC-457F-93EF-27E40D06DAA9}" type="pres">
      <dgm:prSet presAssocID="{03CBD6E4-5A7D-4898-840B-FCED3596C6E7}" presName="linear" presStyleCnt="0">
        <dgm:presLayoutVars>
          <dgm:animLvl val="lvl"/>
          <dgm:resizeHandles val="exact"/>
        </dgm:presLayoutVars>
      </dgm:prSet>
      <dgm:spPr/>
    </dgm:pt>
    <dgm:pt modelId="{C2387B17-C850-4169-8814-B03935A5D9DE}" type="pres">
      <dgm:prSet presAssocID="{B69BEB8F-B34E-4EC6-B59B-EC7FF186F960}" presName="parentText" presStyleLbl="node1" presStyleIdx="0" presStyleCnt="3">
        <dgm:presLayoutVars>
          <dgm:chMax val="0"/>
          <dgm:bulletEnabled val="1"/>
        </dgm:presLayoutVars>
      </dgm:prSet>
      <dgm:spPr/>
    </dgm:pt>
    <dgm:pt modelId="{FAEBAA95-BE58-411F-B8C6-B39A2E79E238}" type="pres">
      <dgm:prSet presAssocID="{8026CE59-81DC-4C49-9B6A-F16444D02BE2}" presName="spacer" presStyleCnt="0"/>
      <dgm:spPr/>
    </dgm:pt>
    <dgm:pt modelId="{0F9A46E1-BBA6-4080-BB32-4C9306AA221E}" type="pres">
      <dgm:prSet presAssocID="{F90E3285-3367-4767-AB08-4C5241A98F62}" presName="parentText" presStyleLbl="node1" presStyleIdx="1" presStyleCnt="3">
        <dgm:presLayoutVars>
          <dgm:chMax val="0"/>
          <dgm:bulletEnabled val="1"/>
        </dgm:presLayoutVars>
      </dgm:prSet>
      <dgm:spPr/>
    </dgm:pt>
    <dgm:pt modelId="{E1DBDDF0-078A-4121-B618-C67EE85BC601}" type="pres">
      <dgm:prSet presAssocID="{E4F46A47-FE9C-42CC-8144-18F2CA478A80}" presName="spacer" presStyleCnt="0"/>
      <dgm:spPr/>
    </dgm:pt>
    <dgm:pt modelId="{CDA1C5C7-2FAD-4B2E-A8DD-1C9CACCF5BD1}" type="pres">
      <dgm:prSet presAssocID="{3B2BB163-74D6-449F-820E-A2A74C7C1E8D}" presName="parentText" presStyleLbl="node1" presStyleIdx="2" presStyleCnt="3">
        <dgm:presLayoutVars>
          <dgm:chMax val="0"/>
          <dgm:bulletEnabled val="1"/>
        </dgm:presLayoutVars>
      </dgm:prSet>
      <dgm:spPr/>
    </dgm:pt>
  </dgm:ptLst>
  <dgm:cxnLst>
    <dgm:cxn modelId="{7D863018-9AC8-41B1-AB7C-21FCCAF86DFC}" srcId="{03CBD6E4-5A7D-4898-840B-FCED3596C6E7}" destId="{F90E3285-3367-4767-AB08-4C5241A98F62}" srcOrd="1" destOrd="0" parTransId="{5E037E90-6BF5-4197-A79F-54D09C89774E}" sibTransId="{E4F46A47-FE9C-42CC-8144-18F2CA478A80}"/>
    <dgm:cxn modelId="{DD922B19-3598-48A5-9F56-0B0CA2DF6492}" srcId="{03CBD6E4-5A7D-4898-840B-FCED3596C6E7}" destId="{3B2BB163-74D6-449F-820E-A2A74C7C1E8D}" srcOrd="2" destOrd="0" parTransId="{F246674A-FDDC-473C-A007-7F1E7B9EAD8A}" sibTransId="{78EB2BD9-2B89-4A1B-8DF9-E5AD1C0A97D5}"/>
    <dgm:cxn modelId="{ED6FE32D-E47E-495B-9EDE-8D529ABDB7C9}" type="presOf" srcId="{F90E3285-3367-4767-AB08-4C5241A98F62}" destId="{0F9A46E1-BBA6-4080-BB32-4C9306AA221E}" srcOrd="0" destOrd="0" presId="urn:microsoft.com/office/officeart/2005/8/layout/vList2"/>
    <dgm:cxn modelId="{829E4164-2933-4E04-B907-316A7D5B65F9}" srcId="{03CBD6E4-5A7D-4898-840B-FCED3596C6E7}" destId="{B69BEB8F-B34E-4EC6-B59B-EC7FF186F960}" srcOrd="0" destOrd="0" parTransId="{8C8A20FE-7320-4140-B8B3-158EBFCC9BAD}" sibTransId="{8026CE59-81DC-4C49-9B6A-F16444D02BE2}"/>
    <dgm:cxn modelId="{E4B6949D-7CAC-44DB-B15C-6B063BC80CF2}" type="presOf" srcId="{03CBD6E4-5A7D-4898-840B-FCED3596C6E7}" destId="{60B9EF9D-2BBC-457F-93EF-27E40D06DAA9}" srcOrd="0" destOrd="0" presId="urn:microsoft.com/office/officeart/2005/8/layout/vList2"/>
    <dgm:cxn modelId="{7BFEB1B3-D7FD-4802-8E60-31BF9D3EBCDC}" type="presOf" srcId="{3B2BB163-74D6-449F-820E-A2A74C7C1E8D}" destId="{CDA1C5C7-2FAD-4B2E-A8DD-1C9CACCF5BD1}" srcOrd="0" destOrd="0" presId="urn:microsoft.com/office/officeart/2005/8/layout/vList2"/>
    <dgm:cxn modelId="{58E54BF0-B23D-4C60-A9D5-DA94A22878DE}" type="presOf" srcId="{B69BEB8F-B34E-4EC6-B59B-EC7FF186F960}" destId="{C2387B17-C850-4169-8814-B03935A5D9DE}" srcOrd="0" destOrd="0" presId="urn:microsoft.com/office/officeart/2005/8/layout/vList2"/>
    <dgm:cxn modelId="{20A5706D-1914-45F4-990A-80DF45C0721F}" type="presParOf" srcId="{60B9EF9D-2BBC-457F-93EF-27E40D06DAA9}" destId="{C2387B17-C850-4169-8814-B03935A5D9DE}" srcOrd="0" destOrd="0" presId="urn:microsoft.com/office/officeart/2005/8/layout/vList2"/>
    <dgm:cxn modelId="{AE5E3E7B-8344-4FC9-AF23-36DB6A4D3D9D}" type="presParOf" srcId="{60B9EF9D-2BBC-457F-93EF-27E40D06DAA9}" destId="{FAEBAA95-BE58-411F-B8C6-B39A2E79E238}" srcOrd="1" destOrd="0" presId="urn:microsoft.com/office/officeart/2005/8/layout/vList2"/>
    <dgm:cxn modelId="{4630386D-06B2-435B-A659-8FC3E8649815}" type="presParOf" srcId="{60B9EF9D-2BBC-457F-93EF-27E40D06DAA9}" destId="{0F9A46E1-BBA6-4080-BB32-4C9306AA221E}" srcOrd="2" destOrd="0" presId="urn:microsoft.com/office/officeart/2005/8/layout/vList2"/>
    <dgm:cxn modelId="{326EF33C-B535-4850-9D3E-C7447F11F18F}" type="presParOf" srcId="{60B9EF9D-2BBC-457F-93EF-27E40D06DAA9}" destId="{E1DBDDF0-078A-4121-B618-C67EE85BC601}" srcOrd="3" destOrd="0" presId="urn:microsoft.com/office/officeart/2005/8/layout/vList2"/>
    <dgm:cxn modelId="{9BE27644-90EA-478C-B676-CDA9AF86A7E1}" type="presParOf" srcId="{60B9EF9D-2BBC-457F-93EF-27E40D06DAA9}" destId="{CDA1C5C7-2FAD-4B2E-A8DD-1C9CACCF5BD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0D3EB4-C0AE-4600-91AE-F86B7FF1A0F2}">
      <dsp:nvSpPr>
        <dsp:cNvPr id="0" name=""/>
        <dsp:cNvSpPr/>
      </dsp:nvSpPr>
      <dsp:spPr>
        <a:xfrm>
          <a:off x="209682" y="503"/>
          <a:ext cx="2785558" cy="1671335"/>
        </a:xfrm>
        <a:prstGeom prst="rect">
          <a:avLst/>
        </a:prstGeom>
        <a:solidFill>
          <a:schemeClr val="lt1">
            <a:hueOff val="0"/>
            <a:satOff val="0"/>
            <a:lumOff val="0"/>
            <a:alphaOff val="0"/>
          </a:schemeClr>
        </a:solidFill>
        <a:ln w="19050" cap="flat" cmpd="sng" algn="ctr">
          <a:solidFill>
            <a:schemeClr val="accent4">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a:t>Characters</a:t>
          </a:r>
        </a:p>
      </dsp:txBody>
      <dsp:txXfrm>
        <a:off x="209682" y="503"/>
        <a:ext cx="2785558" cy="1671335"/>
      </dsp:txXfrm>
    </dsp:sp>
    <dsp:sp modelId="{C5FBDAB7-5B31-4AA4-9A6E-D7A5DAE26DA2}">
      <dsp:nvSpPr>
        <dsp:cNvPr id="0" name=""/>
        <dsp:cNvSpPr/>
      </dsp:nvSpPr>
      <dsp:spPr>
        <a:xfrm>
          <a:off x="3273796" y="503"/>
          <a:ext cx="2785558" cy="1671335"/>
        </a:xfrm>
        <a:prstGeom prst="rect">
          <a:avLst/>
        </a:prstGeom>
        <a:solidFill>
          <a:schemeClr val="lt1">
            <a:hueOff val="0"/>
            <a:satOff val="0"/>
            <a:lumOff val="0"/>
            <a:alphaOff val="0"/>
          </a:schemeClr>
        </a:solidFill>
        <a:ln w="19050" cap="flat" cmpd="sng" algn="ctr">
          <a:solidFill>
            <a:schemeClr val="accent4">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a:t>Monsters</a:t>
          </a:r>
        </a:p>
      </dsp:txBody>
      <dsp:txXfrm>
        <a:off x="3273796" y="503"/>
        <a:ext cx="2785558" cy="1671335"/>
      </dsp:txXfrm>
    </dsp:sp>
    <dsp:sp modelId="{E8CFDC75-8278-4EF8-B51E-77398C4C860B}">
      <dsp:nvSpPr>
        <dsp:cNvPr id="0" name=""/>
        <dsp:cNvSpPr/>
      </dsp:nvSpPr>
      <dsp:spPr>
        <a:xfrm>
          <a:off x="209682" y="1950394"/>
          <a:ext cx="2785558" cy="1671335"/>
        </a:xfrm>
        <a:prstGeom prst="rect">
          <a:avLst/>
        </a:prstGeom>
        <a:solidFill>
          <a:schemeClr val="lt1">
            <a:hueOff val="0"/>
            <a:satOff val="0"/>
            <a:lumOff val="0"/>
            <a:alphaOff val="0"/>
          </a:schemeClr>
        </a:solidFill>
        <a:ln w="19050" cap="flat" cmpd="sng" algn="ctr">
          <a:solidFill>
            <a:schemeClr val="accent4">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a:t>Items</a:t>
          </a:r>
        </a:p>
      </dsp:txBody>
      <dsp:txXfrm>
        <a:off x="209682" y="1950394"/>
        <a:ext cx="2785558" cy="1671335"/>
      </dsp:txXfrm>
    </dsp:sp>
    <dsp:sp modelId="{539B6B24-5077-425C-AE2A-FC869E7CBCE6}">
      <dsp:nvSpPr>
        <dsp:cNvPr id="0" name=""/>
        <dsp:cNvSpPr/>
      </dsp:nvSpPr>
      <dsp:spPr>
        <a:xfrm>
          <a:off x="3273796" y="1950394"/>
          <a:ext cx="2785558" cy="1671335"/>
        </a:xfrm>
        <a:prstGeom prst="rect">
          <a:avLst/>
        </a:prstGeom>
        <a:solidFill>
          <a:schemeClr val="lt1">
            <a:hueOff val="0"/>
            <a:satOff val="0"/>
            <a:lumOff val="0"/>
            <a:alphaOff val="0"/>
          </a:schemeClr>
        </a:solidFill>
        <a:ln w="19050" cap="flat" cmpd="sng" algn="ctr">
          <a:solidFill>
            <a:schemeClr val="accent4">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a:t>Battle Engine</a:t>
          </a:r>
        </a:p>
      </dsp:txBody>
      <dsp:txXfrm>
        <a:off x="3273796" y="1950394"/>
        <a:ext cx="2785558" cy="1671335"/>
      </dsp:txXfrm>
    </dsp:sp>
    <dsp:sp modelId="{A53A8E12-0811-4376-835C-095F1D0AB66F}">
      <dsp:nvSpPr>
        <dsp:cNvPr id="0" name=""/>
        <dsp:cNvSpPr/>
      </dsp:nvSpPr>
      <dsp:spPr>
        <a:xfrm>
          <a:off x="1741739" y="3900286"/>
          <a:ext cx="2785558" cy="1671335"/>
        </a:xfrm>
        <a:prstGeom prst="rect">
          <a:avLst/>
        </a:prstGeom>
        <a:solidFill>
          <a:schemeClr val="lt1">
            <a:hueOff val="0"/>
            <a:satOff val="0"/>
            <a:lumOff val="0"/>
            <a:alphaOff val="0"/>
          </a:schemeClr>
        </a:solidFill>
        <a:ln w="19050" cap="flat" cmpd="sng" algn="ctr">
          <a:solidFill>
            <a:schemeClr val="accent4">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a:t>Web Services</a:t>
          </a:r>
        </a:p>
      </dsp:txBody>
      <dsp:txXfrm>
        <a:off x="1741739" y="3900286"/>
        <a:ext cx="2785558" cy="16713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7D17AF-DD7A-4AD0-9041-9EB50B15B66C}">
      <dsp:nvSpPr>
        <dsp:cNvPr id="0" name=""/>
        <dsp:cNvSpPr/>
      </dsp:nvSpPr>
      <dsp:spPr>
        <a:xfrm>
          <a:off x="0" y="826988"/>
          <a:ext cx="1959074" cy="1175444"/>
        </a:xfrm>
        <a:prstGeom prst="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Turn Based</a:t>
          </a:r>
        </a:p>
      </dsp:txBody>
      <dsp:txXfrm>
        <a:off x="0" y="826988"/>
        <a:ext cx="1959074" cy="1175444"/>
      </dsp:txXfrm>
    </dsp:sp>
    <dsp:sp modelId="{8DE71E99-FBC4-4FA6-ADC2-47AD97BEE5AB}">
      <dsp:nvSpPr>
        <dsp:cNvPr id="0" name=""/>
        <dsp:cNvSpPr/>
      </dsp:nvSpPr>
      <dsp:spPr>
        <a:xfrm>
          <a:off x="2154981" y="826988"/>
          <a:ext cx="1959074" cy="1175444"/>
        </a:xfrm>
        <a:prstGeom prst="rect">
          <a:avLst/>
        </a:prstGeom>
        <a:solidFill>
          <a:schemeClr val="accent1">
            <a:shade val="80000"/>
            <a:hueOff val="43660"/>
            <a:satOff val="-782"/>
            <a:lumOff val="33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Begin Game</a:t>
          </a:r>
        </a:p>
      </dsp:txBody>
      <dsp:txXfrm>
        <a:off x="2154981" y="826988"/>
        <a:ext cx="1959074" cy="1175444"/>
      </dsp:txXfrm>
    </dsp:sp>
    <dsp:sp modelId="{7B9E7008-726E-4A87-9D9C-C2D9F79D88FB}">
      <dsp:nvSpPr>
        <dsp:cNvPr id="0" name=""/>
        <dsp:cNvSpPr/>
      </dsp:nvSpPr>
      <dsp:spPr>
        <a:xfrm>
          <a:off x="4309962" y="826988"/>
          <a:ext cx="1959074" cy="1175444"/>
        </a:xfrm>
        <a:prstGeom prst="rect">
          <a:avLst/>
        </a:prstGeom>
        <a:solidFill>
          <a:schemeClr val="accent1">
            <a:shade val="80000"/>
            <a:hueOff val="87321"/>
            <a:satOff val="-1564"/>
            <a:lumOff val="66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Turn Management</a:t>
          </a:r>
        </a:p>
      </dsp:txBody>
      <dsp:txXfrm>
        <a:off x="4309962" y="826988"/>
        <a:ext cx="1959074" cy="1175444"/>
      </dsp:txXfrm>
    </dsp:sp>
    <dsp:sp modelId="{F69ACF4F-031B-45AB-BC39-50FA7D554C5B}">
      <dsp:nvSpPr>
        <dsp:cNvPr id="0" name=""/>
        <dsp:cNvSpPr/>
      </dsp:nvSpPr>
      <dsp:spPr>
        <a:xfrm>
          <a:off x="0" y="2198340"/>
          <a:ext cx="1959074" cy="1175444"/>
        </a:xfrm>
        <a:prstGeom prst="rect">
          <a:avLst/>
        </a:prstGeom>
        <a:solidFill>
          <a:schemeClr val="accent1">
            <a:shade val="80000"/>
            <a:hueOff val="130981"/>
            <a:satOff val="-2346"/>
            <a:lumOff val="99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Attacks and Calculations</a:t>
          </a:r>
        </a:p>
      </dsp:txBody>
      <dsp:txXfrm>
        <a:off x="0" y="2198340"/>
        <a:ext cx="1959074" cy="1175444"/>
      </dsp:txXfrm>
    </dsp:sp>
    <dsp:sp modelId="{41F0ADC9-7EC2-4F7B-A1E5-69CABB078074}">
      <dsp:nvSpPr>
        <dsp:cNvPr id="0" name=""/>
        <dsp:cNvSpPr/>
      </dsp:nvSpPr>
      <dsp:spPr>
        <a:xfrm>
          <a:off x="2154981" y="2198340"/>
          <a:ext cx="1959074" cy="1175444"/>
        </a:xfrm>
        <a:prstGeom prst="rect">
          <a:avLst/>
        </a:prstGeom>
        <a:solidFill>
          <a:schemeClr val="accent1">
            <a:shade val="80000"/>
            <a:hueOff val="174641"/>
            <a:satOff val="-3128"/>
            <a:lumOff val="132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Damage and Die</a:t>
          </a:r>
        </a:p>
      </dsp:txBody>
      <dsp:txXfrm>
        <a:off x="2154981" y="2198340"/>
        <a:ext cx="1959074" cy="1175444"/>
      </dsp:txXfrm>
    </dsp:sp>
    <dsp:sp modelId="{F5748CCA-2404-4F42-B408-71FE36A43AC7}">
      <dsp:nvSpPr>
        <dsp:cNvPr id="0" name=""/>
        <dsp:cNvSpPr/>
      </dsp:nvSpPr>
      <dsp:spPr>
        <a:xfrm>
          <a:off x="4309962" y="2198340"/>
          <a:ext cx="1959074" cy="1175444"/>
        </a:xfrm>
        <a:prstGeom prst="rect">
          <a:avLst/>
        </a:prstGeom>
        <a:solidFill>
          <a:schemeClr val="accent1">
            <a:shade val="80000"/>
            <a:hueOff val="218302"/>
            <a:satOff val="-3910"/>
            <a:lumOff val="1661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Leveling Up</a:t>
          </a:r>
        </a:p>
      </dsp:txBody>
      <dsp:txXfrm>
        <a:off x="4309962" y="2198340"/>
        <a:ext cx="1959074" cy="1175444"/>
      </dsp:txXfrm>
    </dsp:sp>
    <dsp:sp modelId="{C14BD973-EA9E-470C-B4E0-0DDE787E065F}">
      <dsp:nvSpPr>
        <dsp:cNvPr id="0" name=""/>
        <dsp:cNvSpPr/>
      </dsp:nvSpPr>
      <dsp:spPr>
        <a:xfrm>
          <a:off x="0" y="3569692"/>
          <a:ext cx="1959074" cy="1175444"/>
        </a:xfrm>
        <a:prstGeom prst="rect">
          <a:avLst/>
        </a:prstGeom>
        <a:solidFill>
          <a:schemeClr val="accent1">
            <a:shade val="80000"/>
            <a:hueOff val="261962"/>
            <a:satOff val="-4692"/>
            <a:lumOff val="199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Items</a:t>
          </a:r>
        </a:p>
      </dsp:txBody>
      <dsp:txXfrm>
        <a:off x="0" y="3569692"/>
        <a:ext cx="1959074" cy="1175444"/>
      </dsp:txXfrm>
    </dsp:sp>
    <dsp:sp modelId="{3A7618E0-8594-4D43-9868-9E7C707023EC}">
      <dsp:nvSpPr>
        <dsp:cNvPr id="0" name=""/>
        <dsp:cNvSpPr/>
      </dsp:nvSpPr>
      <dsp:spPr>
        <a:xfrm>
          <a:off x="2154981" y="3569692"/>
          <a:ext cx="1959074" cy="1175444"/>
        </a:xfrm>
        <a:prstGeom prst="rect">
          <a:avLst/>
        </a:prstGeom>
        <a:solidFill>
          <a:schemeClr val="accent1">
            <a:shade val="80000"/>
            <a:hueOff val="305622"/>
            <a:satOff val="-5474"/>
            <a:lumOff val="232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End Game Condition</a:t>
          </a:r>
        </a:p>
      </dsp:txBody>
      <dsp:txXfrm>
        <a:off x="2154981" y="3569692"/>
        <a:ext cx="1959074" cy="1175444"/>
      </dsp:txXfrm>
    </dsp:sp>
    <dsp:sp modelId="{E170C5A3-9007-49C3-B979-B06DE323410E}">
      <dsp:nvSpPr>
        <dsp:cNvPr id="0" name=""/>
        <dsp:cNvSpPr/>
      </dsp:nvSpPr>
      <dsp:spPr>
        <a:xfrm>
          <a:off x="4309962" y="3569692"/>
          <a:ext cx="1959074" cy="1175444"/>
        </a:xfrm>
        <a:prstGeom prst="rect">
          <a:avLst/>
        </a:prstGeom>
        <a:solidFill>
          <a:schemeClr val="accent1">
            <a:shade val="80000"/>
            <a:hueOff val="349283"/>
            <a:satOff val="-6256"/>
            <a:lumOff val="265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Auto Play</a:t>
          </a:r>
        </a:p>
      </dsp:txBody>
      <dsp:txXfrm>
        <a:off x="4309962" y="3569692"/>
        <a:ext cx="1959074" cy="11754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9D8932-257A-440E-9378-E9FBF83490FF}">
      <dsp:nvSpPr>
        <dsp:cNvPr id="0" name=""/>
        <dsp:cNvSpPr/>
      </dsp:nvSpPr>
      <dsp:spPr>
        <a:xfrm>
          <a:off x="0" y="0"/>
          <a:ext cx="5328682" cy="1671637"/>
        </a:xfrm>
        <a:prstGeom prst="roundRect">
          <a:avLst>
            <a:gd name="adj" fmla="val 10000"/>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Initiative:  Based on speed.    </a:t>
          </a:r>
        </a:p>
      </dsp:txBody>
      <dsp:txXfrm>
        <a:off x="48961" y="48961"/>
        <a:ext cx="3524854" cy="1573715"/>
      </dsp:txXfrm>
    </dsp:sp>
    <dsp:sp modelId="{7A1F283E-280B-4BBE-898C-33B3AA3AC222}">
      <dsp:nvSpPr>
        <dsp:cNvPr id="0" name=""/>
        <dsp:cNvSpPr/>
      </dsp:nvSpPr>
      <dsp:spPr>
        <a:xfrm>
          <a:off x="470177" y="1950243"/>
          <a:ext cx="5328682" cy="1671637"/>
        </a:xfrm>
        <a:prstGeom prst="roundRect">
          <a:avLst>
            <a:gd name="adj" fmla="val 10000"/>
          </a:avLst>
        </a:prstGeom>
        <a:gradFill rotWithShape="0">
          <a:gsLst>
            <a:gs pos="0">
              <a:schemeClr val="accent1">
                <a:shade val="80000"/>
                <a:hueOff val="174641"/>
                <a:satOff val="-3128"/>
                <a:lumOff val="13293"/>
                <a:alphaOff val="0"/>
                <a:satMod val="103000"/>
                <a:lumMod val="102000"/>
                <a:tint val="94000"/>
              </a:schemeClr>
            </a:gs>
            <a:gs pos="50000">
              <a:schemeClr val="accent1">
                <a:shade val="80000"/>
                <a:hueOff val="174641"/>
                <a:satOff val="-3128"/>
                <a:lumOff val="13293"/>
                <a:alphaOff val="0"/>
                <a:satMod val="110000"/>
                <a:lumMod val="100000"/>
                <a:shade val="100000"/>
              </a:schemeClr>
            </a:gs>
            <a:gs pos="100000">
              <a:schemeClr val="accent1">
                <a:shade val="80000"/>
                <a:hueOff val="174641"/>
                <a:satOff val="-3128"/>
                <a:lumOff val="1329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Only living entities can participate</a:t>
          </a:r>
        </a:p>
      </dsp:txBody>
      <dsp:txXfrm>
        <a:off x="519138" y="1999204"/>
        <a:ext cx="3674018" cy="1573715"/>
      </dsp:txXfrm>
    </dsp:sp>
    <dsp:sp modelId="{C18BF407-E719-4918-9FBE-FA137D8AED4B}">
      <dsp:nvSpPr>
        <dsp:cNvPr id="0" name=""/>
        <dsp:cNvSpPr/>
      </dsp:nvSpPr>
      <dsp:spPr>
        <a:xfrm>
          <a:off x="940355" y="3900487"/>
          <a:ext cx="5328682" cy="1671637"/>
        </a:xfrm>
        <a:prstGeom prst="roundRect">
          <a:avLst>
            <a:gd name="adj" fmla="val 10000"/>
          </a:avLst>
        </a:prstGeom>
        <a:gradFill rotWithShape="0">
          <a:gsLst>
            <a:gs pos="0">
              <a:schemeClr val="accent1">
                <a:shade val="80000"/>
                <a:hueOff val="349283"/>
                <a:satOff val="-6256"/>
                <a:lumOff val="26585"/>
                <a:alphaOff val="0"/>
                <a:satMod val="103000"/>
                <a:lumMod val="102000"/>
                <a:tint val="94000"/>
              </a:schemeClr>
            </a:gs>
            <a:gs pos="50000">
              <a:schemeClr val="accent1">
                <a:shade val="80000"/>
                <a:hueOff val="349283"/>
                <a:satOff val="-6256"/>
                <a:lumOff val="26585"/>
                <a:alphaOff val="0"/>
                <a:satMod val="110000"/>
                <a:lumMod val="100000"/>
                <a:shade val="100000"/>
              </a:schemeClr>
            </a:gs>
            <a:gs pos="100000">
              <a:schemeClr val="accent1">
                <a:shade val="80000"/>
                <a:hueOff val="349283"/>
                <a:satOff val="-6256"/>
                <a:lumOff val="2658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For Ties:  Break based on following sort…</a:t>
          </a:r>
        </a:p>
        <a:p>
          <a:pPr marL="114300" lvl="1" indent="-114300" algn="l" defTabSz="533400">
            <a:lnSpc>
              <a:spcPct val="90000"/>
            </a:lnSpc>
            <a:spcBef>
              <a:spcPct val="0"/>
            </a:spcBef>
            <a:spcAft>
              <a:spcPct val="15000"/>
            </a:spcAft>
            <a:buChar char="•"/>
          </a:pPr>
          <a:r>
            <a:rPr lang="en-US" sz="1200" kern="1200"/>
            <a:t>Highest level</a:t>
          </a:r>
        </a:p>
        <a:p>
          <a:pPr marL="114300" lvl="1" indent="-114300" algn="l" defTabSz="533400">
            <a:lnSpc>
              <a:spcPct val="90000"/>
            </a:lnSpc>
            <a:spcBef>
              <a:spcPct val="0"/>
            </a:spcBef>
            <a:spcAft>
              <a:spcPct val="15000"/>
            </a:spcAft>
            <a:buChar char="•"/>
          </a:pPr>
          <a:r>
            <a:rPr lang="en-US" sz="1200" kern="1200"/>
            <a:t>Highest Experience Points</a:t>
          </a:r>
        </a:p>
        <a:p>
          <a:pPr marL="114300" lvl="1" indent="-114300" algn="l" defTabSz="533400">
            <a:lnSpc>
              <a:spcPct val="90000"/>
            </a:lnSpc>
            <a:spcBef>
              <a:spcPct val="0"/>
            </a:spcBef>
            <a:spcAft>
              <a:spcPct val="15000"/>
            </a:spcAft>
            <a:buChar char="•"/>
          </a:pPr>
          <a:r>
            <a:rPr lang="en-US" sz="1200" kern="1200"/>
            <a:t>Character before Monster</a:t>
          </a:r>
        </a:p>
        <a:p>
          <a:pPr marL="114300" lvl="1" indent="-114300" algn="l" defTabSz="533400">
            <a:lnSpc>
              <a:spcPct val="90000"/>
            </a:lnSpc>
            <a:spcBef>
              <a:spcPct val="0"/>
            </a:spcBef>
            <a:spcAft>
              <a:spcPct val="15000"/>
            </a:spcAft>
            <a:buChar char="•"/>
          </a:pPr>
          <a:r>
            <a:rPr lang="en-US" sz="1200" kern="1200"/>
            <a:t>Alphabetic on Name</a:t>
          </a:r>
        </a:p>
        <a:p>
          <a:pPr marL="114300" lvl="1" indent="-114300" algn="l" defTabSz="533400">
            <a:lnSpc>
              <a:spcPct val="90000"/>
            </a:lnSpc>
            <a:spcBef>
              <a:spcPct val="0"/>
            </a:spcBef>
            <a:spcAft>
              <a:spcPct val="15000"/>
            </a:spcAft>
            <a:buChar char="•"/>
          </a:pPr>
          <a:r>
            <a:rPr lang="en-US" sz="1200" kern="1200"/>
            <a:t>First in list order</a:t>
          </a:r>
        </a:p>
      </dsp:txBody>
      <dsp:txXfrm>
        <a:off x="989316" y="3949448"/>
        <a:ext cx="3674018" cy="1573715"/>
      </dsp:txXfrm>
    </dsp:sp>
    <dsp:sp modelId="{0A030D70-5AE6-4BC5-85F5-D19AAB6D8D8A}">
      <dsp:nvSpPr>
        <dsp:cNvPr id="0" name=""/>
        <dsp:cNvSpPr/>
      </dsp:nvSpPr>
      <dsp:spPr>
        <a:xfrm>
          <a:off x="4242117" y="1267658"/>
          <a:ext cx="1086564" cy="1086564"/>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486594" y="1267658"/>
        <a:ext cx="597610" cy="817639"/>
      </dsp:txXfrm>
    </dsp:sp>
    <dsp:sp modelId="{F79B194B-CDE7-480E-8670-DFFF809BB625}">
      <dsp:nvSpPr>
        <dsp:cNvPr id="0" name=""/>
        <dsp:cNvSpPr/>
      </dsp:nvSpPr>
      <dsp:spPr>
        <a:xfrm>
          <a:off x="4712295" y="3206757"/>
          <a:ext cx="1086564" cy="1086564"/>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956772" y="3206757"/>
        <a:ext cx="597610" cy="8176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65BCAC-D087-491E-A3E7-DAEAF1A3FC5C}">
      <dsp:nvSpPr>
        <dsp:cNvPr id="0" name=""/>
        <dsp:cNvSpPr/>
      </dsp:nvSpPr>
      <dsp:spPr>
        <a:xfrm>
          <a:off x="765" y="659586"/>
          <a:ext cx="1790716" cy="895358"/>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US" sz="2700" kern="1200"/>
            <a:t>To Hit / Dodge:</a:t>
          </a:r>
        </a:p>
      </dsp:txBody>
      <dsp:txXfrm>
        <a:off x="26989" y="685810"/>
        <a:ext cx="1738268" cy="842910"/>
      </dsp:txXfrm>
    </dsp:sp>
    <dsp:sp modelId="{845C9943-E50E-40BC-8E55-5BCB9FE02C59}">
      <dsp:nvSpPr>
        <dsp:cNvPr id="0" name=""/>
        <dsp:cNvSpPr/>
      </dsp:nvSpPr>
      <dsp:spPr>
        <a:xfrm>
          <a:off x="179836" y="1554944"/>
          <a:ext cx="179071" cy="671518"/>
        </a:xfrm>
        <a:custGeom>
          <a:avLst/>
          <a:gdLst/>
          <a:ahLst/>
          <a:cxnLst/>
          <a:rect l="0" t="0" r="0" b="0"/>
          <a:pathLst>
            <a:path>
              <a:moveTo>
                <a:pt x="0" y="0"/>
              </a:moveTo>
              <a:lnTo>
                <a:pt x="0" y="671518"/>
              </a:lnTo>
              <a:lnTo>
                <a:pt x="179071" y="671518"/>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4DB013-656F-4BA7-BD8C-3DEF2BBE87BE}">
      <dsp:nvSpPr>
        <dsp:cNvPr id="0" name=""/>
        <dsp:cNvSpPr/>
      </dsp:nvSpPr>
      <dsp:spPr>
        <a:xfrm>
          <a:off x="358908" y="1778784"/>
          <a:ext cx="1432573" cy="895358"/>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t>Roll of 20 sided dice. (make sure Random is new seed…)</a:t>
          </a:r>
        </a:p>
        <a:p>
          <a:pPr marL="0" lvl="0" indent="0" algn="ctr" defTabSz="444500">
            <a:lnSpc>
              <a:spcPct val="90000"/>
            </a:lnSpc>
            <a:spcBef>
              <a:spcPct val="0"/>
            </a:spcBef>
            <a:spcAft>
              <a:spcPct val="35000"/>
            </a:spcAft>
            <a:buNone/>
          </a:pPr>
          <a:r>
            <a:rPr lang="en-US" sz="1000" kern="1200" dirty="0"/>
            <a:t>1 is auto miss</a:t>
          </a:r>
        </a:p>
        <a:p>
          <a:pPr marL="0" lvl="0" indent="0" algn="ctr" defTabSz="444500">
            <a:lnSpc>
              <a:spcPct val="90000"/>
            </a:lnSpc>
            <a:spcBef>
              <a:spcPct val="0"/>
            </a:spcBef>
            <a:spcAft>
              <a:spcPct val="35000"/>
            </a:spcAft>
            <a:buNone/>
          </a:pPr>
          <a:r>
            <a:rPr lang="en-US" sz="1000" kern="1200"/>
            <a:t>20 is auto hit</a:t>
          </a:r>
        </a:p>
      </dsp:txBody>
      <dsp:txXfrm>
        <a:off x="385132" y="1805008"/>
        <a:ext cx="1380125" cy="842910"/>
      </dsp:txXfrm>
    </dsp:sp>
    <dsp:sp modelId="{93F97483-B8A5-4E9E-8BB6-1C8F88426B25}">
      <dsp:nvSpPr>
        <dsp:cNvPr id="0" name=""/>
        <dsp:cNvSpPr/>
      </dsp:nvSpPr>
      <dsp:spPr>
        <a:xfrm>
          <a:off x="179836" y="1554944"/>
          <a:ext cx="179071" cy="1790716"/>
        </a:xfrm>
        <a:custGeom>
          <a:avLst/>
          <a:gdLst/>
          <a:ahLst/>
          <a:cxnLst/>
          <a:rect l="0" t="0" r="0" b="0"/>
          <a:pathLst>
            <a:path>
              <a:moveTo>
                <a:pt x="0" y="0"/>
              </a:moveTo>
              <a:lnTo>
                <a:pt x="0" y="1790716"/>
              </a:lnTo>
              <a:lnTo>
                <a:pt x="179071" y="179071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A1EC27D-C79E-42E4-BC52-FFC5CC92F647}">
      <dsp:nvSpPr>
        <dsp:cNvPr id="0" name=""/>
        <dsp:cNvSpPr/>
      </dsp:nvSpPr>
      <dsp:spPr>
        <a:xfrm>
          <a:off x="358908" y="2897982"/>
          <a:ext cx="1432573" cy="895358"/>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844818"/>
              <a:satOff val="-2177"/>
              <a:lumOff val="-1471"/>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t>Success:  Roll + Level + Attack Modifiers &gt; Target Defense + Target Level</a:t>
          </a:r>
        </a:p>
      </dsp:txBody>
      <dsp:txXfrm>
        <a:off x="385132" y="2924206"/>
        <a:ext cx="1380125" cy="842910"/>
      </dsp:txXfrm>
    </dsp:sp>
    <dsp:sp modelId="{747C5773-B0CD-4458-A6F2-37E20731EAA2}">
      <dsp:nvSpPr>
        <dsp:cNvPr id="0" name=""/>
        <dsp:cNvSpPr/>
      </dsp:nvSpPr>
      <dsp:spPr>
        <a:xfrm>
          <a:off x="179836" y="1554944"/>
          <a:ext cx="179071" cy="2909914"/>
        </a:xfrm>
        <a:custGeom>
          <a:avLst/>
          <a:gdLst/>
          <a:ahLst/>
          <a:cxnLst/>
          <a:rect l="0" t="0" r="0" b="0"/>
          <a:pathLst>
            <a:path>
              <a:moveTo>
                <a:pt x="0" y="0"/>
              </a:moveTo>
              <a:lnTo>
                <a:pt x="0" y="2909914"/>
              </a:lnTo>
              <a:lnTo>
                <a:pt x="179071" y="290991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5EA830C-93D7-4FBF-8CD2-FAAEE7CB719E}">
      <dsp:nvSpPr>
        <dsp:cNvPr id="0" name=""/>
        <dsp:cNvSpPr/>
      </dsp:nvSpPr>
      <dsp:spPr>
        <a:xfrm>
          <a:off x="358908" y="4017180"/>
          <a:ext cx="1432573" cy="895358"/>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1689636"/>
              <a:satOff val="-4355"/>
              <a:lumOff val="-2941"/>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a:t>Else miss, and turn is over for that entity</a:t>
          </a:r>
        </a:p>
      </dsp:txBody>
      <dsp:txXfrm>
        <a:off x="385132" y="4043404"/>
        <a:ext cx="1380125" cy="842910"/>
      </dsp:txXfrm>
    </dsp:sp>
    <dsp:sp modelId="{F3C0EC11-EB39-4955-85B9-F7B273680ABF}">
      <dsp:nvSpPr>
        <dsp:cNvPr id="0" name=""/>
        <dsp:cNvSpPr/>
      </dsp:nvSpPr>
      <dsp:spPr>
        <a:xfrm>
          <a:off x="2239160" y="659586"/>
          <a:ext cx="1790716" cy="895358"/>
        </a:xfrm>
        <a:prstGeom prst="roundRect">
          <a:avLst>
            <a:gd name="adj" fmla="val 10000"/>
          </a:avLst>
        </a:prstGeom>
        <a:gradFill rotWithShape="0">
          <a:gsLst>
            <a:gs pos="0">
              <a:schemeClr val="accent5">
                <a:hueOff val="-3379271"/>
                <a:satOff val="-8710"/>
                <a:lumOff val="-5883"/>
                <a:alphaOff val="0"/>
                <a:lumMod val="110000"/>
                <a:satMod val="105000"/>
                <a:tint val="67000"/>
              </a:schemeClr>
            </a:gs>
            <a:gs pos="50000">
              <a:schemeClr val="accent5">
                <a:hueOff val="-3379271"/>
                <a:satOff val="-8710"/>
                <a:lumOff val="-5883"/>
                <a:alphaOff val="0"/>
                <a:lumMod val="105000"/>
                <a:satMod val="103000"/>
                <a:tint val="73000"/>
              </a:schemeClr>
            </a:gs>
            <a:gs pos="100000">
              <a:schemeClr val="accent5">
                <a:hueOff val="-3379271"/>
                <a:satOff val="-8710"/>
                <a:lumOff val="-588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US" sz="2700" kern="1200"/>
            <a:t>Damage:  </a:t>
          </a:r>
        </a:p>
      </dsp:txBody>
      <dsp:txXfrm>
        <a:off x="2265384" y="685810"/>
        <a:ext cx="1738268" cy="842910"/>
      </dsp:txXfrm>
    </dsp:sp>
    <dsp:sp modelId="{B7DE2AF7-4E38-4C78-A131-56848DF10C8A}">
      <dsp:nvSpPr>
        <dsp:cNvPr id="0" name=""/>
        <dsp:cNvSpPr/>
      </dsp:nvSpPr>
      <dsp:spPr>
        <a:xfrm>
          <a:off x="2418232" y="1554944"/>
          <a:ext cx="179071" cy="671518"/>
        </a:xfrm>
        <a:custGeom>
          <a:avLst/>
          <a:gdLst/>
          <a:ahLst/>
          <a:cxnLst/>
          <a:rect l="0" t="0" r="0" b="0"/>
          <a:pathLst>
            <a:path>
              <a:moveTo>
                <a:pt x="0" y="0"/>
              </a:moveTo>
              <a:lnTo>
                <a:pt x="0" y="671518"/>
              </a:lnTo>
              <a:lnTo>
                <a:pt x="179071" y="671518"/>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5DAD996-BB8D-41AA-BCA4-C86D33702902}">
      <dsp:nvSpPr>
        <dsp:cNvPr id="0" name=""/>
        <dsp:cNvSpPr/>
      </dsp:nvSpPr>
      <dsp:spPr>
        <a:xfrm>
          <a:off x="2597304" y="1778784"/>
          <a:ext cx="1432573" cy="895358"/>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2534453"/>
              <a:satOff val="-6532"/>
              <a:lumOff val="-4412"/>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t>Damage is Dice roll for Weapon Damage + Level damage</a:t>
          </a:r>
        </a:p>
        <a:p>
          <a:pPr marL="0" lvl="0" indent="0" algn="ctr" defTabSz="444500">
            <a:lnSpc>
              <a:spcPct val="90000"/>
            </a:lnSpc>
            <a:spcBef>
              <a:spcPct val="0"/>
            </a:spcBef>
            <a:spcAft>
              <a:spcPct val="35000"/>
            </a:spcAft>
            <a:buNone/>
          </a:pPr>
          <a:r>
            <a:rPr lang="en-US" sz="1000" kern="1200" dirty="0"/>
            <a:t>Ex Sword Damage 10 (1-10 damage)</a:t>
          </a:r>
        </a:p>
      </dsp:txBody>
      <dsp:txXfrm>
        <a:off x="2623528" y="1805008"/>
        <a:ext cx="1380125" cy="842910"/>
      </dsp:txXfrm>
    </dsp:sp>
    <dsp:sp modelId="{D79444BF-CD5E-46CE-80AC-3B292998ACDC}">
      <dsp:nvSpPr>
        <dsp:cNvPr id="0" name=""/>
        <dsp:cNvSpPr/>
      </dsp:nvSpPr>
      <dsp:spPr>
        <a:xfrm>
          <a:off x="2418232" y="1554944"/>
          <a:ext cx="179071" cy="1790716"/>
        </a:xfrm>
        <a:custGeom>
          <a:avLst/>
          <a:gdLst/>
          <a:ahLst/>
          <a:cxnLst/>
          <a:rect l="0" t="0" r="0" b="0"/>
          <a:pathLst>
            <a:path>
              <a:moveTo>
                <a:pt x="0" y="0"/>
              </a:moveTo>
              <a:lnTo>
                <a:pt x="0" y="1790716"/>
              </a:lnTo>
              <a:lnTo>
                <a:pt x="179071" y="179071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22E2F9F-B41B-4A79-AF6B-FB668670F6C4}">
      <dsp:nvSpPr>
        <dsp:cNvPr id="0" name=""/>
        <dsp:cNvSpPr/>
      </dsp:nvSpPr>
      <dsp:spPr>
        <a:xfrm>
          <a:off x="2597304" y="2897982"/>
          <a:ext cx="1432573" cy="895358"/>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3379271"/>
              <a:satOff val="-8710"/>
              <a:lumOff val="-5883"/>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a:t>Level damage is ¼ of Level rounded up to nearest integer    ie. level 1 is integer (1*1/4) so 1</a:t>
          </a:r>
        </a:p>
      </dsp:txBody>
      <dsp:txXfrm>
        <a:off x="2623528" y="2924206"/>
        <a:ext cx="1380125" cy="842910"/>
      </dsp:txXfrm>
    </dsp:sp>
    <dsp:sp modelId="{A2DBD89E-F4E8-4D46-A11E-AF2D735DB56C}">
      <dsp:nvSpPr>
        <dsp:cNvPr id="0" name=""/>
        <dsp:cNvSpPr/>
      </dsp:nvSpPr>
      <dsp:spPr>
        <a:xfrm>
          <a:off x="2418232" y="1554944"/>
          <a:ext cx="179071" cy="2909914"/>
        </a:xfrm>
        <a:custGeom>
          <a:avLst/>
          <a:gdLst/>
          <a:ahLst/>
          <a:cxnLst/>
          <a:rect l="0" t="0" r="0" b="0"/>
          <a:pathLst>
            <a:path>
              <a:moveTo>
                <a:pt x="0" y="0"/>
              </a:moveTo>
              <a:lnTo>
                <a:pt x="0" y="2909914"/>
              </a:lnTo>
              <a:lnTo>
                <a:pt x="179071" y="290991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A7C6F4-85EC-4F6C-8F78-53B54867CDEE}">
      <dsp:nvSpPr>
        <dsp:cNvPr id="0" name=""/>
        <dsp:cNvSpPr/>
      </dsp:nvSpPr>
      <dsp:spPr>
        <a:xfrm>
          <a:off x="2597304" y="4017180"/>
          <a:ext cx="1432573" cy="895358"/>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4224089"/>
              <a:satOff val="-10887"/>
              <a:lumOff val="-7353"/>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a:t>Target is reduced in Health by Damage as whole number</a:t>
          </a:r>
        </a:p>
      </dsp:txBody>
      <dsp:txXfrm>
        <a:off x="2623528" y="4043404"/>
        <a:ext cx="1380125" cy="842910"/>
      </dsp:txXfrm>
    </dsp:sp>
    <dsp:sp modelId="{43229CD3-F7B3-4DDE-BF79-296D147A4D20}">
      <dsp:nvSpPr>
        <dsp:cNvPr id="0" name=""/>
        <dsp:cNvSpPr/>
      </dsp:nvSpPr>
      <dsp:spPr>
        <a:xfrm>
          <a:off x="4477556" y="659586"/>
          <a:ext cx="1790716" cy="895358"/>
        </a:xfrm>
        <a:prstGeom prst="roundRect">
          <a:avLst>
            <a:gd name="adj" fmla="val 10000"/>
          </a:avLst>
        </a:prstGeom>
        <a:gradFill rotWithShape="0">
          <a:gsLst>
            <a:gs pos="0">
              <a:schemeClr val="accent5">
                <a:hueOff val="-6758543"/>
                <a:satOff val="-17419"/>
                <a:lumOff val="-11765"/>
                <a:alphaOff val="0"/>
                <a:lumMod val="110000"/>
                <a:satMod val="105000"/>
                <a:tint val="67000"/>
              </a:schemeClr>
            </a:gs>
            <a:gs pos="50000">
              <a:schemeClr val="accent5">
                <a:hueOff val="-6758543"/>
                <a:satOff val="-17419"/>
                <a:lumOff val="-11765"/>
                <a:alphaOff val="0"/>
                <a:lumMod val="105000"/>
                <a:satMod val="103000"/>
                <a:tint val="73000"/>
              </a:schemeClr>
            </a:gs>
            <a:gs pos="100000">
              <a:schemeClr val="accent5">
                <a:hueOff val="-6758543"/>
                <a:satOff val="-17419"/>
                <a:lumOff val="-1176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US" sz="2700" kern="1200"/>
            <a:t>Death:</a:t>
          </a:r>
        </a:p>
      </dsp:txBody>
      <dsp:txXfrm>
        <a:off x="4503780" y="685810"/>
        <a:ext cx="1738268" cy="842910"/>
      </dsp:txXfrm>
    </dsp:sp>
    <dsp:sp modelId="{4855054F-5068-4870-AF73-BB05B24B6CDB}">
      <dsp:nvSpPr>
        <dsp:cNvPr id="0" name=""/>
        <dsp:cNvSpPr/>
      </dsp:nvSpPr>
      <dsp:spPr>
        <a:xfrm>
          <a:off x="4656627" y="1554944"/>
          <a:ext cx="179071" cy="671518"/>
        </a:xfrm>
        <a:custGeom>
          <a:avLst/>
          <a:gdLst/>
          <a:ahLst/>
          <a:cxnLst/>
          <a:rect l="0" t="0" r="0" b="0"/>
          <a:pathLst>
            <a:path>
              <a:moveTo>
                <a:pt x="0" y="0"/>
              </a:moveTo>
              <a:lnTo>
                <a:pt x="0" y="671518"/>
              </a:lnTo>
              <a:lnTo>
                <a:pt x="179071" y="671518"/>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45CEF6A-8834-4475-9D3A-481336D3F715}">
      <dsp:nvSpPr>
        <dsp:cNvPr id="0" name=""/>
        <dsp:cNvSpPr/>
      </dsp:nvSpPr>
      <dsp:spPr>
        <a:xfrm>
          <a:off x="4835699" y="1778784"/>
          <a:ext cx="1432573" cy="895358"/>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5068907"/>
              <a:satOff val="-13064"/>
              <a:lumOff val="-882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a:t>If Character or Monster’s health is &lt;=0, character dies.</a:t>
          </a:r>
        </a:p>
      </dsp:txBody>
      <dsp:txXfrm>
        <a:off x="4861923" y="1805008"/>
        <a:ext cx="1380125" cy="842910"/>
      </dsp:txXfrm>
    </dsp:sp>
    <dsp:sp modelId="{D0B3EF8B-3156-45EF-B15D-4562ED205153}">
      <dsp:nvSpPr>
        <dsp:cNvPr id="0" name=""/>
        <dsp:cNvSpPr/>
      </dsp:nvSpPr>
      <dsp:spPr>
        <a:xfrm>
          <a:off x="4656627" y="1554944"/>
          <a:ext cx="179071" cy="1790716"/>
        </a:xfrm>
        <a:custGeom>
          <a:avLst/>
          <a:gdLst/>
          <a:ahLst/>
          <a:cxnLst/>
          <a:rect l="0" t="0" r="0" b="0"/>
          <a:pathLst>
            <a:path>
              <a:moveTo>
                <a:pt x="0" y="0"/>
              </a:moveTo>
              <a:lnTo>
                <a:pt x="0" y="1790716"/>
              </a:lnTo>
              <a:lnTo>
                <a:pt x="179071" y="179071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89501FB-A056-4169-B801-4D91A795539F}">
      <dsp:nvSpPr>
        <dsp:cNvPr id="0" name=""/>
        <dsp:cNvSpPr/>
      </dsp:nvSpPr>
      <dsp:spPr>
        <a:xfrm>
          <a:off x="4835699" y="2897982"/>
          <a:ext cx="1432573" cy="895358"/>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5913725"/>
              <a:satOff val="-15242"/>
              <a:lumOff val="-1029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a:t>Mark Character as Dead</a:t>
          </a:r>
        </a:p>
      </dsp:txBody>
      <dsp:txXfrm>
        <a:off x="4861923" y="2924206"/>
        <a:ext cx="1380125" cy="842910"/>
      </dsp:txXfrm>
    </dsp:sp>
    <dsp:sp modelId="{EBEF282B-B562-48B2-9499-155DC5ECC899}">
      <dsp:nvSpPr>
        <dsp:cNvPr id="0" name=""/>
        <dsp:cNvSpPr/>
      </dsp:nvSpPr>
      <dsp:spPr>
        <a:xfrm>
          <a:off x="4656627" y="1554944"/>
          <a:ext cx="179071" cy="2909914"/>
        </a:xfrm>
        <a:custGeom>
          <a:avLst/>
          <a:gdLst/>
          <a:ahLst/>
          <a:cxnLst/>
          <a:rect l="0" t="0" r="0" b="0"/>
          <a:pathLst>
            <a:path>
              <a:moveTo>
                <a:pt x="0" y="0"/>
              </a:moveTo>
              <a:lnTo>
                <a:pt x="0" y="2909914"/>
              </a:lnTo>
              <a:lnTo>
                <a:pt x="179071" y="290991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63973D2-BA8D-4523-B167-4C2B68290271}">
      <dsp:nvSpPr>
        <dsp:cNvPr id="0" name=""/>
        <dsp:cNvSpPr/>
      </dsp:nvSpPr>
      <dsp:spPr>
        <a:xfrm>
          <a:off x="4835699" y="4017180"/>
          <a:ext cx="1432573" cy="895358"/>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a:t>Update Current Health score</a:t>
          </a:r>
        </a:p>
      </dsp:txBody>
      <dsp:txXfrm>
        <a:off x="4861923" y="4043404"/>
        <a:ext cx="1380125" cy="84291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387B17-C850-4169-8814-B03935A5D9DE}">
      <dsp:nvSpPr>
        <dsp:cNvPr id="0" name=""/>
        <dsp:cNvSpPr/>
      </dsp:nvSpPr>
      <dsp:spPr>
        <a:xfrm>
          <a:off x="0" y="260324"/>
          <a:ext cx="6269038" cy="1559025"/>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a:t>Characters</a:t>
          </a:r>
        </a:p>
      </dsp:txBody>
      <dsp:txXfrm>
        <a:off x="76105" y="336429"/>
        <a:ext cx="6116828" cy="1406815"/>
      </dsp:txXfrm>
    </dsp:sp>
    <dsp:sp modelId="{0F9A46E1-BBA6-4080-BB32-4C9306AA221E}">
      <dsp:nvSpPr>
        <dsp:cNvPr id="0" name=""/>
        <dsp:cNvSpPr/>
      </dsp:nvSpPr>
      <dsp:spPr>
        <a:xfrm>
          <a:off x="0" y="2006550"/>
          <a:ext cx="6269038" cy="1559025"/>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a:t>Monsters</a:t>
          </a:r>
        </a:p>
      </dsp:txBody>
      <dsp:txXfrm>
        <a:off x="76105" y="2082655"/>
        <a:ext cx="6116828" cy="1406815"/>
      </dsp:txXfrm>
    </dsp:sp>
    <dsp:sp modelId="{CDA1C5C7-2FAD-4B2E-A8DD-1C9CACCF5BD1}">
      <dsp:nvSpPr>
        <dsp:cNvPr id="0" name=""/>
        <dsp:cNvSpPr/>
      </dsp:nvSpPr>
      <dsp:spPr>
        <a:xfrm>
          <a:off x="0" y="3752775"/>
          <a:ext cx="6269038" cy="1559025"/>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a:t>Items</a:t>
          </a:r>
        </a:p>
      </dsp:txBody>
      <dsp:txXfrm>
        <a:off x="76105" y="3828880"/>
        <a:ext cx="6116828" cy="140681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F51A7-F7F2-4440-95A3-9D67362F8B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74CF60-1BA3-4FB6-A8BA-E3368A42ED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BED8DD-9C65-4B32-B76B-D592F8417996}"/>
              </a:ext>
            </a:extLst>
          </p:cNvPr>
          <p:cNvSpPr>
            <a:spLocks noGrp="1"/>
          </p:cNvSpPr>
          <p:nvPr>
            <p:ph type="dt" sz="half" idx="10"/>
          </p:nvPr>
        </p:nvSpPr>
        <p:spPr/>
        <p:txBody>
          <a:bodyPr/>
          <a:lstStyle/>
          <a:p>
            <a:fld id="{89B81759-B4DD-4105-BB0D-34C79E2FA8AD}" type="datetimeFigureOut">
              <a:rPr lang="en-US" smtClean="0"/>
              <a:t>1/6/2019</a:t>
            </a:fld>
            <a:endParaRPr lang="en-US"/>
          </a:p>
        </p:txBody>
      </p:sp>
      <p:sp>
        <p:nvSpPr>
          <p:cNvPr id="5" name="Footer Placeholder 4">
            <a:extLst>
              <a:ext uri="{FF2B5EF4-FFF2-40B4-BE49-F238E27FC236}">
                <a16:creationId xmlns:a16="http://schemas.microsoft.com/office/drawing/2014/main" id="{61BD0E45-5C83-41B7-96FA-81F4982639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866484-058A-4D79-B1A9-EA807BD33EDC}"/>
              </a:ext>
            </a:extLst>
          </p:cNvPr>
          <p:cNvSpPr>
            <a:spLocks noGrp="1"/>
          </p:cNvSpPr>
          <p:nvPr>
            <p:ph type="sldNum" sz="quarter" idx="12"/>
          </p:nvPr>
        </p:nvSpPr>
        <p:spPr/>
        <p:txBody>
          <a:bodyPr/>
          <a:lstStyle/>
          <a:p>
            <a:fld id="{D7A7A4F0-23B8-4FA8-81E0-5A4416B5E7BF}" type="slidenum">
              <a:rPr lang="en-US" smtClean="0"/>
              <a:t>‹#›</a:t>
            </a:fld>
            <a:endParaRPr lang="en-US"/>
          </a:p>
        </p:txBody>
      </p:sp>
    </p:spTree>
    <p:extLst>
      <p:ext uri="{BB962C8B-B14F-4D97-AF65-F5344CB8AC3E}">
        <p14:creationId xmlns:p14="http://schemas.microsoft.com/office/powerpoint/2010/main" val="2111533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85D67-24CE-490B-B0E1-80BC11FA6B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9CF985-3346-4D0E-8D62-CEA5B1454E6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D8D591-1FBE-4A0A-B0DB-CD1F29C22A11}"/>
              </a:ext>
            </a:extLst>
          </p:cNvPr>
          <p:cNvSpPr>
            <a:spLocks noGrp="1"/>
          </p:cNvSpPr>
          <p:nvPr>
            <p:ph type="dt" sz="half" idx="10"/>
          </p:nvPr>
        </p:nvSpPr>
        <p:spPr/>
        <p:txBody>
          <a:bodyPr/>
          <a:lstStyle/>
          <a:p>
            <a:fld id="{89B81759-B4DD-4105-BB0D-34C79E2FA8AD}" type="datetimeFigureOut">
              <a:rPr lang="en-US" smtClean="0"/>
              <a:t>1/6/2019</a:t>
            </a:fld>
            <a:endParaRPr lang="en-US"/>
          </a:p>
        </p:txBody>
      </p:sp>
      <p:sp>
        <p:nvSpPr>
          <p:cNvPr id="5" name="Footer Placeholder 4">
            <a:extLst>
              <a:ext uri="{FF2B5EF4-FFF2-40B4-BE49-F238E27FC236}">
                <a16:creationId xmlns:a16="http://schemas.microsoft.com/office/drawing/2014/main" id="{3C4F8DF2-F854-4DC8-8869-6D22A46970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079BE8-C643-4EDB-9EE2-07BA3B99DB33}"/>
              </a:ext>
            </a:extLst>
          </p:cNvPr>
          <p:cNvSpPr>
            <a:spLocks noGrp="1"/>
          </p:cNvSpPr>
          <p:nvPr>
            <p:ph type="sldNum" sz="quarter" idx="12"/>
          </p:nvPr>
        </p:nvSpPr>
        <p:spPr/>
        <p:txBody>
          <a:bodyPr/>
          <a:lstStyle/>
          <a:p>
            <a:fld id="{D7A7A4F0-23B8-4FA8-81E0-5A4416B5E7BF}" type="slidenum">
              <a:rPr lang="en-US" smtClean="0"/>
              <a:t>‹#›</a:t>
            </a:fld>
            <a:endParaRPr lang="en-US"/>
          </a:p>
        </p:txBody>
      </p:sp>
    </p:spTree>
    <p:extLst>
      <p:ext uri="{BB962C8B-B14F-4D97-AF65-F5344CB8AC3E}">
        <p14:creationId xmlns:p14="http://schemas.microsoft.com/office/powerpoint/2010/main" val="1767647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9BD7CA-2DAB-491A-9748-63CB9D4A8C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46AF62-3917-4AE9-8742-807DDD60C2D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2C0DB5-DA2A-467C-8286-E5A717DCAC2E}"/>
              </a:ext>
            </a:extLst>
          </p:cNvPr>
          <p:cNvSpPr>
            <a:spLocks noGrp="1"/>
          </p:cNvSpPr>
          <p:nvPr>
            <p:ph type="dt" sz="half" idx="10"/>
          </p:nvPr>
        </p:nvSpPr>
        <p:spPr/>
        <p:txBody>
          <a:bodyPr/>
          <a:lstStyle/>
          <a:p>
            <a:fld id="{89B81759-B4DD-4105-BB0D-34C79E2FA8AD}" type="datetimeFigureOut">
              <a:rPr lang="en-US" smtClean="0"/>
              <a:t>1/6/2019</a:t>
            </a:fld>
            <a:endParaRPr lang="en-US"/>
          </a:p>
        </p:txBody>
      </p:sp>
      <p:sp>
        <p:nvSpPr>
          <p:cNvPr id="5" name="Footer Placeholder 4">
            <a:extLst>
              <a:ext uri="{FF2B5EF4-FFF2-40B4-BE49-F238E27FC236}">
                <a16:creationId xmlns:a16="http://schemas.microsoft.com/office/drawing/2014/main" id="{4B08550E-D26F-4DE9-A5A8-4600D083A2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960293-A479-4033-AD87-44A5DABB7D20}"/>
              </a:ext>
            </a:extLst>
          </p:cNvPr>
          <p:cNvSpPr>
            <a:spLocks noGrp="1"/>
          </p:cNvSpPr>
          <p:nvPr>
            <p:ph type="sldNum" sz="quarter" idx="12"/>
          </p:nvPr>
        </p:nvSpPr>
        <p:spPr/>
        <p:txBody>
          <a:bodyPr/>
          <a:lstStyle/>
          <a:p>
            <a:fld id="{D7A7A4F0-23B8-4FA8-81E0-5A4416B5E7BF}" type="slidenum">
              <a:rPr lang="en-US" smtClean="0"/>
              <a:t>‹#›</a:t>
            </a:fld>
            <a:endParaRPr lang="en-US"/>
          </a:p>
        </p:txBody>
      </p:sp>
    </p:spTree>
    <p:extLst>
      <p:ext uri="{BB962C8B-B14F-4D97-AF65-F5344CB8AC3E}">
        <p14:creationId xmlns:p14="http://schemas.microsoft.com/office/powerpoint/2010/main" val="3379644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67201-E044-4D9E-BC46-7DD91DDE6E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37A186-2FA3-4431-ADCD-CF5E0F4D815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54AD02-9FBB-43FA-A6E1-A4C27213087C}"/>
              </a:ext>
            </a:extLst>
          </p:cNvPr>
          <p:cNvSpPr>
            <a:spLocks noGrp="1"/>
          </p:cNvSpPr>
          <p:nvPr>
            <p:ph type="dt" sz="half" idx="10"/>
          </p:nvPr>
        </p:nvSpPr>
        <p:spPr/>
        <p:txBody>
          <a:bodyPr/>
          <a:lstStyle/>
          <a:p>
            <a:fld id="{89B81759-B4DD-4105-BB0D-34C79E2FA8AD}" type="datetimeFigureOut">
              <a:rPr lang="en-US" smtClean="0"/>
              <a:t>1/6/2019</a:t>
            </a:fld>
            <a:endParaRPr lang="en-US"/>
          </a:p>
        </p:txBody>
      </p:sp>
      <p:sp>
        <p:nvSpPr>
          <p:cNvPr id="5" name="Footer Placeholder 4">
            <a:extLst>
              <a:ext uri="{FF2B5EF4-FFF2-40B4-BE49-F238E27FC236}">
                <a16:creationId xmlns:a16="http://schemas.microsoft.com/office/drawing/2014/main" id="{7E75CD96-C7FF-4129-9577-816A868A6C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2EAE24-9798-402A-BEB2-0F40619BD367}"/>
              </a:ext>
            </a:extLst>
          </p:cNvPr>
          <p:cNvSpPr>
            <a:spLocks noGrp="1"/>
          </p:cNvSpPr>
          <p:nvPr>
            <p:ph type="sldNum" sz="quarter" idx="12"/>
          </p:nvPr>
        </p:nvSpPr>
        <p:spPr/>
        <p:txBody>
          <a:bodyPr/>
          <a:lstStyle/>
          <a:p>
            <a:fld id="{D7A7A4F0-23B8-4FA8-81E0-5A4416B5E7BF}" type="slidenum">
              <a:rPr lang="en-US" smtClean="0"/>
              <a:t>‹#›</a:t>
            </a:fld>
            <a:endParaRPr lang="en-US"/>
          </a:p>
        </p:txBody>
      </p:sp>
    </p:spTree>
    <p:extLst>
      <p:ext uri="{BB962C8B-B14F-4D97-AF65-F5344CB8AC3E}">
        <p14:creationId xmlns:p14="http://schemas.microsoft.com/office/powerpoint/2010/main" val="2160638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24137-0BA4-4F82-B371-C2E9DD856B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476E30-634A-4B2C-BA40-F8B4BC325F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74A3D9B-70C8-439C-A906-B61043EB1F2F}"/>
              </a:ext>
            </a:extLst>
          </p:cNvPr>
          <p:cNvSpPr>
            <a:spLocks noGrp="1"/>
          </p:cNvSpPr>
          <p:nvPr>
            <p:ph type="dt" sz="half" idx="10"/>
          </p:nvPr>
        </p:nvSpPr>
        <p:spPr/>
        <p:txBody>
          <a:bodyPr/>
          <a:lstStyle/>
          <a:p>
            <a:fld id="{89B81759-B4DD-4105-BB0D-34C79E2FA8AD}" type="datetimeFigureOut">
              <a:rPr lang="en-US" smtClean="0"/>
              <a:t>1/6/2019</a:t>
            </a:fld>
            <a:endParaRPr lang="en-US"/>
          </a:p>
        </p:txBody>
      </p:sp>
      <p:sp>
        <p:nvSpPr>
          <p:cNvPr id="5" name="Footer Placeholder 4">
            <a:extLst>
              <a:ext uri="{FF2B5EF4-FFF2-40B4-BE49-F238E27FC236}">
                <a16:creationId xmlns:a16="http://schemas.microsoft.com/office/drawing/2014/main" id="{795555B4-72F8-4185-BC60-BBF4EBC895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43D52C-BBBF-4B6F-89D6-FA6D7C416B99}"/>
              </a:ext>
            </a:extLst>
          </p:cNvPr>
          <p:cNvSpPr>
            <a:spLocks noGrp="1"/>
          </p:cNvSpPr>
          <p:nvPr>
            <p:ph type="sldNum" sz="quarter" idx="12"/>
          </p:nvPr>
        </p:nvSpPr>
        <p:spPr/>
        <p:txBody>
          <a:bodyPr/>
          <a:lstStyle/>
          <a:p>
            <a:fld id="{D7A7A4F0-23B8-4FA8-81E0-5A4416B5E7BF}" type="slidenum">
              <a:rPr lang="en-US" smtClean="0"/>
              <a:t>‹#›</a:t>
            </a:fld>
            <a:endParaRPr lang="en-US"/>
          </a:p>
        </p:txBody>
      </p:sp>
    </p:spTree>
    <p:extLst>
      <p:ext uri="{BB962C8B-B14F-4D97-AF65-F5344CB8AC3E}">
        <p14:creationId xmlns:p14="http://schemas.microsoft.com/office/powerpoint/2010/main" val="2374815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20B66-642E-4A57-881B-53A98AA165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346E5E-1705-468C-A6EB-8C0A432F044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1FFB49-6419-41CE-85CC-5A71A532CB2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32349E-2E60-484E-ABF6-367A66553A6A}"/>
              </a:ext>
            </a:extLst>
          </p:cNvPr>
          <p:cNvSpPr>
            <a:spLocks noGrp="1"/>
          </p:cNvSpPr>
          <p:nvPr>
            <p:ph type="dt" sz="half" idx="10"/>
          </p:nvPr>
        </p:nvSpPr>
        <p:spPr/>
        <p:txBody>
          <a:bodyPr/>
          <a:lstStyle/>
          <a:p>
            <a:fld id="{89B81759-B4DD-4105-BB0D-34C79E2FA8AD}" type="datetimeFigureOut">
              <a:rPr lang="en-US" smtClean="0"/>
              <a:t>1/6/2019</a:t>
            </a:fld>
            <a:endParaRPr lang="en-US"/>
          </a:p>
        </p:txBody>
      </p:sp>
      <p:sp>
        <p:nvSpPr>
          <p:cNvPr id="6" name="Footer Placeholder 5">
            <a:extLst>
              <a:ext uri="{FF2B5EF4-FFF2-40B4-BE49-F238E27FC236}">
                <a16:creationId xmlns:a16="http://schemas.microsoft.com/office/drawing/2014/main" id="{3D893067-0B8D-4E70-BCF3-464066E74A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64E957-FABA-4A35-BA97-7ECA0A448C3F}"/>
              </a:ext>
            </a:extLst>
          </p:cNvPr>
          <p:cNvSpPr>
            <a:spLocks noGrp="1"/>
          </p:cNvSpPr>
          <p:nvPr>
            <p:ph type="sldNum" sz="quarter" idx="12"/>
          </p:nvPr>
        </p:nvSpPr>
        <p:spPr/>
        <p:txBody>
          <a:bodyPr/>
          <a:lstStyle/>
          <a:p>
            <a:fld id="{D7A7A4F0-23B8-4FA8-81E0-5A4416B5E7BF}" type="slidenum">
              <a:rPr lang="en-US" smtClean="0"/>
              <a:t>‹#›</a:t>
            </a:fld>
            <a:endParaRPr lang="en-US"/>
          </a:p>
        </p:txBody>
      </p:sp>
    </p:spTree>
    <p:extLst>
      <p:ext uri="{BB962C8B-B14F-4D97-AF65-F5344CB8AC3E}">
        <p14:creationId xmlns:p14="http://schemas.microsoft.com/office/powerpoint/2010/main" val="1779276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C662A-A192-4E97-A454-F99C831BA0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B4272C-EB2D-41A9-A6FF-E19AFE73AB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1608D03-5C2D-429A-A8E9-C0B06CAAC36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CA3B1B-EE2F-4C96-A478-8B43800B61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BB5526F-A759-41A1-BDDE-0AF41520250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AC0482-EF80-4BFF-928A-59A9826C9091}"/>
              </a:ext>
            </a:extLst>
          </p:cNvPr>
          <p:cNvSpPr>
            <a:spLocks noGrp="1"/>
          </p:cNvSpPr>
          <p:nvPr>
            <p:ph type="dt" sz="half" idx="10"/>
          </p:nvPr>
        </p:nvSpPr>
        <p:spPr/>
        <p:txBody>
          <a:bodyPr/>
          <a:lstStyle/>
          <a:p>
            <a:fld id="{89B81759-B4DD-4105-BB0D-34C79E2FA8AD}" type="datetimeFigureOut">
              <a:rPr lang="en-US" smtClean="0"/>
              <a:t>1/6/2019</a:t>
            </a:fld>
            <a:endParaRPr lang="en-US"/>
          </a:p>
        </p:txBody>
      </p:sp>
      <p:sp>
        <p:nvSpPr>
          <p:cNvPr id="8" name="Footer Placeholder 7">
            <a:extLst>
              <a:ext uri="{FF2B5EF4-FFF2-40B4-BE49-F238E27FC236}">
                <a16:creationId xmlns:a16="http://schemas.microsoft.com/office/drawing/2014/main" id="{CDAB989F-A628-4CE4-8DF5-5540F7E96B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7F57D1-3A57-47A2-BCC5-1CB1A5C6FBD2}"/>
              </a:ext>
            </a:extLst>
          </p:cNvPr>
          <p:cNvSpPr>
            <a:spLocks noGrp="1"/>
          </p:cNvSpPr>
          <p:nvPr>
            <p:ph type="sldNum" sz="quarter" idx="12"/>
          </p:nvPr>
        </p:nvSpPr>
        <p:spPr/>
        <p:txBody>
          <a:bodyPr/>
          <a:lstStyle/>
          <a:p>
            <a:fld id="{D7A7A4F0-23B8-4FA8-81E0-5A4416B5E7BF}" type="slidenum">
              <a:rPr lang="en-US" smtClean="0"/>
              <a:t>‹#›</a:t>
            </a:fld>
            <a:endParaRPr lang="en-US"/>
          </a:p>
        </p:txBody>
      </p:sp>
    </p:spTree>
    <p:extLst>
      <p:ext uri="{BB962C8B-B14F-4D97-AF65-F5344CB8AC3E}">
        <p14:creationId xmlns:p14="http://schemas.microsoft.com/office/powerpoint/2010/main" val="3744834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6E178-9B2B-449E-A0CF-C5C06598C2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B53B9C-2219-4725-99C2-D899CC76ADBF}"/>
              </a:ext>
            </a:extLst>
          </p:cNvPr>
          <p:cNvSpPr>
            <a:spLocks noGrp="1"/>
          </p:cNvSpPr>
          <p:nvPr>
            <p:ph type="dt" sz="half" idx="10"/>
          </p:nvPr>
        </p:nvSpPr>
        <p:spPr/>
        <p:txBody>
          <a:bodyPr/>
          <a:lstStyle/>
          <a:p>
            <a:fld id="{89B81759-B4DD-4105-BB0D-34C79E2FA8AD}" type="datetimeFigureOut">
              <a:rPr lang="en-US" smtClean="0"/>
              <a:t>1/6/2019</a:t>
            </a:fld>
            <a:endParaRPr lang="en-US"/>
          </a:p>
        </p:txBody>
      </p:sp>
      <p:sp>
        <p:nvSpPr>
          <p:cNvPr id="4" name="Footer Placeholder 3">
            <a:extLst>
              <a:ext uri="{FF2B5EF4-FFF2-40B4-BE49-F238E27FC236}">
                <a16:creationId xmlns:a16="http://schemas.microsoft.com/office/drawing/2014/main" id="{336DFDD1-9669-4E90-9F21-84C466C0E8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E50B95-941E-46E2-8D5D-B75BCC836207}"/>
              </a:ext>
            </a:extLst>
          </p:cNvPr>
          <p:cNvSpPr>
            <a:spLocks noGrp="1"/>
          </p:cNvSpPr>
          <p:nvPr>
            <p:ph type="sldNum" sz="quarter" idx="12"/>
          </p:nvPr>
        </p:nvSpPr>
        <p:spPr/>
        <p:txBody>
          <a:bodyPr/>
          <a:lstStyle/>
          <a:p>
            <a:fld id="{D7A7A4F0-23B8-4FA8-81E0-5A4416B5E7BF}" type="slidenum">
              <a:rPr lang="en-US" smtClean="0"/>
              <a:t>‹#›</a:t>
            </a:fld>
            <a:endParaRPr lang="en-US"/>
          </a:p>
        </p:txBody>
      </p:sp>
    </p:spTree>
    <p:extLst>
      <p:ext uri="{BB962C8B-B14F-4D97-AF65-F5344CB8AC3E}">
        <p14:creationId xmlns:p14="http://schemas.microsoft.com/office/powerpoint/2010/main" val="4216756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CF5845-0564-4D3C-AF15-E3D17959DF9F}"/>
              </a:ext>
            </a:extLst>
          </p:cNvPr>
          <p:cNvSpPr>
            <a:spLocks noGrp="1"/>
          </p:cNvSpPr>
          <p:nvPr>
            <p:ph type="dt" sz="half" idx="10"/>
          </p:nvPr>
        </p:nvSpPr>
        <p:spPr/>
        <p:txBody>
          <a:bodyPr/>
          <a:lstStyle/>
          <a:p>
            <a:fld id="{89B81759-B4DD-4105-BB0D-34C79E2FA8AD}" type="datetimeFigureOut">
              <a:rPr lang="en-US" smtClean="0"/>
              <a:t>1/6/2019</a:t>
            </a:fld>
            <a:endParaRPr lang="en-US"/>
          </a:p>
        </p:txBody>
      </p:sp>
      <p:sp>
        <p:nvSpPr>
          <p:cNvPr id="3" name="Footer Placeholder 2">
            <a:extLst>
              <a:ext uri="{FF2B5EF4-FFF2-40B4-BE49-F238E27FC236}">
                <a16:creationId xmlns:a16="http://schemas.microsoft.com/office/drawing/2014/main" id="{7539879F-76BD-48EA-9465-F77868BE2D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4608DA-3673-47D0-98BB-0F96A065BF39}"/>
              </a:ext>
            </a:extLst>
          </p:cNvPr>
          <p:cNvSpPr>
            <a:spLocks noGrp="1"/>
          </p:cNvSpPr>
          <p:nvPr>
            <p:ph type="sldNum" sz="quarter" idx="12"/>
          </p:nvPr>
        </p:nvSpPr>
        <p:spPr/>
        <p:txBody>
          <a:bodyPr/>
          <a:lstStyle/>
          <a:p>
            <a:fld id="{D7A7A4F0-23B8-4FA8-81E0-5A4416B5E7BF}" type="slidenum">
              <a:rPr lang="en-US" smtClean="0"/>
              <a:t>‹#›</a:t>
            </a:fld>
            <a:endParaRPr lang="en-US"/>
          </a:p>
        </p:txBody>
      </p:sp>
    </p:spTree>
    <p:extLst>
      <p:ext uri="{BB962C8B-B14F-4D97-AF65-F5344CB8AC3E}">
        <p14:creationId xmlns:p14="http://schemas.microsoft.com/office/powerpoint/2010/main" val="3591824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9CFD3-90EA-486A-B4BC-48E309302E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408ADC-DD36-4449-91C9-0F8E423ECA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BCA340-519C-4874-B8FF-618740ECDD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612EC7-073C-4D7F-ADB7-3182F64CC965}"/>
              </a:ext>
            </a:extLst>
          </p:cNvPr>
          <p:cNvSpPr>
            <a:spLocks noGrp="1"/>
          </p:cNvSpPr>
          <p:nvPr>
            <p:ph type="dt" sz="half" idx="10"/>
          </p:nvPr>
        </p:nvSpPr>
        <p:spPr/>
        <p:txBody>
          <a:bodyPr/>
          <a:lstStyle/>
          <a:p>
            <a:fld id="{89B81759-B4DD-4105-BB0D-34C79E2FA8AD}" type="datetimeFigureOut">
              <a:rPr lang="en-US" smtClean="0"/>
              <a:t>1/6/2019</a:t>
            </a:fld>
            <a:endParaRPr lang="en-US"/>
          </a:p>
        </p:txBody>
      </p:sp>
      <p:sp>
        <p:nvSpPr>
          <p:cNvPr id="6" name="Footer Placeholder 5">
            <a:extLst>
              <a:ext uri="{FF2B5EF4-FFF2-40B4-BE49-F238E27FC236}">
                <a16:creationId xmlns:a16="http://schemas.microsoft.com/office/drawing/2014/main" id="{89C709A2-037C-4F1A-B001-9D0EFCFA64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8AB010-BA73-41DA-868F-32D57712BC3D}"/>
              </a:ext>
            </a:extLst>
          </p:cNvPr>
          <p:cNvSpPr>
            <a:spLocks noGrp="1"/>
          </p:cNvSpPr>
          <p:nvPr>
            <p:ph type="sldNum" sz="quarter" idx="12"/>
          </p:nvPr>
        </p:nvSpPr>
        <p:spPr/>
        <p:txBody>
          <a:bodyPr/>
          <a:lstStyle/>
          <a:p>
            <a:fld id="{D7A7A4F0-23B8-4FA8-81E0-5A4416B5E7BF}" type="slidenum">
              <a:rPr lang="en-US" smtClean="0"/>
              <a:t>‹#›</a:t>
            </a:fld>
            <a:endParaRPr lang="en-US"/>
          </a:p>
        </p:txBody>
      </p:sp>
    </p:spTree>
    <p:extLst>
      <p:ext uri="{BB962C8B-B14F-4D97-AF65-F5344CB8AC3E}">
        <p14:creationId xmlns:p14="http://schemas.microsoft.com/office/powerpoint/2010/main" val="4113395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9BCB3-DABE-4232-878D-AF4F93157C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238FEF-CB28-472B-AD13-E70FB94D3E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5917B4-ECB0-4FC0-B84F-FB8F03E9E8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42D619E-3BC9-443F-8C07-A7B6C50B2CC1}"/>
              </a:ext>
            </a:extLst>
          </p:cNvPr>
          <p:cNvSpPr>
            <a:spLocks noGrp="1"/>
          </p:cNvSpPr>
          <p:nvPr>
            <p:ph type="dt" sz="half" idx="10"/>
          </p:nvPr>
        </p:nvSpPr>
        <p:spPr/>
        <p:txBody>
          <a:bodyPr/>
          <a:lstStyle/>
          <a:p>
            <a:fld id="{89B81759-B4DD-4105-BB0D-34C79E2FA8AD}" type="datetimeFigureOut">
              <a:rPr lang="en-US" smtClean="0"/>
              <a:t>1/6/2019</a:t>
            </a:fld>
            <a:endParaRPr lang="en-US"/>
          </a:p>
        </p:txBody>
      </p:sp>
      <p:sp>
        <p:nvSpPr>
          <p:cNvPr id="6" name="Footer Placeholder 5">
            <a:extLst>
              <a:ext uri="{FF2B5EF4-FFF2-40B4-BE49-F238E27FC236}">
                <a16:creationId xmlns:a16="http://schemas.microsoft.com/office/drawing/2014/main" id="{765B5890-E222-41ED-B192-7225676A71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555A6F-04AD-48F1-9E44-01BB6413A5F5}"/>
              </a:ext>
            </a:extLst>
          </p:cNvPr>
          <p:cNvSpPr>
            <a:spLocks noGrp="1"/>
          </p:cNvSpPr>
          <p:nvPr>
            <p:ph type="sldNum" sz="quarter" idx="12"/>
          </p:nvPr>
        </p:nvSpPr>
        <p:spPr/>
        <p:txBody>
          <a:bodyPr/>
          <a:lstStyle/>
          <a:p>
            <a:fld id="{D7A7A4F0-23B8-4FA8-81E0-5A4416B5E7BF}" type="slidenum">
              <a:rPr lang="en-US" smtClean="0"/>
              <a:t>‹#›</a:t>
            </a:fld>
            <a:endParaRPr lang="en-US"/>
          </a:p>
        </p:txBody>
      </p:sp>
    </p:spTree>
    <p:extLst>
      <p:ext uri="{BB962C8B-B14F-4D97-AF65-F5344CB8AC3E}">
        <p14:creationId xmlns:p14="http://schemas.microsoft.com/office/powerpoint/2010/main" val="4139091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4409B9-1477-4537-A6DC-4E149C1D1F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BB7DD5-DA5A-4171-BF82-601C56715B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953C10-D4B5-4A7B-AE34-8F06119A27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B81759-B4DD-4105-BB0D-34C79E2FA8AD}" type="datetimeFigureOut">
              <a:rPr lang="en-US" smtClean="0"/>
              <a:t>1/6/2019</a:t>
            </a:fld>
            <a:endParaRPr lang="en-US"/>
          </a:p>
        </p:txBody>
      </p:sp>
      <p:sp>
        <p:nvSpPr>
          <p:cNvPr id="5" name="Footer Placeholder 4">
            <a:extLst>
              <a:ext uri="{FF2B5EF4-FFF2-40B4-BE49-F238E27FC236}">
                <a16:creationId xmlns:a16="http://schemas.microsoft.com/office/drawing/2014/main" id="{D6B2540F-67CF-4AB5-8221-87CA6AB351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B1E5ED-9825-4AC8-9570-671336F445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A7A4F0-23B8-4FA8-81E0-5A4416B5E7BF}" type="slidenum">
              <a:rPr lang="en-US" smtClean="0"/>
              <a:t>‹#›</a:t>
            </a:fld>
            <a:endParaRPr lang="en-US"/>
          </a:p>
        </p:txBody>
      </p:sp>
    </p:spTree>
    <p:extLst>
      <p:ext uri="{BB962C8B-B14F-4D97-AF65-F5344CB8AC3E}">
        <p14:creationId xmlns:p14="http://schemas.microsoft.com/office/powerpoint/2010/main" val="335308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0D466E55-355B-4E91-A5AE-5EB7A66820BB}"/>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pic>
        <p:nvPicPr>
          <p:cNvPr id="15" name="Graphic 6">
            <a:extLst>
              <a:ext uri="{FF2B5EF4-FFF2-40B4-BE49-F238E27FC236}">
                <a16:creationId xmlns:a16="http://schemas.microsoft.com/office/drawing/2014/main" id="{AAC7B5A3-A33C-40C4-B785-2231FBE8B9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sp>
        <p:nvSpPr>
          <p:cNvPr id="2" name="Title 1">
            <a:extLst>
              <a:ext uri="{FF2B5EF4-FFF2-40B4-BE49-F238E27FC236}">
                <a16:creationId xmlns:a16="http://schemas.microsoft.com/office/drawing/2014/main" id="{85423F82-5D18-41EA-B7DE-B4CDC8C42D9F}"/>
              </a:ext>
            </a:extLst>
          </p:cNvPr>
          <p:cNvSpPr>
            <a:spLocks noGrp="1"/>
          </p:cNvSpPr>
          <p:nvPr>
            <p:ph type="ctrTitle"/>
          </p:nvPr>
        </p:nvSpPr>
        <p:spPr>
          <a:xfrm>
            <a:off x="2370667" y="2187743"/>
            <a:ext cx="5293449" cy="2482515"/>
          </a:xfrm>
        </p:spPr>
        <p:txBody>
          <a:bodyPr anchor="ctr">
            <a:normAutofit/>
          </a:bodyPr>
          <a:lstStyle/>
          <a:p>
            <a:pPr algn="l"/>
            <a:r>
              <a:rPr lang="en-US" dirty="0"/>
              <a:t>Dungeon Crawler</a:t>
            </a:r>
          </a:p>
        </p:txBody>
      </p:sp>
      <p:sp>
        <p:nvSpPr>
          <p:cNvPr id="3" name="Subtitle 2">
            <a:extLst>
              <a:ext uri="{FF2B5EF4-FFF2-40B4-BE49-F238E27FC236}">
                <a16:creationId xmlns:a16="http://schemas.microsoft.com/office/drawing/2014/main" id="{0B6464FC-938B-4B2D-8140-B4D76B148913}"/>
              </a:ext>
            </a:extLst>
          </p:cNvPr>
          <p:cNvSpPr>
            <a:spLocks noGrp="1"/>
          </p:cNvSpPr>
          <p:nvPr>
            <p:ph type="subTitle" idx="1"/>
          </p:nvPr>
        </p:nvSpPr>
        <p:spPr>
          <a:xfrm>
            <a:off x="2370667" y="4670258"/>
            <a:ext cx="5293449" cy="1371405"/>
          </a:xfrm>
        </p:spPr>
        <p:txBody>
          <a:bodyPr>
            <a:normAutofit/>
          </a:bodyPr>
          <a:lstStyle/>
          <a:p>
            <a:pPr algn="l"/>
            <a:endParaRPr lang="en-US" dirty="0"/>
          </a:p>
        </p:txBody>
      </p:sp>
    </p:spTree>
    <p:extLst>
      <p:ext uri="{BB962C8B-B14F-4D97-AF65-F5344CB8AC3E}">
        <p14:creationId xmlns:p14="http://schemas.microsoft.com/office/powerpoint/2010/main" val="118481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5E4C0-3E6E-4101-870E-592FD2C6C937}"/>
              </a:ext>
            </a:extLst>
          </p:cNvPr>
          <p:cNvSpPr>
            <a:spLocks noGrp="1"/>
          </p:cNvSpPr>
          <p:nvPr>
            <p:ph type="title"/>
          </p:nvPr>
        </p:nvSpPr>
        <p:spPr>
          <a:xfrm>
            <a:off x="838200" y="365125"/>
            <a:ext cx="10515600" cy="1325563"/>
          </a:xfrm>
        </p:spPr>
        <p:txBody>
          <a:bodyPr/>
          <a:lstStyle/>
          <a:p>
            <a:r>
              <a:rPr lang="en-US"/>
              <a:t>Leveling Up</a:t>
            </a:r>
            <a:endParaRPr lang="en-US" dirty="0"/>
          </a:p>
        </p:txBody>
      </p:sp>
      <p:sp>
        <p:nvSpPr>
          <p:cNvPr id="3" name="Content Placeholder 2">
            <a:extLst>
              <a:ext uri="{FF2B5EF4-FFF2-40B4-BE49-F238E27FC236}">
                <a16:creationId xmlns:a16="http://schemas.microsoft.com/office/drawing/2014/main" id="{676AA6EC-4083-47C8-A4AF-6CAF2141C406}"/>
              </a:ext>
            </a:extLst>
          </p:cNvPr>
          <p:cNvSpPr>
            <a:spLocks noGrp="1"/>
          </p:cNvSpPr>
          <p:nvPr>
            <p:ph idx="1"/>
          </p:nvPr>
        </p:nvSpPr>
        <p:spPr>
          <a:xfrm>
            <a:off x="838200" y="1825625"/>
            <a:ext cx="7093814" cy="4351338"/>
          </a:xfrm>
        </p:spPr>
        <p:txBody>
          <a:bodyPr>
            <a:normAutofit/>
          </a:bodyPr>
          <a:lstStyle/>
          <a:p>
            <a:r>
              <a:rPr lang="en-US" sz="1800" dirty="0"/>
              <a:t>If the experience earned is &gt; next level, then character levels up.</a:t>
            </a:r>
          </a:p>
          <a:p>
            <a:r>
              <a:rPr lang="en-US" sz="1800" dirty="0"/>
              <a:t>Leveling up is checked at the end of the character turn and can happen during battle.  If a character levels up, current health is set offset by new max health – example: current health ( max health 10, current health is 8, level up to 2d10, get 15 as new max health, so new current health is 15-(10-8)</a:t>
            </a:r>
          </a:p>
          <a:p>
            <a:r>
              <a:rPr lang="en-US" sz="1800" dirty="0"/>
              <a:t>Characters level up to the highest level possible for the newly earned experience points (ex start lv 1, fight really well, finish level 4 is ok).</a:t>
            </a:r>
          </a:p>
          <a:p>
            <a:r>
              <a:rPr lang="en-US" sz="1800" dirty="0"/>
              <a:t>Max Level is 20</a:t>
            </a:r>
          </a:p>
          <a:p>
            <a:r>
              <a:rPr lang="en-US" sz="1800" dirty="0"/>
              <a:t>Max Health = Roll 10d Number of times per Level</a:t>
            </a:r>
          </a:p>
          <a:p>
            <a:r>
              <a:rPr lang="en-US" sz="1800" dirty="0"/>
              <a:t>Character abilities change per Level</a:t>
            </a:r>
          </a:p>
          <a:p>
            <a:endParaRPr lang="en-US" sz="1800" dirty="0"/>
          </a:p>
          <a:p>
            <a:endParaRPr lang="en-US" sz="1800" dirty="0"/>
          </a:p>
          <a:p>
            <a:endParaRPr lang="en-US" sz="1800" dirty="0"/>
          </a:p>
        </p:txBody>
      </p:sp>
      <p:graphicFrame>
        <p:nvGraphicFramePr>
          <p:cNvPr id="4" name="Table 3">
            <a:extLst>
              <a:ext uri="{FF2B5EF4-FFF2-40B4-BE49-F238E27FC236}">
                <a16:creationId xmlns:a16="http://schemas.microsoft.com/office/drawing/2014/main" id="{45E39341-3376-4BBC-A962-8E9E5C9B031F}"/>
              </a:ext>
            </a:extLst>
          </p:cNvPr>
          <p:cNvGraphicFramePr>
            <a:graphicFrameLocks noGrp="1"/>
          </p:cNvGraphicFramePr>
          <p:nvPr>
            <p:extLst>
              <p:ext uri="{D42A27DB-BD31-4B8C-83A1-F6EECF244321}">
                <p14:modId xmlns:p14="http://schemas.microsoft.com/office/powerpoint/2010/main" val="1085380196"/>
              </p:ext>
            </p:extLst>
          </p:nvPr>
        </p:nvGraphicFramePr>
        <p:xfrm>
          <a:off x="7827236" y="244710"/>
          <a:ext cx="4241794" cy="5994045"/>
        </p:xfrm>
        <a:graphic>
          <a:graphicData uri="http://schemas.openxmlformats.org/drawingml/2006/table">
            <a:tbl>
              <a:tblPr>
                <a:tableStyleId>{5C22544A-7EE6-4342-B048-85BDC9FD1C3A}</a:tableStyleId>
              </a:tblPr>
              <a:tblGrid>
                <a:gridCol w="1195388">
                  <a:extLst>
                    <a:ext uri="{9D8B030D-6E8A-4147-A177-3AD203B41FA5}">
                      <a16:colId xmlns:a16="http://schemas.microsoft.com/office/drawing/2014/main" val="3913962732"/>
                    </a:ext>
                  </a:extLst>
                </a:gridCol>
                <a:gridCol w="721781">
                  <a:extLst>
                    <a:ext uri="{9D8B030D-6E8A-4147-A177-3AD203B41FA5}">
                      <a16:colId xmlns:a16="http://schemas.microsoft.com/office/drawing/2014/main" val="3285300439"/>
                    </a:ext>
                  </a:extLst>
                </a:gridCol>
                <a:gridCol w="721781">
                  <a:extLst>
                    <a:ext uri="{9D8B030D-6E8A-4147-A177-3AD203B41FA5}">
                      <a16:colId xmlns:a16="http://schemas.microsoft.com/office/drawing/2014/main" val="4237075374"/>
                    </a:ext>
                  </a:extLst>
                </a:gridCol>
                <a:gridCol w="881063">
                  <a:extLst>
                    <a:ext uri="{9D8B030D-6E8A-4147-A177-3AD203B41FA5}">
                      <a16:colId xmlns:a16="http://schemas.microsoft.com/office/drawing/2014/main" val="690177041"/>
                    </a:ext>
                  </a:extLst>
                </a:gridCol>
                <a:gridCol w="721781">
                  <a:extLst>
                    <a:ext uri="{9D8B030D-6E8A-4147-A177-3AD203B41FA5}">
                      <a16:colId xmlns:a16="http://schemas.microsoft.com/office/drawing/2014/main" val="1382802881"/>
                    </a:ext>
                  </a:extLst>
                </a:gridCol>
              </a:tblGrid>
              <a:tr h="380645">
                <a:tc>
                  <a:txBody>
                    <a:bodyPr/>
                    <a:lstStyle/>
                    <a:p>
                      <a:pPr algn="r" fontAlgn="ctr"/>
                      <a:r>
                        <a:rPr lang="en-US" sz="1800" b="0" i="0" u="none" strike="noStrike" dirty="0">
                          <a:solidFill>
                            <a:srgbClr val="444444"/>
                          </a:solidFill>
                          <a:effectLst/>
                          <a:latin typeface="Georgia" panose="02040502050405020303" pitchFamily="18" charset="0"/>
                        </a:rPr>
                        <a:t>Experience</a:t>
                      </a:r>
                    </a:p>
                  </a:txBody>
                  <a:tcPr marL="6350" marR="6350" marT="6350" marB="0" anchor="ctr"/>
                </a:tc>
                <a:tc>
                  <a:txBody>
                    <a:bodyPr/>
                    <a:lstStyle/>
                    <a:p>
                      <a:pPr algn="r" fontAlgn="ctr"/>
                      <a:r>
                        <a:rPr lang="en-US" sz="1800" b="0" i="0" u="none" strike="noStrike" dirty="0">
                          <a:solidFill>
                            <a:srgbClr val="444444"/>
                          </a:solidFill>
                          <a:effectLst/>
                          <a:latin typeface="Georgia" panose="02040502050405020303" pitchFamily="18" charset="0"/>
                        </a:rPr>
                        <a:t>Level</a:t>
                      </a:r>
                    </a:p>
                  </a:txBody>
                  <a:tcPr marL="6350" marR="6350" marT="6350" marB="0" anchor="ctr"/>
                </a:tc>
                <a:tc>
                  <a:txBody>
                    <a:bodyPr/>
                    <a:lstStyle/>
                    <a:p>
                      <a:pPr algn="r" fontAlgn="ctr"/>
                      <a:r>
                        <a:rPr lang="en-US" sz="1800" b="0" i="0" u="none" strike="noStrike" dirty="0">
                          <a:solidFill>
                            <a:srgbClr val="444444"/>
                          </a:solidFill>
                          <a:effectLst/>
                          <a:latin typeface="Georgia" panose="02040502050405020303" pitchFamily="18" charset="0"/>
                        </a:rPr>
                        <a:t>Attack</a:t>
                      </a:r>
                    </a:p>
                  </a:txBody>
                  <a:tcPr marL="6350" marR="6350" marT="6350" marB="0" anchor="ctr"/>
                </a:tc>
                <a:tc>
                  <a:txBody>
                    <a:bodyPr/>
                    <a:lstStyle/>
                    <a:p>
                      <a:pPr algn="r" fontAlgn="ctr"/>
                      <a:r>
                        <a:rPr lang="en-US" sz="1800" b="0" i="0" u="none" strike="noStrike" dirty="0">
                          <a:solidFill>
                            <a:srgbClr val="444444"/>
                          </a:solidFill>
                          <a:effectLst/>
                          <a:latin typeface="Georgia" panose="02040502050405020303" pitchFamily="18" charset="0"/>
                        </a:rPr>
                        <a:t>Defense</a:t>
                      </a:r>
                    </a:p>
                  </a:txBody>
                  <a:tcPr marL="6350" marR="6350" marT="6350" marB="0" anchor="ctr"/>
                </a:tc>
                <a:tc>
                  <a:txBody>
                    <a:bodyPr/>
                    <a:lstStyle/>
                    <a:p>
                      <a:pPr algn="r" fontAlgn="ctr"/>
                      <a:r>
                        <a:rPr lang="en-US" sz="1800" b="0" i="0" u="none" strike="noStrike" dirty="0">
                          <a:solidFill>
                            <a:srgbClr val="444444"/>
                          </a:solidFill>
                          <a:effectLst/>
                          <a:latin typeface="Georgia" panose="02040502050405020303" pitchFamily="18" charset="0"/>
                        </a:rPr>
                        <a:t>Speed</a:t>
                      </a:r>
                    </a:p>
                  </a:txBody>
                  <a:tcPr marL="6350" marR="6350" marT="6350" marB="0" anchor="ctr"/>
                </a:tc>
                <a:extLst>
                  <a:ext uri="{0D108BD9-81ED-4DB2-BD59-A6C34878D82A}">
                    <a16:rowId xmlns:a16="http://schemas.microsoft.com/office/drawing/2014/main" val="4038321225"/>
                  </a:ext>
                </a:extLst>
              </a:tr>
              <a:tr h="198535">
                <a:tc>
                  <a:txBody>
                    <a:bodyPr/>
                    <a:lstStyle/>
                    <a:p>
                      <a:pPr algn="r" fontAlgn="ctr"/>
                      <a:r>
                        <a:rPr lang="en-US" sz="1800" u="none" strike="noStrike" dirty="0">
                          <a:effectLst/>
                        </a:rPr>
                        <a:t>0</a:t>
                      </a:r>
                      <a:endParaRPr lang="en-US" sz="1800" b="0" i="0" u="none" strike="noStrike" dirty="0">
                        <a:solidFill>
                          <a:srgbClr val="444444"/>
                        </a:solidFill>
                        <a:effectLst/>
                        <a:latin typeface="Georgia" panose="02040502050405020303" pitchFamily="18" charset="0"/>
                      </a:endParaRPr>
                    </a:p>
                  </a:txBody>
                  <a:tcPr marL="6350" marR="6350" marT="6350" marB="0" anchor="ctr"/>
                </a:tc>
                <a:tc>
                  <a:txBody>
                    <a:bodyPr/>
                    <a:lstStyle/>
                    <a:p>
                      <a:pPr algn="r" fontAlgn="ctr"/>
                      <a:r>
                        <a:rPr lang="en-US" sz="1800" u="none" strike="noStrike" dirty="0">
                          <a:effectLst/>
                        </a:rPr>
                        <a:t>1</a:t>
                      </a:r>
                      <a:endParaRPr lang="en-US" sz="1800" b="0" i="0" u="none" strike="noStrike" dirty="0">
                        <a:solidFill>
                          <a:srgbClr val="444444"/>
                        </a:solidFill>
                        <a:effectLst/>
                        <a:latin typeface="Georgia" panose="02040502050405020303" pitchFamily="18" charset="0"/>
                      </a:endParaRPr>
                    </a:p>
                  </a:txBody>
                  <a:tcPr marL="6350" marR="6350" marT="6350" marB="0" anchor="ctr"/>
                </a:tc>
                <a:tc>
                  <a:txBody>
                    <a:bodyPr/>
                    <a:lstStyle/>
                    <a:p>
                      <a:pPr algn="r" fontAlgn="ctr"/>
                      <a:r>
                        <a:rPr lang="en-US" sz="1800" b="0" i="0" u="none" strike="noStrike" dirty="0">
                          <a:solidFill>
                            <a:srgbClr val="444444"/>
                          </a:solidFill>
                          <a:effectLst/>
                          <a:latin typeface="Georgia" panose="02040502050405020303" pitchFamily="18" charset="0"/>
                        </a:rPr>
                        <a:t>1</a:t>
                      </a:r>
                    </a:p>
                  </a:txBody>
                  <a:tcPr marL="6350" marR="6350" marT="6350" marB="0" anchor="ctr"/>
                </a:tc>
                <a:tc>
                  <a:txBody>
                    <a:bodyPr/>
                    <a:lstStyle/>
                    <a:p>
                      <a:pPr algn="r" fontAlgn="ctr"/>
                      <a:r>
                        <a:rPr lang="en-US" sz="1800" b="0" i="0" u="none" strike="noStrike" dirty="0">
                          <a:solidFill>
                            <a:srgbClr val="444444"/>
                          </a:solidFill>
                          <a:effectLst/>
                          <a:latin typeface="Georgia" panose="02040502050405020303" pitchFamily="18" charset="0"/>
                        </a:rPr>
                        <a:t>1</a:t>
                      </a:r>
                    </a:p>
                  </a:txBody>
                  <a:tcPr marL="6350" marR="6350" marT="6350" marB="0" anchor="ctr"/>
                </a:tc>
                <a:tc>
                  <a:txBody>
                    <a:bodyPr/>
                    <a:lstStyle/>
                    <a:p>
                      <a:pPr algn="r" fontAlgn="ctr"/>
                      <a:r>
                        <a:rPr lang="en-US" sz="1800" b="0" i="0" u="none" strike="noStrike" dirty="0">
                          <a:solidFill>
                            <a:srgbClr val="444444"/>
                          </a:solidFill>
                          <a:effectLst/>
                          <a:latin typeface="Georgia" panose="02040502050405020303" pitchFamily="18" charset="0"/>
                        </a:rPr>
                        <a:t>1</a:t>
                      </a:r>
                    </a:p>
                  </a:txBody>
                  <a:tcPr marL="6350" marR="6350" marT="6350" marB="0" anchor="ctr"/>
                </a:tc>
                <a:extLst>
                  <a:ext uri="{0D108BD9-81ED-4DB2-BD59-A6C34878D82A}">
                    <a16:rowId xmlns:a16="http://schemas.microsoft.com/office/drawing/2014/main" val="2458900774"/>
                  </a:ext>
                </a:extLst>
              </a:tr>
              <a:tr h="198535">
                <a:tc>
                  <a:txBody>
                    <a:bodyPr/>
                    <a:lstStyle/>
                    <a:p>
                      <a:pPr algn="r" fontAlgn="ctr"/>
                      <a:r>
                        <a:rPr lang="en-US" sz="1800" u="none" strike="noStrike" dirty="0">
                          <a:effectLst/>
                        </a:rPr>
                        <a:t>300</a:t>
                      </a:r>
                      <a:endParaRPr lang="en-US" sz="1800" b="0" i="0" u="none" strike="noStrike" dirty="0">
                        <a:solidFill>
                          <a:srgbClr val="444444"/>
                        </a:solidFill>
                        <a:effectLst/>
                        <a:latin typeface="Georgia" panose="02040502050405020303" pitchFamily="18" charset="0"/>
                      </a:endParaRPr>
                    </a:p>
                  </a:txBody>
                  <a:tcPr marL="6350" marR="6350" marT="6350" marB="0" anchor="ctr"/>
                </a:tc>
                <a:tc>
                  <a:txBody>
                    <a:bodyPr/>
                    <a:lstStyle/>
                    <a:p>
                      <a:pPr algn="r" fontAlgn="ctr"/>
                      <a:r>
                        <a:rPr lang="en-US" sz="1800" u="none" strike="noStrike" dirty="0">
                          <a:effectLst/>
                        </a:rPr>
                        <a:t>2</a:t>
                      </a:r>
                      <a:endParaRPr lang="en-US" sz="1800" b="0" i="0" u="none" strike="noStrike" dirty="0">
                        <a:solidFill>
                          <a:srgbClr val="444444"/>
                        </a:solidFill>
                        <a:effectLst/>
                        <a:latin typeface="Georgia" panose="02040502050405020303" pitchFamily="18" charset="0"/>
                      </a:endParaRPr>
                    </a:p>
                  </a:txBody>
                  <a:tcPr marL="6350" marR="6350" marT="6350" marB="0" anchor="ctr"/>
                </a:tc>
                <a:tc>
                  <a:txBody>
                    <a:bodyPr/>
                    <a:lstStyle/>
                    <a:p>
                      <a:pPr algn="r" fontAlgn="ctr"/>
                      <a:r>
                        <a:rPr lang="en-US" sz="1800" b="0" i="0" u="none" strike="noStrike" dirty="0">
                          <a:solidFill>
                            <a:srgbClr val="444444"/>
                          </a:solidFill>
                          <a:effectLst/>
                          <a:latin typeface="Georgia" panose="02040502050405020303" pitchFamily="18" charset="0"/>
                        </a:rPr>
                        <a:t>1</a:t>
                      </a:r>
                    </a:p>
                  </a:txBody>
                  <a:tcPr marL="6350" marR="6350" marT="6350" marB="0" anchor="ctr"/>
                </a:tc>
                <a:tc>
                  <a:txBody>
                    <a:bodyPr/>
                    <a:lstStyle/>
                    <a:p>
                      <a:pPr algn="r" fontAlgn="ctr"/>
                      <a:r>
                        <a:rPr lang="en-US" sz="1800" b="0" i="0" u="none" strike="noStrike" dirty="0">
                          <a:solidFill>
                            <a:srgbClr val="444444"/>
                          </a:solidFill>
                          <a:effectLst/>
                          <a:latin typeface="Georgia" panose="02040502050405020303" pitchFamily="18" charset="0"/>
                        </a:rPr>
                        <a:t>2</a:t>
                      </a:r>
                    </a:p>
                  </a:txBody>
                  <a:tcPr marL="6350" marR="6350" marT="6350" marB="0" anchor="ctr"/>
                </a:tc>
                <a:tc>
                  <a:txBody>
                    <a:bodyPr/>
                    <a:lstStyle/>
                    <a:p>
                      <a:pPr algn="r" fontAlgn="ctr"/>
                      <a:r>
                        <a:rPr lang="en-US" sz="1800" b="0" i="0" u="none" strike="noStrike" dirty="0">
                          <a:solidFill>
                            <a:srgbClr val="444444"/>
                          </a:solidFill>
                          <a:effectLst/>
                          <a:latin typeface="Georgia" panose="02040502050405020303" pitchFamily="18" charset="0"/>
                        </a:rPr>
                        <a:t>1</a:t>
                      </a:r>
                    </a:p>
                  </a:txBody>
                  <a:tcPr marL="6350" marR="6350" marT="6350" marB="0" anchor="ctr"/>
                </a:tc>
                <a:extLst>
                  <a:ext uri="{0D108BD9-81ED-4DB2-BD59-A6C34878D82A}">
                    <a16:rowId xmlns:a16="http://schemas.microsoft.com/office/drawing/2014/main" val="3146463595"/>
                  </a:ext>
                </a:extLst>
              </a:tr>
              <a:tr h="198535">
                <a:tc>
                  <a:txBody>
                    <a:bodyPr/>
                    <a:lstStyle/>
                    <a:p>
                      <a:pPr algn="r" fontAlgn="ctr"/>
                      <a:r>
                        <a:rPr lang="en-US" sz="1800" u="none" strike="noStrike" dirty="0">
                          <a:effectLst/>
                        </a:rPr>
                        <a:t>900</a:t>
                      </a:r>
                      <a:endParaRPr lang="en-US" sz="1800" b="0" i="0" u="none" strike="noStrike" dirty="0">
                        <a:solidFill>
                          <a:srgbClr val="444444"/>
                        </a:solidFill>
                        <a:effectLst/>
                        <a:latin typeface="Georgia" panose="02040502050405020303" pitchFamily="18" charset="0"/>
                      </a:endParaRPr>
                    </a:p>
                  </a:txBody>
                  <a:tcPr marL="6350" marR="6350" marT="6350" marB="0" anchor="ctr"/>
                </a:tc>
                <a:tc>
                  <a:txBody>
                    <a:bodyPr/>
                    <a:lstStyle/>
                    <a:p>
                      <a:pPr algn="r" fontAlgn="ctr"/>
                      <a:r>
                        <a:rPr lang="en-US" sz="1800" u="none" strike="noStrike" dirty="0">
                          <a:effectLst/>
                        </a:rPr>
                        <a:t>3</a:t>
                      </a:r>
                      <a:endParaRPr lang="en-US" sz="1800" b="0" i="0" u="none" strike="noStrike" dirty="0">
                        <a:solidFill>
                          <a:srgbClr val="444444"/>
                        </a:solidFill>
                        <a:effectLst/>
                        <a:latin typeface="Georgia" panose="02040502050405020303" pitchFamily="18" charset="0"/>
                      </a:endParaRPr>
                    </a:p>
                  </a:txBody>
                  <a:tcPr marL="6350" marR="6350" marT="6350" marB="0" anchor="ctr"/>
                </a:tc>
                <a:tc>
                  <a:txBody>
                    <a:bodyPr/>
                    <a:lstStyle/>
                    <a:p>
                      <a:pPr algn="r" fontAlgn="ctr"/>
                      <a:r>
                        <a:rPr lang="en-US" sz="1800" b="0" i="0" u="none" strike="noStrike" dirty="0">
                          <a:solidFill>
                            <a:srgbClr val="444444"/>
                          </a:solidFill>
                          <a:effectLst/>
                          <a:latin typeface="Georgia" panose="02040502050405020303" pitchFamily="18" charset="0"/>
                        </a:rPr>
                        <a:t>2</a:t>
                      </a:r>
                    </a:p>
                  </a:txBody>
                  <a:tcPr marL="6350" marR="6350" marT="6350" marB="0" anchor="ctr"/>
                </a:tc>
                <a:tc>
                  <a:txBody>
                    <a:bodyPr/>
                    <a:lstStyle/>
                    <a:p>
                      <a:pPr algn="r" fontAlgn="ctr"/>
                      <a:r>
                        <a:rPr lang="en-US" sz="1800" b="0" i="0" u="none" strike="noStrike" dirty="0">
                          <a:solidFill>
                            <a:srgbClr val="444444"/>
                          </a:solidFill>
                          <a:effectLst/>
                          <a:latin typeface="Georgia" panose="02040502050405020303" pitchFamily="18" charset="0"/>
                        </a:rPr>
                        <a:t>3</a:t>
                      </a:r>
                    </a:p>
                  </a:txBody>
                  <a:tcPr marL="6350" marR="6350" marT="6350" marB="0" anchor="ctr"/>
                </a:tc>
                <a:tc>
                  <a:txBody>
                    <a:bodyPr/>
                    <a:lstStyle/>
                    <a:p>
                      <a:pPr algn="r" fontAlgn="ctr"/>
                      <a:r>
                        <a:rPr lang="en-US" sz="1800" b="0" i="0" u="none" strike="noStrike" dirty="0">
                          <a:solidFill>
                            <a:srgbClr val="444444"/>
                          </a:solidFill>
                          <a:effectLst/>
                          <a:latin typeface="Georgia" panose="02040502050405020303" pitchFamily="18" charset="0"/>
                        </a:rPr>
                        <a:t>1</a:t>
                      </a:r>
                    </a:p>
                  </a:txBody>
                  <a:tcPr marL="6350" marR="6350" marT="6350" marB="0" anchor="ctr"/>
                </a:tc>
                <a:extLst>
                  <a:ext uri="{0D108BD9-81ED-4DB2-BD59-A6C34878D82A}">
                    <a16:rowId xmlns:a16="http://schemas.microsoft.com/office/drawing/2014/main" val="1736269741"/>
                  </a:ext>
                </a:extLst>
              </a:tr>
              <a:tr h="198535">
                <a:tc>
                  <a:txBody>
                    <a:bodyPr/>
                    <a:lstStyle/>
                    <a:p>
                      <a:pPr algn="r" fontAlgn="ctr"/>
                      <a:r>
                        <a:rPr lang="en-US" sz="1800" u="none" strike="noStrike" dirty="0">
                          <a:effectLst/>
                        </a:rPr>
                        <a:t>2,700</a:t>
                      </a:r>
                      <a:endParaRPr lang="en-US" sz="1800" b="0" i="0" u="none" strike="noStrike" dirty="0">
                        <a:solidFill>
                          <a:srgbClr val="444444"/>
                        </a:solidFill>
                        <a:effectLst/>
                        <a:latin typeface="Georgia" panose="02040502050405020303" pitchFamily="18" charset="0"/>
                      </a:endParaRPr>
                    </a:p>
                  </a:txBody>
                  <a:tcPr marL="6350" marR="6350" marT="6350" marB="0" anchor="ctr"/>
                </a:tc>
                <a:tc>
                  <a:txBody>
                    <a:bodyPr/>
                    <a:lstStyle/>
                    <a:p>
                      <a:pPr algn="r" fontAlgn="ctr"/>
                      <a:r>
                        <a:rPr lang="en-US" sz="1800" u="none" strike="noStrike" dirty="0">
                          <a:effectLst/>
                        </a:rPr>
                        <a:t>4</a:t>
                      </a:r>
                      <a:endParaRPr lang="en-US" sz="1800" b="0" i="0" u="none" strike="noStrike" dirty="0">
                        <a:solidFill>
                          <a:srgbClr val="444444"/>
                        </a:solidFill>
                        <a:effectLst/>
                        <a:latin typeface="Georgia" panose="02040502050405020303" pitchFamily="18" charset="0"/>
                      </a:endParaRPr>
                    </a:p>
                  </a:txBody>
                  <a:tcPr marL="6350" marR="6350" marT="6350" marB="0" anchor="ctr"/>
                </a:tc>
                <a:tc>
                  <a:txBody>
                    <a:bodyPr/>
                    <a:lstStyle/>
                    <a:p>
                      <a:pPr algn="r" fontAlgn="ctr"/>
                      <a:r>
                        <a:rPr lang="en-US" sz="1800" b="0" i="0" u="none" strike="noStrike" dirty="0">
                          <a:solidFill>
                            <a:srgbClr val="444444"/>
                          </a:solidFill>
                          <a:effectLst/>
                          <a:latin typeface="Georgia" panose="02040502050405020303" pitchFamily="18" charset="0"/>
                        </a:rPr>
                        <a:t>2</a:t>
                      </a:r>
                    </a:p>
                  </a:txBody>
                  <a:tcPr marL="6350" marR="6350" marT="6350" marB="0" anchor="ctr"/>
                </a:tc>
                <a:tc>
                  <a:txBody>
                    <a:bodyPr/>
                    <a:lstStyle/>
                    <a:p>
                      <a:pPr algn="r" fontAlgn="ctr"/>
                      <a:r>
                        <a:rPr lang="en-US" sz="1800" b="0" i="0" u="none" strike="noStrike" dirty="0">
                          <a:solidFill>
                            <a:srgbClr val="444444"/>
                          </a:solidFill>
                          <a:effectLst/>
                          <a:latin typeface="Georgia" panose="02040502050405020303" pitchFamily="18" charset="0"/>
                        </a:rPr>
                        <a:t>3</a:t>
                      </a:r>
                    </a:p>
                  </a:txBody>
                  <a:tcPr marL="6350" marR="6350" marT="6350" marB="0" anchor="ctr"/>
                </a:tc>
                <a:tc>
                  <a:txBody>
                    <a:bodyPr/>
                    <a:lstStyle/>
                    <a:p>
                      <a:pPr algn="r" fontAlgn="ctr"/>
                      <a:r>
                        <a:rPr lang="en-US" sz="1800" b="0" i="0" u="none" strike="noStrike" dirty="0">
                          <a:solidFill>
                            <a:srgbClr val="444444"/>
                          </a:solidFill>
                          <a:effectLst/>
                          <a:latin typeface="Georgia" panose="02040502050405020303" pitchFamily="18" charset="0"/>
                        </a:rPr>
                        <a:t>1</a:t>
                      </a:r>
                    </a:p>
                  </a:txBody>
                  <a:tcPr marL="6350" marR="6350" marT="6350" marB="0" anchor="ctr"/>
                </a:tc>
                <a:extLst>
                  <a:ext uri="{0D108BD9-81ED-4DB2-BD59-A6C34878D82A}">
                    <a16:rowId xmlns:a16="http://schemas.microsoft.com/office/drawing/2014/main" val="2637832793"/>
                  </a:ext>
                </a:extLst>
              </a:tr>
              <a:tr h="198535">
                <a:tc>
                  <a:txBody>
                    <a:bodyPr/>
                    <a:lstStyle/>
                    <a:p>
                      <a:pPr algn="r" fontAlgn="ctr"/>
                      <a:r>
                        <a:rPr lang="en-US" sz="1800" u="none" strike="noStrike">
                          <a:effectLst/>
                        </a:rPr>
                        <a:t>6,500</a:t>
                      </a:r>
                      <a:endParaRPr lang="en-US" sz="1800" b="0" i="0" u="none" strike="noStrike">
                        <a:solidFill>
                          <a:srgbClr val="444444"/>
                        </a:solidFill>
                        <a:effectLst/>
                        <a:latin typeface="Georgia" panose="02040502050405020303" pitchFamily="18" charset="0"/>
                      </a:endParaRPr>
                    </a:p>
                  </a:txBody>
                  <a:tcPr marL="6350" marR="6350" marT="6350" marB="0" anchor="ctr"/>
                </a:tc>
                <a:tc>
                  <a:txBody>
                    <a:bodyPr/>
                    <a:lstStyle/>
                    <a:p>
                      <a:pPr algn="r" fontAlgn="ctr"/>
                      <a:r>
                        <a:rPr lang="en-US" sz="1800" u="none" strike="noStrike" dirty="0">
                          <a:effectLst/>
                        </a:rPr>
                        <a:t>5</a:t>
                      </a:r>
                      <a:endParaRPr lang="en-US" sz="1800" b="0" i="0" u="none" strike="noStrike" dirty="0">
                        <a:solidFill>
                          <a:srgbClr val="444444"/>
                        </a:solidFill>
                        <a:effectLst/>
                        <a:latin typeface="Georgia" panose="02040502050405020303" pitchFamily="18" charset="0"/>
                      </a:endParaRPr>
                    </a:p>
                  </a:txBody>
                  <a:tcPr marL="6350" marR="6350" marT="6350" marB="0" anchor="ctr"/>
                </a:tc>
                <a:tc>
                  <a:txBody>
                    <a:bodyPr/>
                    <a:lstStyle/>
                    <a:p>
                      <a:pPr algn="r" fontAlgn="ctr"/>
                      <a:r>
                        <a:rPr lang="en-US" sz="1800" b="0" i="0" u="none" strike="noStrike" dirty="0">
                          <a:solidFill>
                            <a:srgbClr val="444444"/>
                          </a:solidFill>
                          <a:effectLst/>
                          <a:latin typeface="Georgia" panose="02040502050405020303" pitchFamily="18" charset="0"/>
                        </a:rPr>
                        <a:t>2</a:t>
                      </a:r>
                    </a:p>
                  </a:txBody>
                  <a:tcPr marL="6350" marR="6350" marT="6350" marB="0" anchor="ctr"/>
                </a:tc>
                <a:tc>
                  <a:txBody>
                    <a:bodyPr/>
                    <a:lstStyle/>
                    <a:p>
                      <a:pPr algn="r" fontAlgn="ctr"/>
                      <a:r>
                        <a:rPr lang="en-US" sz="1800" b="0" i="0" u="none" strike="noStrike" dirty="0">
                          <a:solidFill>
                            <a:srgbClr val="444444"/>
                          </a:solidFill>
                          <a:effectLst/>
                          <a:latin typeface="Georgia" panose="02040502050405020303" pitchFamily="18" charset="0"/>
                        </a:rPr>
                        <a:t>4</a:t>
                      </a:r>
                    </a:p>
                  </a:txBody>
                  <a:tcPr marL="6350" marR="6350" marT="6350" marB="0" anchor="ctr"/>
                </a:tc>
                <a:tc>
                  <a:txBody>
                    <a:bodyPr/>
                    <a:lstStyle/>
                    <a:p>
                      <a:pPr algn="r" fontAlgn="ctr"/>
                      <a:r>
                        <a:rPr lang="en-US" sz="1800" b="0" i="0" u="none" strike="noStrike" dirty="0">
                          <a:solidFill>
                            <a:srgbClr val="444444"/>
                          </a:solidFill>
                          <a:effectLst/>
                          <a:latin typeface="Georgia" panose="02040502050405020303" pitchFamily="18" charset="0"/>
                        </a:rPr>
                        <a:t>2</a:t>
                      </a:r>
                    </a:p>
                  </a:txBody>
                  <a:tcPr marL="6350" marR="6350" marT="6350" marB="0" anchor="ctr"/>
                </a:tc>
                <a:extLst>
                  <a:ext uri="{0D108BD9-81ED-4DB2-BD59-A6C34878D82A}">
                    <a16:rowId xmlns:a16="http://schemas.microsoft.com/office/drawing/2014/main" val="4121452534"/>
                  </a:ext>
                </a:extLst>
              </a:tr>
              <a:tr h="198535">
                <a:tc>
                  <a:txBody>
                    <a:bodyPr/>
                    <a:lstStyle/>
                    <a:p>
                      <a:pPr algn="r" fontAlgn="ctr"/>
                      <a:r>
                        <a:rPr lang="en-US" sz="1800" u="none" strike="noStrike">
                          <a:effectLst/>
                        </a:rPr>
                        <a:t>14,000</a:t>
                      </a:r>
                      <a:endParaRPr lang="en-US" sz="1800" b="0" i="0" u="none" strike="noStrike">
                        <a:solidFill>
                          <a:srgbClr val="444444"/>
                        </a:solidFill>
                        <a:effectLst/>
                        <a:latin typeface="Georgia" panose="02040502050405020303" pitchFamily="18" charset="0"/>
                      </a:endParaRPr>
                    </a:p>
                  </a:txBody>
                  <a:tcPr marL="6350" marR="6350" marT="6350" marB="0" anchor="ctr"/>
                </a:tc>
                <a:tc>
                  <a:txBody>
                    <a:bodyPr/>
                    <a:lstStyle/>
                    <a:p>
                      <a:pPr algn="r" fontAlgn="ctr"/>
                      <a:r>
                        <a:rPr lang="en-US" sz="1800" u="none" strike="noStrike" dirty="0">
                          <a:effectLst/>
                        </a:rPr>
                        <a:t>6</a:t>
                      </a:r>
                      <a:endParaRPr lang="en-US" sz="1800" b="0" i="0" u="none" strike="noStrike" dirty="0">
                        <a:solidFill>
                          <a:srgbClr val="444444"/>
                        </a:solidFill>
                        <a:effectLst/>
                        <a:latin typeface="Georgia" panose="02040502050405020303" pitchFamily="18" charset="0"/>
                      </a:endParaRPr>
                    </a:p>
                  </a:txBody>
                  <a:tcPr marL="6350" marR="6350" marT="6350" marB="0" anchor="ctr"/>
                </a:tc>
                <a:tc>
                  <a:txBody>
                    <a:bodyPr/>
                    <a:lstStyle/>
                    <a:p>
                      <a:pPr algn="r" fontAlgn="ctr"/>
                      <a:r>
                        <a:rPr lang="en-US" sz="1800" b="0" i="0" u="none" strike="noStrike" dirty="0">
                          <a:solidFill>
                            <a:srgbClr val="444444"/>
                          </a:solidFill>
                          <a:effectLst/>
                          <a:latin typeface="Georgia" panose="02040502050405020303" pitchFamily="18" charset="0"/>
                        </a:rPr>
                        <a:t>3</a:t>
                      </a:r>
                    </a:p>
                  </a:txBody>
                  <a:tcPr marL="6350" marR="6350" marT="6350" marB="0" anchor="ctr"/>
                </a:tc>
                <a:tc>
                  <a:txBody>
                    <a:bodyPr/>
                    <a:lstStyle/>
                    <a:p>
                      <a:pPr algn="r" fontAlgn="ctr"/>
                      <a:r>
                        <a:rPr lang="en-US" sz="1800" b="0" i="0" u="none" strike="noStrike" dirty="0">
                          <a:solidFill>
                            <a:srgbClr val="444444"/>
                          </a:solidFill>
                          <a:effectLst/>
                          <a:latin typeface="Georgia" panose="02040502050405020303" pitchFamily="18" charset="0"/>
                        </a:rPr>
                        <a:t>4</a:t>
                      </a:r>
                    </a:p>
                  </a:txBody>
                  <a:tcPr marL="6350" marR="6350" marT="6350" marB="0" anchor="ctr"/>
                </a:tc>
                <a:tc>
                  <a:txBody>
                    <a:bodyPr/>
                    <a:lstStyle/>
                    <a:p>
                      <a:pPr algn="r" fontAlgn="ctr"/>
                      <a:r>
                        <a:rPr lang="en-US" sz="1800" b="0" i="0" u="none" strike="noStrike" dirty="0">
                          <a:solidFill>
                            <a:srgbClr val="444444"/>
                          </a:solidFill>
                          <a:effectLst/>
                          <a:latin typeface="Georgia" panose="02040502050405020303" pitchFamily="18" charset="0"/>
                        </a:rPr>
                        <a:t>2</a:t>
                      </a:r>
                    </a:p>
                  </a:txBody>
                  <a:tcPr marL="6350" marR="6350" marT="6350" marB="0" anchor="ctr"/>
                </a:tc>
                <a:extLst>
                  <a:ext uri="{0D108BD9-81ED-4DB2-BD59-A6C34878D82A}">
                    <a16:rowId xmlns:a16="http://schemas.microsoft.com/office/drawing/2014/main" val="1445132131"/>
                  </a:ext>
                </a:extLst>
              </a:tr>
              <a:tr h="198535">
                <a:tc>
                  <a:txBody>
                    <a:bodyPr/>
                    <a:lstStyle/>
                    <a:p>
                      <a:pPr algn="r" fontAlgn="ctr"/>
                      <a:r>
                        <a:rPr lang="en-US" sz="1800" u="none" strike="noStrike">
                          <a:effectLst/>
                        </a:rPr>
                        <a:t>23,000</a:t>
                      </a:r>
                      <a:endParaRPr lang="en-US" sz="1800" b="0" i="0" u="none" strike="noStrike">
                        <a:solidFill>
                          <a:srgbClr val="444444"/>
                        </a:solidFill>
                        <a:effectLst/>
                        <a:latin typeface="Georgia" panose="02040502050405020303" pitchFamily="18" charset="0"/>
                      </a:endParaRPr>
                    </a:p>
                  </a:txBody>
                  <a:tcPr marL="6350" marR="6350" marT="6350" marB="0" anchor="ctr"/>
                </a:tc>
                <a:tc>
                  <a:txBody>
                    <a:bodyPr/>
                    <a:lstStyle/>
                    <a:p>
                      <a:pPr algn="r" fontAlgn="ctr"/>
                      <a:r>
                        <a:rPr lang="en-US" sz="1800" u="none" strike="noStrike" dirty="0">
                          <a:effectLst/>
                        </a:rPr>
                        <a:t>7</a:t>
                      </a:r>
                      <a:endParaRPr lang="en-US" sz="1800" b="0" i="0" u="none" strike="noStrike" dirty="0">
                        <a:solidFill>
                          <a:srgbClr val="444444"/>
                        </a:solidFill>
                        <a:effectLst/>
                        <a:latin typeface="Georgia" panose="02040502050405020303" pitchFamily="18" charset="0"/>
                      </a:endParaRPr>
                    </a:p>
                  </a:txBody>
                  <a:tcPr marL="6350" marR="6350" marT="6350" marB="0" anchor="ctr"/>
                </a:tc>
                <a:tc>
                  <a:txBody>
                    <a:bodyPr/>
                    <a:lstStyle/>
                    <a:p>
                      <a:pPr algn="r" fontAlgn="ctr"/>
                      <a:r>
                        <a:rPr lang="en-US" sz="1800" b="0" i="0" u="none" strike="noStrike" dirty="0">
                          <a:solidFill>
                            <a:srgbClr val="444444"/>
                          </a:solidFill>
                          <a:effectLst/>
                          <a:latin typeface="Georgia" panose="02040502050405020303" pitchFamily="18" charset="0"/>
                        </a:rPr>
                        <a:t>3</a:t>
                      </a:r>
                    </a:p>
                  </a:txBody>
                  <a:tcPr marL="6350" marR="6350" marT="6350" marB="0" anchor="ctr"/>
                </a:tc>
                <a:tc>
                  <a:txBody>
                    <a:bodyPr/>
                    <a:lstStyle/>
                    <a:p>
                      <a:pPr algn="r" fontAlgn="ctr"/>
                      <a:r>
                        <a:rPr lang="en-US" sz="1800" b="0" i="0" u="none" strike="noStrike" dirty="0">
                          <a:solidFill>
                            <a:srgbClr val="444444"/>
                          </a:solidFill>
                          <a:effectLst/>
                          <a:latin typeface="Georgia" panose="02040502050405020303" pitchFamily="18" charset="0"/>
                        </a:rPr>
                        <a:t>5</a:t>
                      </a:r>
                    </a:p>
                  </a:txBody>
                  <a:tcPr marL="6350" marR="6350" marT="6350" marB="0" anchor="ctr"/>
                </a:tc>
                <a:tc>
                  <a:txBody>
                    <a:bodyPr/>
                    <a:lstStyle/>
                    <a:p>
                      <a:pPr algn="r" fontAlgn="ctr"/>
                      <a:r>
                        <a:rPr lang="en-US" sz="1800" b="0" i="0" u="none" strike="noStrike" dirty="0">
                          <a:solidFill>
                            <a:srgbClr val="444444"/>
                          </a:solidFill>
                          <a:effectLst/>
                          <a:latin typeface="Georgia" panose="02040502050405020303" pitchFamily="18" charset="0"/>
                        </a:rPr>
                        <a:t>2</a:t>
                      </a:r>
                    </a:p>
                  </a:txBody>
                  <a:tcPr marL="6350" marR="6350" marT="6350" marB="0" anchor="ctr"/>
                </a:tc>
                <a:extLst>
                  <a:ext uri="{0D108BD9-81ED-4DB2-BD59-A6C34878D82A}">
                    <a16:rowId xmlns:a16="http://schemas.microsoft.com/office/drawing/2014/main" val="2005802204"/>
                  </a:ext>
                </a:extLst>
              </a:tr>
              <a:tr h="198535">
                <a:tc>
                  <a:txBody>
                    <a:bodyPr/>
                    <a:lstStyle/>
                    <a:p>
                      <a:pPr algn="r" fontAlgn="ctr"/>
                      <a:r>
                        <a:rPr lang="en-US" sz="1800" u="none" strike="noStrike">
                          <a:effectLst/>
                        </a:rPr>
                        <a:t>34,000</a:t>
                      </a:r>
                      <a:endParaRPr lang="en-US" sz="1800" b="0" i="0" u="none" strike="noStrike">
                        <a:solidFill>
                          <a:srgbClr val="444444"/>
                        </a:solidFill>
                        <a:effectLst/>
                        <a:latin typeface="Georgia" panose="02040502050405020303" pitchFamily="18" charset="0"/>
                      </a:endParaRPr>
                    </a:p>
                  </a:txBody>
                  <a:tcPr marL="6350" marR="6350" marT="6350" marB="0" anchor="ctr"/>
                </a:tc>
                <a:tc>
                  <a:txBody>
                    <a:bodyPr/>
                    <a:lstStyle/>
                    <a:p>
                      <a:pPr algn="r" fontAlgn="ctr"/>
                      <a:r>
                        <a:rPr lang="en-US" sz="1800" u="none" strike="noStrike" dirty="0">
                          <a:effectLst/>
                        </a:rPr>
                        <a:t>8</a:t>
                      </a:r>
                      <a:endParaRPr lang="en-US" sz="1800" b="0" i="0" u="none" strike="noStrike" dirty="0">
                        <a:solidFill>
                          <a:srgbClr val="444444"/>
                        </a:solidFill>
                        <a:effectLst/>
                        <a:latin typeface="Georgia" panose="02040502050405020303" pitchFamily="18" charset="0"/>
                      </a:endParaRPr>
                    </a:p>
                  </a:txBody>
                  <a:tcPr marL="6350" marR="6350" marT="6350" marB="0" anchor="ctr"/>
                </a:tc>
                <a:tc>
                  <a:txBody>
                    <a:bodyPr/>
                    <a:lstStyle/>
                    <a:p>
                      <a:pPr algn="r" fontAlgn="ctr"/>
                      <a:r>
                        <a:rPr lang="en-US" sz="1800" b="0" i="0" u="none" strike="noStrike" dirty="0">
                          <a:solidFill>
                            <a:srgbClr val="444444"/>
                          </a:solidFill>
                          <a:effectLst/>
                          <a:latin typeface="Georgia" panose="02040502050405020303" pitchFamily="18" charset="0"/>
                        </a:rPr>
                        <a:t>3</a:t>
                      </a:r>
                    </a:p>
                  </a:txBody>
                  <a:tcPr marL="6350" marR="6350" marT="6350" marB="0" anchor="ctr"/>
                </a:tc>
                <a:tc>
                  <a:txBody>
                    <a:bodyPr/>
                    <a:lstStyle/>
                    <a:p>
                      <a:pPr algn="r" fontAlgn="ctr"/>
                      <a:r>
                        <a:rPr lang="en-US" sz="1800" b="0" i="0" u="none" strike="noStrike" dirty="0">
                          <a:solidFill>
                            <a:srgbClr val="444444"/>
                          </a:solidFill>
                          <a:effectLst/>
                          <a:latin typeface="Georgia" panose="02040502050405020303" pitchFamily="18" charset="0"/>
                        </a:rPr>
                        <a:t>5</a:t>
                      </a:r>
                    </a:p>
                  </a:txBody>
                  <a:tcPr marL="6350" marR="6350" marT="6350" marB="0" anchor="ctr"/>
                </a:tc>
                <a:tc>
                  <a:txBody>
                    <a:bodyPr/>
                    <a:lstStyle/>
                    <a:p>
                      <a:pPr algn="r" fontAlgn="ctr"/>
                      <a:r>
                        <a:rPr lang="en-US" sz="1800" b="0" i="0" u="none" strike="noStrike" dirty="0">
                          <a:solidFill>
                            <a:srgbClr val="444444"/>
                          </a:solidFill>
                          <a:effectLst/>
                          <a:latin typeface="Georgia" panose="02040502050405020303" pitchFamily="18" charset="0"/>
                        </a:rPr>
                        <a:t>2</a:t>
                      </a:r>
                    </a:p>
                  </a:txBody>
                  <a:tcPr marL="6350" marR="6350" marT="6350" marB="0" anchor="ctr"/>
                </a:tc>
                <a:extLst>
                  <a:ext uri="{0D108BD9-81ED-4DB2-BD59-A6C34878D82A}">
                    <a16:rowId xmlns:a16="http://schemas.microsoft.com/office/drawing/2014/main" val="988868364"/>
                  </a:ext>
                </a:extLst>
              </a:tr>
              <a:tr h="198535">
                <a:tc>
                  <a:txBody>
                    <a:bodyPr/>
                    <a:lstStyle/>
                    <a:p>
                      <a:pPr algn="r" fontAlgn="ctr"/>
                      <a:r>
                        <a:rPr lang="en-US" sz="1800" u="none" strike="noStrike">
                          <a:effectLst/>
                        </a:rPr>
                        <a:t>48,000</a:t>
                      </a:r>
                      <a:endParaRPr lang="en-US" sz="1800" b="0" i="0" u="none" strike="noStrike">
                        <a:solidFill>
                          <a:srgbClr val="444444"/>
                        </a:solidFill>
                        <a:effectLst/>
                        <a:latin typeface="Georgia" panose="02040502050405020303" pitchFamily="18" charset="0"/>
                      </a:endParaRPr>
                    </a:p>
                  </a:txBody>
                  <a:tcPr marL="6350" marR="6350" marT="6350" marB="0" anchor="ctr"/>
                </a:tc>
                <a:tc>
                  <a:txBody>
                    <a:bodyPr/>
                    <a:lstStyle/>
                    <a:p>
                      <a:pPr algn="r" fontAlgn="ctr"/>
                      <a:r>
                        <a:rPr lang="en-US" sz="1800" u="none" strike="noStrike" dirty="0">
                          <a:effectLst/>
                        </a:rPr>
                        <a:t>9</a:t>
                      </a:r>
                      <a:endParaRPr lang="en-US" sz="1800" b="0" i="0" u="none" strike="noStrike" dirty="0">
                        <a:solidFill>
                          <a:srgbClr val="444444"/>
                        </a:solidFill>
                        <a:effectLst/>
                        <a:latin typeface="Georgia" panose="02040502050405020303" pitchFamily="18" charset="0"/>
                      </a:endParaRPr>
                    </a:p>
                  </a:txBody>
                  <a:tcPr marL="6350" marR="6350" marT="6350" marB="0" anchor="ctr"/>
                </a:tc>
                <a:tc>
                  <a:txBody>
                    <a:bodyPr/>
                    <a:lstStyle/>
                    <a:p>
                      <a:pPr algn="r" fontAlgn="ctr"/>
                      <a:r>
                        <a:rPr lang="en-US" sz="1800" b="0" i="0" u="none" strike="noStrike" dirty="0">
                          <a:solidFill>
                            <a:srgbClr val="444444"/>
                          </a:solidFill>
                          <a:effectLst/>
                          <a:latin typeface="Georgia" panose="02040502050405020303" pitchFamily="18" charset="0"/>
                        </a:rPr>
                        <a:t>3</a:t>
                      </a:r>
                    </a:p>
                  </a:txBody>
                  <a:tcPr marL="6350" marR="6350" marT="6350" marB="0" anchor="ctr"/>
                </a:tc>
                <a:tc>
                  <a:txBody>
                    <a:bodyPr/>
                    <a:lstStyle/>
                    <a:p>
                      <a:pPr algn="r" fontAlgn="ctr"/>
                      <a:r>
                        <a:rPr lang="en-US" sz="1800" b="0" i="0" u="none" strike="noStrike" dirty="0">
                          <a:solidFill>
                            <a:srgbClr val="444444"/>
                          </a:solidFill>
                          <a:effectLst/>
                          <a:latin typeface="Georgia" panose="02040502050405020303" pitchFamily="18" charset="0"/>
                        </a:rPr>
                        <a:t>5</a:t>
                      </a:r>
                    </a:p>
                  </a:txBody>
                  <a:tcPr marL="6350" marR="6350" marT="6350" marB="0" anchor="ctr"/>
                </a:tc>
                <a:tc>
                  <a:txBody>
                    <a:bodyPr/>
                    <a:lstStyle/>
                    <a:p>
                      <a:pPr algn="r" fontAlgn="ctr"/>
                      <a:r>
                        <a:rPr lang="en-US" sz="1800" b="0" i="0" u="none" strike="noStrike" dirty="0">
                          <a:solidFill>
                            <a:srgbClr val="444444"/>
                          </a:solidFill>
                          <a:effectLst/>
                          <a:latin typeface="Georgia" panose="02040502050405020303" pitchFamily="18" charset="0"/>
                        </a:rPr>
                        <a:t>2</a:t>
                      </a:r>
                    </a:p>
                  </a:txBody>
                  <a:tcPr marL="6350" marR="6350" marT="6350" marB="0" anchor="ctr"/>
                </a:tc>
                <a:extLst>
                  <a:ext uri="{0D108BD9-81ED-4DB2-BD59-A6C34878D82A}">
                    <a16:rowId xmlns:a16="http://schemas.microsoft.com/office/drawing/2014/main" val="340067117"/>
                  </a:ext>
                </a:extLst>
              </a:tr>
              <a:tr h="198535">
                <a:tc>
                  <a:txBody>
                    <a:bodyPr/>
                    <a:lstStyle/>
                    <a:p>
                      <a:pPr algn="r" fontAlgn="ctr"/>
                      <a:r>
                        <a:rPr lang="en-US" sz="1800" u="none" strike="noStrike">
                          <a:effectLst/>
                        </a:rPr>
                        <a:t>64,000</a:t>
                      </a:r>
                      <a:endParaRPr lang="en-US" sz="1800" b="0" i="0" u="none" strike="noStrike">
                        <a:solidFill>
                          <a:srgbClr val="444444"/>
                        </a:solidFill>
                        <a:effectLst/>
                        <a:latin typeface="Georgia" panose="02040502050405020303" pitchFamily="18" charset="0"/>
                      </a:endParaRPr>
                    </a:p>
                  </a:txBody>
                  <a:tcPr marL="6350" marR="6350" marT="6350" marB="0" anchor="ctr"/>
                </a:tc>
                <a:tc>
                  <a:txBody>
                    <a:bodyPr/>
                    <a:lstStyle/>
                    <a:p>
                      <a:pPr algn="r" fontAlgn="ctr"/>
                      <a:r>
                        <a:rPr lang="en-US" sz="1800" u="none" strike="noStrike" dirty="0">
                          <a:effectLst/>
                        </a:rPr>
                        <a:t>10</a:t>
                      </a:r>
                      <a:endParaRPr lang="en-US" sz="1800" b="0" i="0" u="none" strike="noStrike" dirty="0">
                        <a:solidFill>
                          <a:srgbClr val="444444"/>
                        </a:solidFill>
                        <a:effectLst/>
                        <a:latin typeface="Georgia" panose="02040502050405020303" pitchFamily="18" charset="0"/>
                      </a:endParaRPr>
                    </a:p>
                  </a:txBody>
                  <a:tcPr marL="6350" marR="6350" marT="6350" marB="0" anchor="ctr"/>
                </a:tc>
                <a:tc>
                  <a:txBody>
                    <a:bodyPr/>
                    <a:lstStyle/>
                    <a:p>
                      <a:pPr algn="r" fontAlgn="ctr"/>
                      <a:r>
                        <a:rPr lang="en-US" sz="1800" b="0" i="0" u="none" strike="noStrike" dirty="0">
                          <a:solidFill>
                            <a:srgbClr val="444444"/>
                          </a:solidFill>
                          <a:effectLst/>
                          <a:latin typeface="Georgia" panose="02040502050405020303" pitchFamily="18" charset="0"/>
                        </a:rPr>
                        <a:t>4</a:t>
                      </a:r>
                    </a:p>
                  </a:txBody>
                  <a:tcPr marL="6350" marR="6350" marT="6350" marB="0" anchor="ctr"/>
                </a:tc>
                <a:tc>
                  <a:txBody>
                    <a:bodyPr/>
                    <a:lstStyle/>
                    <a:p>
                      <a:pPr algn="r" fontAlgn="ctr"/>
                      <a:r>
                        <a:rPr lang="en-US" sz="1800" b="0" i="0" u="none" strike="noStrike" dirty="0">
                          <a:solidFill>
                            <a:srgbClr val="444444"/>
                          </a:solidFill>
                          <a:effectLst/>
                          <a:latin typeface="Georgia" panose="02040502050405020303" pitchFamily="18" charset="0"/>
                        </a:rPr>
                        <a:t>6</a:t>
                      </a:r>
                    </a:p>
                  </a:txBody>
                  <a:tcPr marL="6350" marR="6350" marT="6350" marB="0" anchor="ctr"/>
                </a:tc>
                <a:tc>
                  <a:txBody>
                    <a:bodyPr/>
                    <a:lstStyle/>
                    <a:p>
                      <a:pPr algn="r" fontAlgn="ctr"/>
                      <a:r>
                        <a:rPr lang="en-US" sz="1800" b="0" i="0" u="none" strike="noStrike" dirty="0">
                          <a:solidFill>
                            <a:srgbClr val="444444"/>
                          </a:solidFill>
                          <a:effectLst/>
                          <a:latin typeface="Georgia" panose="02040502050405020303" pitchFamily="18" charset="0"/>
                        </a:rPr>
                        <a:t>3</a:t>
                      </a:r>
                    </a:p>
                  </a:txBody>
                  <a:tcPr marL="6350" marR="6350" marT="6350" marB="0" anchor="ctr"/>
                </a:tc>
                <a:extLst>
                  <a:ext uri="{0D108BD9-81ED-4DB2-BD59-A6C34878D82A}">
                    <a16:rowId xmlns:a16="http://schemas.microsoft.com/office/drawing/2014/main" val="886765461"/>
                  </a:ext>
                </a:extLst>
              </a:tr>
              <a:tr h="198535">
                <a:tc>
                  <a:txBody>
                    <a:bodyPr/>
                    <a:lstStyle/>
                    <a:p>
                      <a:pPr algn="r" fontAlgn="ctr"/>
                      <a:r>
                        <a:rPr lang="en-US" sz="1800" u="none" strike="noStrike">
                          <a:effectLst/>
                        </a:rPr>
                        <a:t>85,000</a:t>
                      </a:r>
                      <a:endParaRPr lang="en-US" sz="1800" b="0" i="0" u="none" strike="noStrike">
                        <a:solidFill>
                          <a:srgbClr val="444444"/>
                        </a:solidFill>
                        <a:effectLst/>
                        <a:latin typeface="Georgia" panose="02040502050405020303" pitchFamily="18" charset="0"/>
                      </a:endParaRPr>
                    </a:p>
                  </a:txBody>
                  <a:tcPr marL="6350" marR="6350" marT="6350" marB="0" anchor="ctr"/>
                </a:tc>
                <a:tc>
                  <a:txBody>
                    <a:bodyPr/>
                    <a:lstStyle/>
                    <a:p>
                      <a:pPr algn="r" fontAlgn="ctr"/>
                      <a:r>
                        <a:rPr lang="en-US" sz="1800" u="none" strike="noStrike" dirty="0">
                          <a:effectLst/>
                        </a:rPr>
                        <a:t>11</a:t>
                      </a:r>
                      <a:endParaRPr lang="en-US" sz="1800" b="0" i="0" u="none" strike="noStrike" dirty="0">
                        <a:solidFill>
                          <a:srgbClr val="444444"/>
                        </a:solidFill>
                        <a:effectLst/>
                        <a:latin typeface="Georgia" panose="02040502050405020303" pitchFamily="18" charset="0"/>
                      </a:endParaRPr>
                    </a:p>
                  </a:txBody>
                  <a:tcPr marL="6350" marR="6350" marT="6350" marB="0" anchor="ctr"/>
                </a:tc>
                <a:tc>
                  <a:txBody>
                    <a:bodyPr/>
                    <a:lstStyle/>
                    <a:p>
                      <a:pPr algn="r" fontAlgn="ctr"/>
                      <a:r>
                        <a:rPr lang="en-US" sz="1800" b="0" i="0" u="none" strike="noStrike" dirty="0">
                          <a:solidFill>
                            <a:srgbClr val="444444"/>
                          </a:solidFill>
                          <a:effectLst/>
                          <a:latin typeface="Georgia" panose="02040502050405020303" pitchFamily="18" charset="0"/>
                        </a:rPr>
                        <a:t>4</a:t>
                      </a:r>
                    </a:p>
                  </a:txBody>
                  <a:tcPr marL="6350" marR="6350" marT="6350" marB="0" anchor="ctr"/>
                </a:tc>
                <a:tc>
                  <a:txBody>
                    <a:bodyPr/>
                    <a:lstStyle/>
                    <a:p>
                      <a:pPr algn="r" fontAlgn="ctr"/>
                      <a:r>
                        <a:rPr lang="en-US" sz="1800" b="0" i="0" u="none" strike="noStrike" dirty="0">
                          <a:solidFill>
                            <a:srgbClr val="444444"/>
                          </a:solidFill>
                          <a:effectLst/>
                          <a:latin typeface="Georgia" panose="02040502050405020303" pitchFamily="18" charset="0"/>
                        </a:rPr>
                        <a:t>6</a:t>
                      </a:r>
                    </a:p>
                  </a:txBody>
                  <a:tcPr marL="6350" marR="6350" marT="6350" marB="0" anchor="ctr"/>
                </a:tc>
                <a:tc>
                  <a:txBody>
                    <a:bodyPr/>
                    <a:lstStyle/>
                    <a:p>
                      <a:pPr algn="r" fontAlgn="ctr"/>
                      <a:r>
                        <a:rPr lang="en-US" sz="1800" b="0" i="0" u="none" strike="noStrike" dirty="0">
                          <a:solidFill>
                            <a:srgbClr val="444444"/>
                          </a:solidFill>
                          <a:effectLst/>
                          <a:latin typeface="Georgia" panose="02040502050405020303" pitchFamily="18" charset="0"/>
                        </a:rPr>
                        <a:t>3</a:t>
                      </a:r>
                    </a:p>
                  </a:txBody>
                  <a:tcPr marL="6350" marR="6350" marT="6350" marB="0" anchor="ctr"/>
                </a:tc>
                <a:extLst>
                  <a:ext uri="{0D108BD9-81ED-4DB2-BD59-A6C34878D82A}">
                    <a16:rowId xmlns:a16="http://schemas.microsoft.com/office/drawing/2014/main" val="3318556502"/>
                  </a:ext>
                </a:extLst>
              </a:tr>
              <a:tr h="198535">
                <a:tc>
                  <a:txBody>
                    <a:bodyPr/>
                    <a:lstStyle/>
                    <a:p>
                      <a:pPr algn="r" fontAlgn="ctr"/>
                      <a:r>
                        <a:rPr lang="en-US" sz="1800" u="none" strike="noStrike">
                          <a:effectLst/>
                        </a:rPr>
                        <a:t>100,000</a:t>
                      </a:r>
                      <a:endParaRPr lang="en-US" sz="1800" b="0" i="0" u="none" strike="noStrike">
                        <a:solidFill>
                          <a:srgbClr val="444444"/>
                        </a:solidFill>
                        <a:effectLst/>
                        <a:latin typeface="Georgia" panose="02040502050405020303" pitchFamily="18" charset="0"/>
                      </a:endParaRPr>
                    </a:p>
                  </a:txBody>
                  <a:tcPr marL="6350" marR="6350" marT="6350" marB="0" anchor="ctr"/>
                </a:tc>
                <a:tc>
                  <a:txBody>
                    <a:bodyPr/>
                    <a:lstStyle/>
                    <a:p>
                      <a:pPr algn="r" fontAlgn="ctr"/>
                      <a:r>
                        <a:rPr lang="en-US" sz="1800" u="none" strike="noStrike" dirty="0">
                          <a:effectLst/>
                        </a:rPr>
                        <a:t>12</a:t>
                      </a:r>
                      <a:endParaRPr lang="en-US" sz="1800" b="0" i="0" u="none" strike="noStrike" dirty="0">
                        <a:solidFill>
                          <a:srgbClr val="444444"/>
                        </a:solidFill>
                        <a:effectLst/>
                        <a:latin typeface="Georgia" panose="02040502050405020303" pitchFamily="18" charset="0"/>
                      </a:endParaRPr>
                    </a:p>
                  </a:txBody>
                  <a:tcPr marL="6350" marR="6350" marT="6350" marB="0" anchor="ctr"/>
                </a:tc>
                <a:tc>
                  <a:txBody>
                    <a:bodyPr/>
                    <a:lstStyle/>
                    <a:p>
                      <a:pPr algn="r" fontAlgn="ctr"/>
                      <a:r>
                        <a:rPr lang="en-US" sz="1800" b="0" i="0" u="none" strike="noStrike" dirty="0">
                          <a:solidFill>
                            <a:srgbClr val="444444"/>
                          </a:solidFill>
                          <a:effectLst/>
                          <a:latin typeface="Georgia" panose="02040502050405020303" pitchFamily="18" charset="0"/>
                        </a:rPr>
                        <a:t>4</a:t>
                      </a:r>
                    </a:p>
                  </a:txBody>
                  <a:tcPr marL="6350" marR="6350" marT="6350" marB="0" anchor="ctr"/>
                </a:tc>
                <a:tc>
                  <a:txBody>
                    <a:bodyPr/>
                    <a:lstStyle/>
                    <a:p>
                      <a:pPr algn="r" fontAlgn="ctr"/>
                      <a:r>
                        <a:rPr lang="en-US" sz="1800" b="0" i="0" u="none" strike="noStrike" dirty="0">
                          <a:solidFill>
                            <a:srgbClr val="444444"/>
                          </a:solidFill>
                          <a:effectLst/>
                          <a:latin typeface="Georgia" panose="02040502050405020303" pitchFamily="18" charset="0"/>
                        </a:rPr>
                        <a:t>6</a:t>
                      </a:r>
                    </a:p>
                  </a:txBody>
                  <a:tcPr marL="6350" marR="6350" marT="6350" marB="0" anchor="ctr"/>
                </a:tc>
                <a:tc>
                  <a:txBody>
                    <a:bodyPr/>
                    <a:lstStyle/>
                    <a:p>
                      <a:pPr algn="r" fontAlgn="ctr"/>
                      <a:r>
                        <a:rPr lang="en-US" sz="1800" b="0" i="0" u="none" strike="noStrike" dirty="0">
                          <a:solidFill>
                            <a:srgbClr val="444444"/>
                          </a:solidFill>
                          <a:effectLst/>
                          <a:latin typeface="Georgia" panose="02040502050405020303" pitchFamily="18" charset="0"/>
                        </a:rPr>
                        <a:t>3</a:t>
                      </a:r>
                    </a:p>
                  </a:txBody>
                  <a:tcPr marL="6350" marR="6350" marT="6350" marB="0" anchor="ctr"/>
                </a:tc>
                <a:extLst>
                  <a:ext uri="{0D108BD9-81ED-4DB2-BD59-A6C34878D82A}">
                    <a16:rowId xmlns:a16="http://schemas.microsoft.com/office/drawing/2014/main" val="2146490439"/>
                  </a:ext>
                </a:extLst>
              </a:tr>
              <a:tr h="198535">
                <a:tc>
                  <a:txBody>
                    <a:bodyPr/>
                    <a:lstStyle/>
                    <a:p>
                      <a:pPr algn="r" fontAlgn="ctr"/>
                      <a:r>
                        <a:rPr lang="en-US" sz="1800" u="none" strike="noStrike">
                          <a:effectLst/>
                        </a:rPr>
                        <a:t>120,000</a:t>
                      </a:r>
                      <a:endParaRPr lang="en-US" sz="1800" b="0" i="0" u="none" strike="noStrike">
                        <a:solidFill>
                          <a:srgbClr val="444444"/>
                        </a:solidFill>
                        <a:effectLst/>
                        <a:latin typeface="Georgia" panose="02040502050405020303" pitchFamily="18" charset="0"/>
                      </a:endParaRPr>
                    </a:p>
                  </a:txBody>
                  <a:tcPr marL="6350" marR="6350" marT="6350" marB="0" anchor="ctr"/>
                </a:tc>
                <a:tc>
                  <a:txBody>
                    <a:bodyPr/>
                    <a:lstStyle/>
                    <a:p>
                      <a:pPr algn="r" fontAlgn="ctr"/>
                      <a:r>
                        <a:rPr lang="en-US" sz="1800" u="none" strike="noStrike" dirty="0">
                          <a:effectLst/>
                        </a:rPr>
                        <a:t>13</a:t>
                      </a:r>
                      <a:endParaRPr lang="en-US" sz="1800" b="0" i="0" u="none" strike="noStrike" dirty="0">
                        <a:solidFill>
                          <a:srgbClr val="444444"/>
                        </a:solidFill>
                        <a:effectLst/>
                        <a:latin typeface="Georgia" panose="02040502050405020303" pitchFamily="18" charset="0"/>
                      </a:endParaRPr>
                    </a:p>
                  </a:txBody>
                  <a:tcPr marL="6350" marR="6350" marT="6350" marB="0" anchor="ctr"/>
                </a:tc>
                <a:tc>
                  <a:txBody>
                    <a:bodyPr/>
                    <a:lstStyle/>
                    <a:p>
                      <a:pPr algn="r" fontAlgn="ctr"/>
                      <a:r>
                        <a:rPr lang="en-US" sz="1800" b="0" i="0" u="none" strike="noStrike" dirty="0">
                          <a:solidFill>
                            <a:srgbClr val="444444"/>
                          </a:solidFill>
                          <a:effectLst/>
                          <a:latin typeface="Georgia" panose="02040502050405020303" pitchFamily="18" charset="0"/>
                        </a:rPr>
                        <a:t>4</a:t>
                      </a:r>
                    </a:p>
                  </a:txBody>
                  <a:tcPr marL="6350" marR="6350" marT="6350" marB="0" anchor="ctr"/>
                </a:tc>
                <a:tc>
                  <a:txBody>
                    <a:bodyPr/>
                    <a:lstStyle/>
                    <a:p>
                      <a:pPr algn="r" fontAlgn="ctr"/>
                      <a:r>
                        <a:rPr lang="en-US" sz="1800" b="0" i="0" u="none" strike="noStrike" dirty="0">
                          <a:solidFill>
                            <a:srgbClr val="444444"/>
                          </a:solidFill>
                          <a:effectLst/>
                          <a:latin typeface="Georgia" panose="02040502050405020303" pitchFamily="18" charset="0"/>
                        </a:rPr>
                        <a:t>7</a:t>
                      </a:r>
                    </a:p>
                  </a:txBody>
                  <a:tcPr marL="6350" marR="6350" marT="6350" marB="0" anchor="ctr"/>
                </a:tc>
                <a:tc>
                  <a:txBody>
                    <a:bodyPr/>
                    <a:lstStyle/>
                    <a:p>
                      <a:pPr algn="r" fontAlgn="ctr"/>
                      <a:r>
                        <a:rPr lang="en-US" sz="1800" b="0" i="0" u="none" strike="noStrike" dirty="0">
                          <a:solidFill>
                            <a:srgbClr val="444444"/>
                          </a:solidFill>
                          <a:effectLst/>
                          <a:latin typeface="Georgia" panose="02040502050405020303" pitchFamily="18" charset="0"/>
                        </a:rPr>
                        <a:t>3</a:t>
                      </a:r>
                    </a:p>
                  </a:txBody>
                  <a:tcPr marL="6350" marR="6350" marT="6350" marB="0" anchor="ctr"/>
                </a:tc>
                <a:extLst>
                  <a:ext uri="{0D108BD9-81ED-4DB2-BD59-A6C34878D82A}">
                    <a16:rowId xmlns:a16="http://schemas.microsoft.com/office/drawing/2014/main" val="2417718993"/>
                  </a:ext>
                </a:extLst>
              </a:tr>
              <a:tr h="198535">
                <a:tc>
                  <a:txBody>
                    <a:bodyPr/>
                    <a:lstStyle/>
                    <a:p>
                      <a:pPr algn="r" fontAlgn="ctr"/>
                      <a:r>
                        <a:rPr lang="en-US" sz="1800" u="none" strike="noStrike">
                          <a:effectLst/>
                        </a:rPr>
                        <a:t>140,000</a:t>
                      </a:r>
                      <a:endParaRPr lang="en-US" sz="1800" b="0" i="0" u="none" strike="noStrike">
                        <a:solidFill>
                          <a:srgbClr val="444444"/>
                        </a:solidFill>
                        <a:effectLst/>
                        <a:latin typeface="Georgia" panose="02040502050405020303" pitchFamily="18" charset="0"/>
                      </a:endParaRPr>
                    </a:p>
                  </a:txBody>
                  <a:tcPr marL="6350" marR="6350" marT="6350" marB="0" anchor="ctr"/>
                </a:tc>
                <a:tc>
                  <a:txBody>
                    <a:bodyPr/>
                    <a:lstStyle/>
                    <a:p>
                      <a:pPr algn="r" fontAlgn="ctr"/>
                      <a:r>
                        <a:rPr lang="en-US" sz="1800" u="none" strike="noStrike" dirty="0">
                          <a:effectLst/>
                        </a:rPr>
                        <a:t>14</a:t>
                      </a:r>
                      <a:endParaRPr lang="en-US" sz="1800" b="0" i="0" u="none" strike="noStrike" dirty="0">
                        <a:solidFill>
                          <a:srgbClr val="444444"/>
                        </a:solidFill>
                        <a:effectLst/>
                        <a:latin typeface="Georgia" panose="02040502050405020303" pitchFamily="18" charset="0"/>
                      </a:endParaRPr>
                    </a:p>
                  </a:txBody>
                  <a:tcPr marL="6350" marR="6350" marT="6350" marB="0" anchor="ctr"/>
                </a:tc>
                <a:tc>
                  <a:txBody>
                    <a:bodyPr/>
                    <a:lstStyle/>
                    <a:p>
                      <a:pPr algn="r" fontAlgn="ctr"/>
                      <a:r>
                        <a:rPr lang="en-US" sz="1800" b="0" i="0" u="none" strike="noStrike" dirty="0">
                          <a:solidFill>
                            <a:srgbClr val="444444"/>
                          </a:solidFill>
                          <a:effectLst/>
                          <a:latin typeface="Georgia" panose="02040502050405020303" pitchFamily="18" charset="0"/>
                        </a:rPr>
                        <a:t>5</a:t>
                      </a:r>
                    </a:p>
                  </a:txBody>
                  <a:tcPr marL="6350" marR="6350" marT="6350" marB="0" anchor="ctr"/>
                </a:tc>
                <a:tc>
                  <a:txBody>
                    <a:bodyPr/>
                    <a:lstStyle/>
                    <a:p>
                      <a:pPr algn="r" fontAlgn="ctr"/>
                      <a:r>
                        <a:rPr lang="en-US" sz="1800" b="0" i="0" u="none" strike="noStrike" dirty="0">
                          <a:solidFill>
                            <a:srgbClr val="444444"/>
                          </a:solidFill>
                          <a:effectLst/>
                          <a:latin typeface="Georgia" panose="02040502050405020303" pitchFamily="18" charset="0"/>
                        </a:rPr>
                        <a:t>7</a:t>
                      </a:r>
                    </a:p>
                  </a:txBody>
                  <a:tcPr marL="6350" marR="6350" marT="6350" marB="0" anchor="ctr"/>
                </a:tc>
                <a:tc>
                  <a:txBody>
                    <a:bodyPr/>
                    <a:lstStyle/>
                    <a:p>
                      <a:pPr algn="r" fontAlgn="ctr"/>
                      <a:r>
                        <a:rPr lang="en-US" sz="1800" b="0" i="0" u="none" strike="noStrike" dirty="0">
                          <a:solidFill>
                            <a:srgbClr val="444444"/>
                          </a:solidFill>
                          <a:effectLst/>
                          <a:latin typeface="Georgia" panose="02040502050405020303" pitchFamily="18" charset="0"/>
                        </a:rPr>
                        <a:t>3</a:t>
                      </a:r>
                    </a:p>
                  </a:txBody>
                  <a:tcPr marL="6350" marR="6350" marT="6350" marB="0" anchor="ctr"/>
                </a:tc>
                <a:extLst>
                  <a:ext uri="{0D108BD9-81ED-4DB2-BD59-A6C34878D82A}">
                    <a16:rowId xmlns:a16="http://schemas.microsoft.com/office/drawing/2014/main" val="1844026973"/>
                  </a:ext>
                </a:extLst>
              </a:tr>
              <a:tr h="198535">
                <a:tc>
                  <a:txBody>
                    <a:bodyPr/>
                    <a:lstStyle/>
                    <a:p>
                      <a:pPr algn="r" fontAlgn="ctr"/>
                      <a:r>
                        <a:rPr lang="en-US" sz="1800" u="none" strike="noStrike">
                          <a:effectLst/>
                        </a:rPr>
                        <a:t>165,000</a:t>
                      </a:r>
                      <a:endParaRPr lang="en-US" sz="1800" b="0" i="0" u="none" strike="noStrike">
                        <a:solidFill>
                          <a:srgbClr val="444444"/>
                        </a:solidFill>
                        <a:effectLst/>
                        <a:latin typeface="Georgia" panose="02040502050405020303" pitchFamily="18" charset="0"/>
                      </a:endParaRPr>
                    </a:p>
                  </a:txBody>
                  <a:tcPr marL="6350" marR="6350" marT="6350" marB="0" anchor="ctr"/>
                </a:tc>
                <a:tc>
                  <a:txBody>
                    <a:bodyPr/>
                    <a:lstStyle/>
                    <a:p>
                      <a:pPr algn="r" fontAlgn="ctr"/>
                      <a:r>
                        <a:rPr lang="en-US" sz="1800" u="none" strike="noStrike" dirty="0">
                          <a:effectLst/>
                        </a:rPr>
                        <a:t>15</a:t>
                      </a:r>
                      <a:endParaRPr lang="en-US" sz="1800" b="0" i="0" u="none" strike="noStrike" dirty="0">
                        <a:solidFill>
                          <a:srgbClr val="444444"/>
                        </a:solidFill>
                        <a:effectLst/>
                        <a:latin typeface="Georgia" panose="02040502050405020303" pitchFamily="18" charset="0"/>
                      </a:endParaRPr>
                    </a:p>
                  </a:txBody>
                  <a:tcPr marL="6350" marR="6350" marT="6350" marB="0" anchor="ctr"/>
                </a:tc>
                <a:tc>
                  <a:txBody>
                    <a:bodyPr/>
                    <a:lstStyle/>
                    <a:p>
                      <a:pPr algn="r" fontAlgn="ctr"/>
                      <a:r>
                        <a:rPr lang="en-US" sz="1800" b="0" i="0" u="none" strike="noStrike" dirty="0">
                          <a:solidFill>
                            <a:srgbClr val="444444"/>
                          </a:solidFill>
                          <a:effectLst/>
                          <a:latin typeface="Georgia" panose="02040502050405020303" pitchFamily="18" charset="0"/>
                        </a:rPr>
                        <a:t>5</a:t>
                      </a:r>
                    </a:p>
                  </a:txBody>
                  <a:tcPr marL="6350" marR="6350" marT="6350" marB="0" anchor="ctr"/>
                </a:tc>
                <a:tc>
                  <a:txBody>
                    <a:bodyPr/>
                    <a:lstStyle/>
                    <a:p>
                      <a:pPr algn="r" fontAlgn="ctr"/>
                      <a:r>
                        <a:rPr lang="en-US" sz="1800" b="0" i="0" u="none" strike="noStrike" dirty="0">
                          <a:solidFill>
                            <a:srgbClr val="444444"/>
                          </a:solidFill>
                          <a:effectLst/>
                          <a:latin typeface="Georgia" panose="02040502050405020303" pitchFamily="18" charset="0"/>
                        </a:rPr>
                        <a:t>7</a:t>
                      </a:r>
                    </a:p>
                  </a:txBody>
                  <a:tcPr marL="6350" marR="6350" marT="6350" marB="0" anchor="ctr"/>
                </a:tc>
                <a:tc>
                  <a:txBody>
                    <a:bodyPr/>
                    <a:lstStyle/>
                    <a:p>
                      <a:pPr algn="r" fontAlgn="ctr"/>
                      <a:r>
                        <a:rPr lang="en-US" sz="1800" b="0" i="0" u="none" strike="noStrike" dirty="0">
                          <a:solidFill>
                            <a:srgbClr val="444444"/>
                          </a:solidFill>
                          <a:effectLst/>
                          <a:latin typeface="Georgia" panose="02040502050405020303" pitchFamily="18" charset="0"/>
                        </a:rPr>
                        <a:t>4</a:t>
                      </a:r>
                    </a:p>
                  </a:txBody>
                  <a:tcPr marL="6350" marR="6350" marT="6350" marB="0" anchor="ctr"/>
                </a:tc>
                <a:extLst>
                  <a:ext uri="{0D108BD9-81ED-4DB2-BD59-A6C34878D82A}">
                    <a16:rowId xmlns:a16="http://schemas.microsoft.com/office/drawing/2014/main" val="2632385953"/>
                  </a:ext>
                </a:extLst>
              </a:tr>
              <a:tr h="198535">
                <a:tc>
                  <a:txBody>
                    <a:bodyPr/>
                    <a:lstStyle/>
                    <a:p>
                      <a:pPr algn="r" fontAlgn="ctr"/>
                      <a:r>
                        <a:rPr lang="en-US" sz="1800" u="none" strike="noStrike" dirty="0">
                          <a:effectLst/>
                        </a:rPr>
                        <a:t>195,000</a:t>
                      </a:r>
                      <a:endParaRPr lang="en-US" sz="1800" b="0" i="0" u="none" strike="noStrike" dirty="0">
                        <a:solidFill>
                          <a:srgbClr val="444444"/>
                        </a:solidFill>
                        <a:effectLst/>
                        <a:latin typeface="Georgia" panose="02040502050405020303" pitchFamily="18" charset="0"/>
                      </a:endParaRPr>
                    </a:p>
                  </a:txBody>
                  <a:tcPr marL="6350" marR="6350" marT="6350" marB="0" anchor="ctr"/>
                </a:tc>
                <a:tc>
                  <a:txBody>
                    <a:bodyPr/>
                    <a:lstStyle/>
                    <a:p>
                      <a:pPr algn="r" fontAlgn="ctr"/>
                      <a:r>
                        <a:rPr lang="en-US" sz="1800" u="none" strike="noStrike" dirty="0">
                          <a:effectLst/>
                        </a:rPr>
                        <a:t>16</a:t>
                      </a:r>
                      <a:endParaRPr lang="en-US" sz="1800" b="0" i="0" u="none" strike="noStrike" dirty="0">
                        <a:solidFill>
                          <a:srgbClr val="444444"/>
                        </a:solidFill>
                        <a:effectLst/>
                        <a:latin typeface="Georgia" panose="02040502050405020303" pitchFamily="18" charset="0"/>
                      </a:endParaRPr>
                    </a:p>
                  </a:txBody>
                  <a:tcPr marL="6350" marR="6350" marT="6350" marB="0" anchor="ctr"/>
                </a:tc>
                <a:tc>
                  <a:txBody>
                    <a:bodyPr/>
                    <a:lstStyle/>
                    <a:p>
                      <a:pPr algn="r" fontAlgn="ctr"/>
                      <a:r>
                        <a:rPr lang="en-US" sz="1800" b="0" i="0" u="none" strike="noStrike" dirty="0">
                          <a:solidFill>
                            <a:srgbClr val="444444"/>
                          </a:solidFill>
                          <a:effectLst/>
                          <a:latin typeface="Georgia" panose="02040502050405020303" pitchFamily="18" charset="0"/>
                        </a:rPr>
                        <a:t>5</a:t>
                      </a:r>
                    </a:p>
                  </a:txBody>
                  <a:tcPr marL="6350" marR="6350" marT="6350" marB="0" anchor="ctr"/>
                </a:tc>
                <a:tc>
                  <a:txBody>
                    <a:bodyPr/>
                    <a:lstStyle/>
                    <a:p>
                      <a:pPr algn="r" fontAlgn="ctr"/>
                      <a:r>
                        <a:rPr lang="en-US" sz="1800" b="0" i="0" u="none" strike="noStrike" dirty="0">
                          <a:solidFill>
                            <a:srgbClr val="444444"/>
                          </a:solidFill>
                          <a:effectLst/>
                          <a:latin typeface="Georgia" panose="02040502050405020303" pitchFamily="18" charset="0"/>
                        </a:rPr>
                        <a:t>8</a:t>
                      </a:r>
                    </a:p>
                  </a:txBody>
                  <a:tcPr marL="6350" marR="6350" marT="6350" marB="0" anchor="ctr"/>
                </a:tc>
                <a:tc>
                  <a:txBody>
                    <a:bodyPr/>
                    <a:lstStyle/>
                    <a:p>
                      <a:pPr algn="r" fontAlgn="ctr"/>
                      <a:r>
                        <a:rPr lang="en-US" sz="1800" b="0" i="0" u="none" strike="noStrike" dirty="0">
                          <a:solidFill>
                            <a:srgbClr val="444444"/>
                          </a:solidFill>
                          <a:effectLst/>
                          <a:latin typeface="Georgia" panose="02040502050405020303" pitchFamily="18" charset="0"/>
                        </a:rPr>
                        <a:t>4</a:t>
                      </a:r>
                    </a:p>
                  </a:txBody>
                  <a:tcPr marL="6350" marR="6350" marT="6350" marB="0" anchor="ctr"/>
                </a:tc>
                <a:extLst>
                  <a:ext uri="{0D108BD9-81ED-4DB2-BD59-A6C34878D82A}">
                    <a16:rowId xmlns:a16="http://schemas.microsoft.com/office/drawing/2014/main" val="2779967712"/>
                  </a:ext>
                </a:extLst>
              </a:tr>
              <a:tr h="198535">
                <a:tc>
                  <a:txBody>
                    <a:bodyPr/>
                    <a:lstStyle/>
                    <a:p>
                      <a:pPr algn="r" fontAlgn="ctr"/>
                      <a:r>
                        <a:rPr lang="en-US" sz="1800" u="none" strike="noStrike" dirty="0">
                          <a:effectLst/>
                        </a:rPr>
                        <a:t>225,000</a:t>
                      </a:r>
                      <a:endParaRPr lang="en-US" sz="1800" b="0" i="0" u="none" strike="noStrike" dirty="0">
                        <a:solidFill>
                          <a:srgbClr val="444444"/>
                        </a:solidFill>
                        <a:effectLst/>
                        <a:latin typeface="Georgia" panose="02040502050405020303" pitchFamily="18" charset="0"/>
                      </a:endParaRPr>
                    </a:p>
                  </a:txBody>
                  <a:tcPr marL="6350" marR="6350" marT="6350" marB="0" anchor="ctr"/>
                </a:tc>
                <a:tc>
                  <a:txBody>
                    <a:bodyPr/>
                    <a:lstStyle/>
                    <a:p>
                      <a:pPr algn="r" fontAlgn="ctr"/>
                      <a:r>
                        <a:rPr lang="en-US" sz="1800" u="none" strike="noStrike" dirty="0">
                          <a:effectLst/>
                        </a:rPr>
                        <a:t>17</a:t>
                      </a:r>
                      <a:endParaRPr lang="en-US" sz="1800" b="0" i="0" u="none" strike="noStrike" dirty="0">
                        <a:solidFill>
                          <a:srgbClr val="444444"/>
                        </a:solidFill>
                        <a:effectLst/>
                        <a:latin typeface="Georgia" panose="02040502050405020303" pitchFamily="18" charset="0"/>
                      </a:endParaRPr>
                    </a:p>
                  </a:txBody>
                  <a:tcPr marL="6350" marR="6350" marT="6350" marB="0" anchor="ctr"/>
                </a:tc>
                <a:tc>
                  <a:txBody>
                    <a:bodyPr/>
                    <a:lstStyle/>
                    <a:p>
                      <a:pPr algn="r" fontAlgn="ctr"/>
                      <a:r>
                        <a:rPr lang="en-US" sz="1800" b="0" i="0" u="none" strike="noStrike" dirty="0">
                          <a:solidFill>
                            <a:srgbClr val="444444"/>
                          </a:solidFill>
                          <a:effectLst/>
                          <a:latin typeface="Georgia" panose="02040502050405020303" pitchFamily="18" charset="0"/>
                        </a:rPr>
                        <a:t>5</a:t>
                      </a:r>
                    </a:p>
                  </a:txBody>
                  <a:tcPr marL="6350" marR="6350" marT="6350" marB="0" anchor="ctr"/>
                </a:tc>
                <a:tc>
                  <a:txBody>
                    <a:bodyPr/>
                    <a:lstStyle/>
                    <a:p>
                      <a:pPr algn="r" fontAlgn="ctr"/>
                      <a:r>
                        <a:rPr lang="en-US" sz="1800" b="0" i="0" u="none" strike="noStrike" dirty="0">
                          <a:solidFill>
                            <a:srgbClr val="444444"/>
                          </a:solidFill>
                          <a:effectLst/>
                          <a:latin typeface="Georgia" panose="02040502050405020303" pitchFamily="18" charset="0"/>
                        </a:rPr>
                        <a:t>8</a:t>
                      </a:r>
                    </a:p>
                  </a:txBody>
                  <a:tcPr marL="6350" marR="6350" marT="6350" marB="0" anchor="ctr"/>
                </a:tc>
                <a:tc>
                  <a:txBody>
                    <a:bodyPr/>
                    <a:lstStyle/>
                    <a:p>
                      <a:pPr algn="r" fontAlgn="ctr"/>
                      <a:r>
                        <a:rPr lang="en-US" sz="1800" b="0" i="0" u="none" strike="noStrike" dirty="0">
                          <a:solidFill>
                            <a:srgbClr val="444444"/>
                          </a:solidFill>
                          <a:effectLst/>
                          <a:latin typeface="Georgia" panose="02040502050405020303" pitchFamily="18" charset="0"/>
                        </a:rPr>
                        <a:t>4</a:t>
                      </a:r>
                    </a:p>
                  </a:txBody>
                  <a:tcPr marL="6350" marR="6350" marT="6350" marB="0" anchor="ctr"/>
                </a:tc>
                <a:extLst>
                  <a:ext uri="{0D108BD9-81ED-4DB2-BD59-A6C34878D82A}">
                    <a16:rowId xmlns:a16="http://schemas.microsoft.com/office/drawing/2014/main" val="4101290778"/>
                  </a:ext>
                </a:extLst>
              </a:tr>
              <a:tr h="198535">
                <a:tc>
                  <a:txBody>
                    <a:bodyPr/>
                    <a:lstStyle/>
                    <a:p>
                      <a:pPr algn="r" fontAlgn="ctr"/>
                      <a:r>
                        <a:rPr lang="en-US" sz="1800" u="none" strike="noStrike" dirty="0">
                          <a:effectLst/>
                        </a:rPr>
                        <a:t>265,000</a:t>
                      </a:r>
                      <a:endParaRPr lang="en-US" sz="1800" b="0" i="0" u="none" strike="noStrike" dirty="0">
                        <a:solidFill>
                          <a:srgbClr val="444444"/>
                        </a:solidFill>
                        <a:effectLst/>
                        <a:latin typeface="Georgia" panose="02040502050405020303" pitchFamily="18" charset="0"/>
                      </a:endParaRPr>
                    </a:p>
                  </a:txBody>
                  <a:tcPr marL="6350" marR="6350" marT="6350" marB="0" anchor="ctr"/>
                </a:tc>
                <a:tc>
                  <a:txBody>
                    <a:bodyPr/>
                    <a:lstStyle/>
                    <a:p>
                      <a:pPr algn="r" fontAlgn="ctr"/>
                      <a:r>
                        <a:rPr lang="en-US" sz="1800" u="none" strike="noStrike" dirty="0">
                          <a:effectLst/>
                        </a:rPr>
                        <a:t>18</a:t>
                      </a:r>
                      <a:endParaRPr lang="en-US" sz="1800" b="0" i="0" u="none" strike="noStrike" dirty="0">
                        <a:solidFill>
                          <a:srgbClr val="444444"/>
                        </a:solidFill>
                        <a:effectLst/>
                        <a:latin typeface="Georgia" panose="02040502050405020303" pitchFamily="18" charset="0"/>
                      </a:endParaRPr>
                    </a:p>
                  </a:txBody>
                  <a:tcPr marL="6350" marR="6350" marT="6350" marB="0" anchor="ctr"/>
                </a:tc>
                <a:tc>
                  <a:txBody>
                    <a:bodyPr/>
                    <a:lstStyle/>
                    <a:p>
                      <a:pPr algn="r" fontAlgn="ctr"/>
                      <a:r>
                        <a:rPr lang="en-US" sz="1800" b="0" i="0" u="none" strike="noStrike" dirty="0">
                          <a:solidFill>
                            <a:srgbClr val="444444"/>
                          </a:solidFill>
                          <a:effectLst/>
                          <a:latin typeface="Georgia" panose="02040502050405020303" pitchFamily="18" charset="0"/>
                        </a:rPr>
                        <a:t>6</a:t>
                      </a:r>
                    </a:p>
                  </a:txBody>
                  <a:tcPr marL="6350" marR="6350" marT="6350" marB="0" anchor="ctr"/>
                </a:tc>
                <a:tc>
                  <a:txBody>
                    <a:bodyPr/>
                    <a:lstStyle/>
                    <a:p>
                      <a:pPr algn="r" fontAlgn="ctr"/>
                      <a:r>
                        <a:rPr lang="en-US" sz="1800" b="0" i="0" u="none" strike="noStrike" dirty="0">
                          <a:solidFill>
                            <a:srgbClr val="444444"/>
                          </a:solidFill>
                          <a:effectLst/>
                          <a:latin typeface="Georgia" panose="02040502050405020303" pitchFamily="18" charset="0"/>
                        </a:rPr>
                        <a:t>8</a:t>
                      </a:r>
                    </a:p>
                  </a:txBody>
                  <a:tcPr marL="6350" marR="6350" marT="6350" marB="0" anchor="ctr"/>
                </a:tc>
                <a:tc>
                  <a:txBody>
                    <a:bodyPr/>
                    <a:lstStyle/>
                    <a:p>
                      <a:pPr algn="r" fontAlgn="ctr"/>
                      <a:r>
                        <a:rPr lang="en-US" sz="1800" b="0" i="0" u="none" strike="noStrike" dirty="0">
                          <a:solidFill>
                            <a:srgbClr val="444444"/>
                          </a:solidFill>
                          <a:effectLst/>
                          <a:latin typeface="Georgia" panose="02040502050405020303" pitchFamily="18" charset="0"/>
                        </a:rPr>
                        <a:t>4</a:t>
                      </a:r>
                    </a:p>
                  </a:txBody>
                  <a:tcPr marL="6350" marR="6350" marT="6350" marB="0" anchor="ctr"/>
                </a:tc>
                <a:extLst>
                  <a:ext uri="{0D108BD9-81ED-4DB2-BD59-A6C34878D82A}">
                    <a16:rowId xmlns:a16="http://schemas.microsoft.com/office/drawing/2014/main" val="3712901177"/>
                  </a:ext>
                </a:extLst>
              </a:tr>
              <a:tr h="198535">
                <a:tc>
                  <a:txBody>
                    <a:bodyPr/>
                    <a:lstStyle/>
                    <a:p>
                      <a:pPr algn="r" fontAlgn="ctr"/>
                      <a:r>
                        <a:rPr lang="en-US" sz="1800" u="none" strike="noStrike" dirty="0">
                          <a:effectLst/>
                        </a:rPr>
                        <a:t>305,000</a:t>
                      </a:r>
                      <a:endParaRPr lang="en-US" sz="1800" b="0" i="0" u="none" strike="noStrike" dirty="0">
                        <a:solidFill>
                          <a:srgbClr val="444444"/>
                        </a:solidFill>
                        <a:effectLst/>
                        <a:latin typeface="Georgia" panose="02040502050405020303" pitchFamily="18" charset="0"/>
                      </a:endParaRPr>
                    </a:p>
                  </a:txBody>
                  <a:tcPr marL="6350" marR="6350" marT="6350" marB="0" anchor="ctr"/>
                </a:tc>
                <a:tc>
                  <a:txBody>
                    <a:bodyPr/>
                    <a:lstStyle/>
                    <a:p>
                      <a:pPr algn="r" fontAlgn="ctr"/>
                      <a:r>
                        <a:rPr lang="en-US" sz="1800" u="none" strike="noStrike" dirty="0">
                          <a:effectLst/>
                        </a:rPr>
                        <a:t>19</a:t>
                      </a:r>
                      <a:endParaRPr lang="en-US" sz="1800" b="0" i="0" u="none" strike="noStrike" dirty="0">
                        <a:solidFill>
                          <a:srgbClr val="444444"/>
                        </a:solidFill>
                        <a:effectLst/>
                        <a:latin typeface="Georgia" panose="02040502050405020303" pitchFamily="18" charset="0"/>
                      </a:endParaRPr>
                    </a:p>
                  </a:txBody>
                  <a:tcPr marL="6350" marR="6350" marT="6350" marB="0" anchor="ctr"/>
                </a:tc>
                <a:tc>
                  <a:txBody>
                    <a:bodyPr/>
                    <a:lstStyle/>
                    <a:p>
                      <a:pPr algn="r" fontAlgn="ctr"/>
                      <a:r>
                        <a:rPr lang="en-US" sz="1800" b="0" i="0" u="none" strike="noStrike" dirty="0">
                          <a:solidFill>
                            <a:srgbClr val="444444"/>
                          </a:solidFill>
                          <a:effectLst/>
                          <a:latin typeface="Georgia" panose="02040502050405020303" pitchFamily="18" charset="0"/>
                        </a:rPr>
                        <a:t>7</a:t>
                      </a:r>
                    </a:p>
                  </a:txBody>
                  <a:tcPr marL="6350" marR="6350" marT="6350" marB="0" anchor="ctr"/>
                </a:tc>
                <a:tc>
                  <a:txBody>
                    <a:bodyPr/>
                    <a:lstStyle/>
                    <a:p>
                      <a:pPr algn="r" fontAlgn="ctr"/>
                      <a:r>
                        <a:rPr lang="en-US" sz="1800" b="0" i="0" u="none" strike="noStrike" dirty="0">
                          <a:solidFill>
                            <a:srgbClr val="444444"/>
                          </a:solidFill>
                          <a:effectLst/>
                          <a:latin typeface="Georgia" panose="02040502050405020303" pitchFamily="18" charset="0"/>
                        </a:rPr>
                        <a:t>9</a:t>
                      </a:r>
                    </a:p>
                  </a:txBody>
                  <a:tcPr marL="6350" marR="6350" marT="6350" marB="0" anchor="ctr"/>
                </a:tc>
                <a:tc>
                  <a:txBody>
                    <a:bodyPr/>
                    <a:lstStyle/>
                    <a:p>
                      <a:pPr algn="r" fontAlgn="ctr"/>
                      <a:r>
                        <a:rPr lang="en-US" sz="1800" b="0" i="0" u="none" strike="noStrike" dirty="0">
                          <a:solidFill>
                            <a:srgbClr val="444444"/>
                          </a:solidFill>
                          <a:effectLst/>
                          <a:latin typeface="Georgia" panose="02040502050405020303" pitchFamily="18" charset="0"/>
                        </a:rPr>
                        <a:t>4</a:t>
                      </a:r>
                    </a:p>
                  </a:txBody>
                  <a:tcPr marL="6350" marR="6350" marT="6350" marB="0" anchor="ctr"/>
                </a:tc>
                <a:extLst>
                  <a:ext uri="{0D108BD9-81ED-4DB2-BD59-A6C34878D82A}">
                    <a16:rowId xmlns:a16="http://schemas.microsoft.com/office/drawing/2014/main" val="2893017773"/>
                  </a:ext>
                </a:extLst>
              </a:tr>
              <a:tr h="198535">
                <a:tc>
                  <a:txBody>
                    <a:bodyPr/>
                    <a:lstStyle/>
                    <a:p>
                      <a:pPr algn="r" fontAlgn="ctr"/>
                      <a:r>
                        <a:rPr lang="en-US" sz="1800" u="none" strike="noStrike" dirty="0">
                          <a:effectLst/>
                        </a:rPr>
                        <a:t>355,000</a:t>
                      </a:r>
                      <a:endParaRPr lang="en-US" sz="1800" b="0" i="0" u="none" strike="noStrike" dirty="0">
                        <a:solidFill>
                          <a:srgbClr val="444444"/>
                        </a:solidFill>
                        <a:effectLst/>
                        <a:latin typeface="Georgia" panose="02040502050405020303" pitchFamily="18" charset="0"/>
                      </a:endParaRPr>
                    </a:p>
                  </a:txBody>
                  <a:tcPr marL="6350" marR="6350" marT="6350" marB="0" anchor="ctr"/>
                </a:tc>
                <a:tc>
                  <a:txBody>
                    <a:bodyPr/>
                    <a:lstStyle/>
                    <a:p>
                      <a:pPr algn="r" fontAlgn="ctr"/>
                      <a:r>
                        <a:rPr lang="en-US" sz="1800" u="none" strike="noStrike" dirty="0">
                          <a:effectLst/>
                        </a:rPr>
                        <a:t>20</a:t>
                      </a:r>
                      <a:endParaRPr lang="en-US" sz="1800" b="0" i="0" u="none" strike="noStrike" dirty="0">
                        <a:solidFill>
                          <a:srgbClr val="444444"/>
                        </a:solidFill>
                        <a:effectLst/>
                        <a:latin typeface="Georgia" panose="02040502050405020303" pitchFamily="18" charset="0"/>
                      </a:endParaRPr>
                    </a:p>
                  </a:txBody>
                  <a:tcPr marL="6350" marR="6350" marT="6350" marB="0" anchor="ctr"/>
                </a:tc>
                <a:tc>
                  <a:txBody>
                    <a:bodyPr/>
                    <a:lstStyle/>
                    <a:p>
                      <a:pPr algn="r" fontAlgn="ctr"/>
                      <a:r>
                        <a:rPr lang="en-US" sz="1800" b="0" i="0" u="none" strike="noStrike" dirty="0">
                          <a:solidFill>
                            <a:srgbClr val="444444"/>
                          </a:solidFill>
                          <a:effectLst/>
                          <a:latin typeface="Georgia" panose="02040502050405020303" pitchFamily="18" charset="0"/>
                        </a:rPr>
                        <a:t>8</a:t>
                      </a:r>
                    </a:p>
                  </a:txBody>
                  <a:tcPr marL="6350" marR="6350" marT="6350" marB="0" anchor="ctr"/>
                </a:tc>
                <a:tc>
                  <a:txBody>
                    <a:bodyPr/>
                    <a:lstStyle/>
                    <a:p>
                      <a:pPr algn="r" fontAlgn="ctr"/>
                      <a:r>
                        <a:rPr lang="en-US" sz="1800" b="0" i="0" u="none" strike="noStrike" dirty="0">
                          <a:solidFill>
                            <a:srgbClr val="444444"/>
                          </a:solidFill>
                          <a:effectLst/>
                          <a:latin typeface="Georgia" panose="02040502050405020303" pitchFamily="18" charset="0"/>
                        </a:rPr>
                        <a:t>10</a:t>
                      </a:r>
                    </a:p>
                  </a:txBody>
                  <a:tcPr marL="6350" marR="6350" marT="6350" marB="0" anchor="ctr"/>
                </a:tc>
                <a:tc>
                  <a:txBody>
                    <a:bodyPr/>
                    <a:lstStyle/>
                    <a:p>
                      <a:pPr algn="r" fontAlgn="ctr"/>
                      <a:r>
                        <a:rPr lang="en-US" sz="1800" b="0" i="0" u="none" strike="noStrike" dirty="0">
                          <a:solidFill>
                            <a:srgbClr val="444444"/>
                          </a:solidFill>
                          <a:effectLst/>
                          <a:latin typeface="Georgia" panose="02040502050405020303" pitchFamily="18" charset="0"/>
                        </a:rPr>
                        <a:t>5</a:t>
                      </a:r>
                    </a:p>
                  </a:txBody>
                  <a:tcPr marL="6350" marR="6350" marT="6350" marB="0" anchor="ctr"/>
                </a:tc>
                <a:extLst>
                  <a:ext uri="{0D108BD9-81ED-4DB2-BD59-A6C34878D82A}">
                    <a16:rowId xmlns:a16="http://schemas.microsoft.com/office/drawing/2014/main" val="2907022188"/>
                  </a:ext>
                </a:extLst>
              </a:tr>
            </a:tbl>
          </a:graphicData>
        </a:graphic>
      </p:graphicFrame>
    </p:spTree>
    <p:extLst>
      <p:ext uri="{BB962C8B-B14F-4D97-AF65-F5344CB8AC3E}">
        <p14:creationId xmlns:p14="http://schemas.microsoft.com/office/powerpoint/2010/main" val="3700419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BAE55-697A-4245-9AD1-25FE0596AA60}"/>
              </a:ext>
            </a:extLst>
          </p:cNvPr>
          <p:cNvSpPr>
            <a:spLocks noGrp="1"/>
          </p:cNvSpPr>
          <p:nvPr>
            <p:ph type="title"/>
          </p:nvPr>
        </p:nvSpPr>
        <p:spPr/>
        <p:txBody>
          <a:bodyPr/>
          <a:lstStyle/>
          <a:p>
            <a:r>
              <a:rPr lang="en-US" dirty="0"/>
              <a:t>Calculating Experience</a:t>
            </a:r>
          </a:p>
        </p:txBody>
      </p:sp>
      <p:sp>
        <p:nvSpPr>
          <p:cNvPr id="3" name="Content Placeholder 2">
            <a:extLst>
              <a:ext uri="{FF2B5EF4-FFF2-40B4-BE49-F238E27FC236}">
                <a16:creationId xmlns:a16="http://schemas.microsoft.com/office/drawing/2014/main" id="{69A5C464-79A0-42AF-98FC-2BC38650D7B7}"/>
              </a:ext>
            </a:extLst>
          </p:cNvPr>
          <p:cNvSpPr>
            <a:spLocks noGrp="1"/>
          </p:cNvSpPr>
          <p:nvPr>
            <p:ph idx="1"/>
          </p:nvPr>
        </p:nvSpPr>
        <p:spPr/>
        <p:txBody>
          <a:bodyPr>
            <a:normAutofit/>
          </a:bodyPr>
          <a:lstStyle/>
          <a:p>
            <a:r>
              <a:rPr lang="en-US" dirty="0"/>
              <a:t>Monsters have an amount of Experience points they give.</a:t>
            </a:r>
          </a:p>
          <a:p>
            <a:r>
              <a:rPr lang="en-US" dirty="0"/>
              <a:t>Experience earned by character is in proportion to the damage given to the monster by the character hit based on the available experience</a:t>
            </a:r>
          </a:p>
          <a:p>
            <a:r>
              <a:rPr lang="en-US" dirty="0"/>
              <a:t>For fraction experience, round up to next whole number</a:t>
            </a:r>
          </a:p>
          <a:p>
            <a:r>
              <a:rPr lang="en-US" dirty="0"/>
              <a:t>Monster available points decreases</a:t>
            </a:r>
          </a:p>
          <a:p>
            <a:endParaRPr lang="en-US" dirty="0"/>
          </a:p>
        </p:txBody>
      </p:sp>
      <p:graphicFrame>
        <p:nvGraphicFramePr>
          <p:cNvPr id="4" name="Table 3">
            <a:extLst>
              <a:ext uri="{FF2B5EF4-FFF2-40B4-BE49-F238E27FC236}">
                <a16:creationId xmlns:a16="http://schemas.microsoft.com/office/drawing/2014/main" id="{3637AE36-BB4C-431C-AFA5-1D2A8AFB5ABA}"/>
              </a:ext>
            </a:extLst>
          </p:cNvPr>
          <p:cNvGraphicFramePr>
            <a:graphicFrameLocks noGrp="1"/>
          </p:cNvGraphicFramePr>
          <p:nvPr>
            <p:extLst>
              <p:ext uri="{D42A27DB-BD31-4B8C-83A1-F6EECF244321}">
                <p14:modId xmlns:p14="http://schemas.microsoft.com/office/powerpoint/2010/main" val="2390643390"/>
              </p:ext>
            </p:extLst>
          </p:nvPr>
        </p:nvGraphicFramePr>
        <p:xfrm>
          <a:off x="3153450" y="4191526"/>
          <a:ext cx="4841876" cy="141351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3505834490"/>
                    </a:ext>
                  </a:extLst>
                </a:gridCol>
                <a:gridCol w="609600">
                  <a:extLst>
                    <a:ext uri="{9D8B030D-6E8A-4147-A177-3AD203B41FA5}">
                      <a16:colId xmlns:a16="http://schemas.microsoft.com/office/drawing/2014/main" val="441652918"/>
                    </a:ext>
                  </a:extLst>
                </a:gridCol>
                <a:gridCol w="1049338">
                  <a:extLst>
                    <a:ext uri="{9D8B030D-6E8A-4147-A177-3AD203B41FA5}">
                      <a16:colId xmlns:a16="http://schemas.microsoft.com/office/drawing/2014/main" val="3302203133"/>
                    </a:ext>
                  </a:extLst>
                </a:gridCol>
                <a:gridCol w="668338">
                  <a:extLst>
                    <a:ext uri="{9D8B030D-6E8A-4147-A177-3AD203B41FA5}">
                      <a16:colId xmlns:a16="http://schemas.microsoft.com/office/drawing/2014/main" val="133972472"/>
                    </a:ext>
                  </a:extLst>
                </a:gridCol>
                <a:gridCol w="825500">
                  <a:extLst>
                    <a:ext uri="{9D8B030D-6E8A-4147-A177-3AD203B41FA5}">
                      <a16:colId xmlns:a16="http://schemas.microsoft.com/office/drawing/2014/main" val="1074798200"/>
                    </a:ext>
                  </a:extLst>
                </a:gridCol>
                <a:gridCol w="1079500">
                  <a:extLst>
                    <a:ext uri="{9D8B030D-6E8A-4147-A177-3AD203B41FA5}">
                      <a16:colId xmlns:a16="http://schemas.microsoft.com/office/drawing/2014/main" val="1475798674"/>
                    </a:ext>
                  </a:extLst>
                </a:gridCol>
              </a:tblGrid>
              <a:tr h="184150">
                <a:tc>
                  <a:txBody>
                    <a:bodyPr/>
                    <a:lstStyle/>
                    <a:p>
                      <a:pPr algn="l" fontAlgn="b"/>
                      <a:r>
                        <a:rPr lang="en-US" sz="1100" u="none" strike="noStrike" dirty="0">
                          <a:effectLst/>
                        </a:rPr>
                        <a:t>Health</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Damage</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Remaining</a:t>
                      </a:r>
                    </a:p>
                    <a:p>
                      <a:pPr algn="l" fontAlgn="b"/>
                      <a:r>
                        <a:rPr lang="en-US" sz="1100" u="none" strike="noStrike" dirty="0">
                          <a:effectLst/>
                        </a:rPr>
                        <a:t> Health</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Current Experience Points available</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 </a:t>
                      </a:r>
                    </a:p>
                    <a:p>
                      <a:pPr algn="l" fontAlgn="b"/>
                      <a:r>
                        <a:rPr lang="en-US" sz="1100" u="none" strike="noStrike" dirty="0">
                          <a:effectLst/>
                        </a:rPr>
                        <a:t>Experience</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 Points </a:t>
                      </a:r>
                    </a:p>
                    <a:p>
                      <a:pPr algn="l" fontAlgn="b"/>
                      <a:r>
                        <a:rPr lang="en-US" sz="1100" u="none" strike="noStrike" dirty="0">
                          <a:effectLst/>
                        </a:rPr>
                        <a:t>Allocated </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0185992"/>
                  </a:ext>
                </a:extLst>
              </a:tr>
              <a:tr h="184150">
                <a:tc>
                  <a:txBody>
                    <a:bodyPr/>
                    <a:lstStyle/>
                    <a:p>
                      <a:pPr algn="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17</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3000</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                         450 </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43616047"/>
                  </a:ext>
                </a:extLst>
              </a:tr>
              <a:tr h="184150">
                <a:tc>
                  <a:txBody>
                    <a:bodyPr/>
                    <a:lstStyle/>
                    <a:p>
                      <a:pPr algn="r" fontAlgn="b"/>
                      <a:r>
                        <a:rPr lang="en-US" sz="1100" u="none" strike="noStrike">
                          <a:effectLst/>
                        </a:rPr>
                        <a:t>17</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2550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                         750 </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76547999"/>
                  </a:ext>
                </a:extLst>
              </a:tr>
              <a:tr h="184150">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1800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42%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                         750 </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3890914"/>
                  </a:ext>
                </a:extLst>
              </a:tr>
              <a:tr h="184150">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1050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                     1,050 </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506515930"/>
                  </a:ext>
                </a:extLst>
              </a:tr>
            </a:tbl>
          </a:graphicData>
        </a:graphic>
      </p:graphicFrame>
    </p:spTree>
    <p:extLst>
      <p:ext uri="{BB962C8B-B14F-4D97-AF65-F5344CB8AC3E}">
        <p14:creationId xmlns:p14="http://schemas.microsoft.com/office/powerpoint/2010/main" val="4003227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A0F2FB1-B1AF-4211-9D18-154721A2BF16}"/>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Items</a:t>
            </a:r>
          </a:p>
        </p:txBody>
      </p:sp>
      <p:sp>
        <p:nvSpPr>
          <p:cNvPr id="3" name="Content Placeholder 2">
            <a:extLst>
              <a:ext uri="{FF2B5EF4-FFF2-40B4-BE49-F238E27FC236}">
                <a16:creationId xmlns:a16="http://schemas.microsoft.com/office/drawing/2014/main" id="{6CE94306-A2FD-4EA9-AADF-642692066D77}"/>
              </a:ext>
            </a:extLst>
          </p:cNvPr>
          <p:cNvSpPr>
            <a:spLocks noGrp="1"/>
          </p:cNvSpPr>
          <p:nvPr>
            <p:ph idx="1"/>
          </p:nvPr>
        </p:nvSpPr>
        <p:spPr>
          <a:xfrm>
            <a:off x="4976031" y="963877"/>
            <a:ext cx="6377769" cy="4930246"/>
          </a:xfrm>
        </p:spPr>
        <p:txBody>
          <a:bodyPr anchor="ctr">
            <a:normAutofit/>
          </a:bodyPr>
          <a:lstStyle/>
          <a:p>
            <a:r>
              <a:rPr lang="en-US" sz="1500" dirty="0"/>
              <a:t>Characters have Items</a:t>
            </a:r>
          </a:p>
          <a:p>
            <a:r>
              <a:rPr lang="en-US" sz="1500" dirty="0"/>
              <a:t>Items modify one attribute for the character (Head, Defense, +1)</a:t>
            </a:r>
          </a:p>
          <a:p>
            <a:r>
              <a:rPr lang="en-US" sz="1500" dirty="0"/>
              <a:t>Attributes stack with other modifiers (Head Defense +1, Ring Defense +2 = Defense +3)</a:t>
            </a:r>
          </a:p>
          <a:p>
            <a:r>
              <a:rPr lang="en-US" sz="1500" dirty="0"/>
              <a:t>Only one item per location is allowed</a:t>
            </a:r>
          </a:p>
          <a:p>
            <a:r>
              <a:rPr lang="en-US" sz="1500" dirty="0"/>
              <a:t>At the end of the turn auto apply items to the characters (choose method to apply, is it the character that killed the monster gets the item, the character that can use the item most, or all items are thrown in a bag and randomly pulled etc.?)</a:t>
            </a:r>
          </a:p>
          <a:p>
            <a:r>
              <a:rPr lang="en-US" sz="1500" dirty="0"/>
              <a:t>Old items can be re-assigned to other characters in the battle set</a:t>
            </a:r>
          </a:p>
          <a:p>
            <a:r>
              <a:rPr lang="en-US" sz="1500" dirty="0"/>
              <a:t>Characters that die contribute their items to the item pool for end of turn allocation</a:t>
            </a:r>
          </a:p>
          <a:p>
            <a:r>
              <a:rPr lang="en-US" sz="1500" dirty="0"/>
              <a:t>Items at the end of battle not applied to characters are lost</a:t>
            </a:r>
          </a:p>
          <a:p>
            <a:endParaRPr lang="en-US" sz="1500" dirty="0"/>
          </a:p>
          <a:p>
            <a:r>
              <a:rPr lang="en-US" sz="1500" dirty="0"/>
              <a:t>Locations:</a:t>
            </a:r>
          </a:p>
          <a:p>
            <a:r>
              <a:rPr lang="en-US" sz="1500" dirty="0"/>
              <a:t>Head, Body, Feet, Left Hand, Right Hand, Left Finger, Right Finger</a:t>
            </a:r>
          </a:p>
          <a:p>
            <a:endParaRPr lang="en-US" sz="1500" dirty="0"/>
          </a:p>
        </p:txBody>
      </p:sp>
    </p:spTree>
    <p:extLst>
      <p:ext uri="{BB962C8B-B14F-4D97-AF65-F5344CB8AC3E}">
        <p14:creationId xmlns:p14="http://schemas.microsoft.com/office/powerpoint/2010/main" val="1272767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C091803-41C2-48E0-9228-5148460C747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1418" y="450221"/>
            <a:ext cx="4421661" cy="59488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166C6D1-23AC-49C4-BA07-238E4E9F8CE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4402377"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B775CD93-9DF2-48CB-9F57-1BCA9A46C7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4521269"/>
            <a:ext cx="6697525" cy="1877811"/>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7" name="Graphic 6">
            <a:extLst>
              <a:ext uri="{FF2B5EF4-FFF2-40B4-BE49-F238E27FC236}">
                <a16:creationId xmlns:a16="http://schemas.microsoft.com/office/drawing/2014/main" id="{317D33FB-33E6-4066-B702-03008836293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43078" y="2576514"/>
            <a:ext cx="1705848" cy="1705848"/>
          </a:xfrm>
          <a:prstGeom prst="rect">
            <a:avLst/>
          </a:prstGeom>
        </p:spPr>
      </p:pic>
      <p:sp>
        <p:nvSpPr>
          <p:cNvPr id="16" name="Rectangle 15">
            <a:extLst>
              <a:ext uri="{FF2B5EF4-FFF2-40B4-BE49-F238E27FC236}">
                <a16:creationId xmlns:a16="http://schemas.microsoft.com/office/drawing/2014/main" id="{E186B68C-84BC-4A6E-99D1-EE87483C134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8949" y="450221"/>
            <a:ext cx="2115455"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0C07FEC4-AEE8-4502-A2F9-24F4E3AE25F8}"/>
              </a:ext>
            </a:extLst>
          </p:cNvPr>
          <p:cNvSpPr>
            <a:spLocks noGrp="1"/>
          </p:cNvSpPr>
          <p:nvPr>
            <p:ph type="title"/>
          </p:nvPr>
        </p:nvSpPr>
        <p:spPr>
          <a:xfrm>
            <a:off x="774700" y="762000"/>
            <a:ext cx="3759200" cy="3340100"/>
          </a:xfrm>
        </p:spPr>
        <p:txBody>
          <a:bodyPr>
            <a:normAutofit/>
          </a:bodyPr>
          <a:lstStyle/>
          <a:p>
            <a:r>
              <a:rPr lang="en-US">
                <a:solidFill>
                  <a:srgbClr val="FFFFFF"/>
                </a:solidFill>
              </a:rPr>
              <a:t>End Game</a:t>
            </a:r>
          </a:p>
        </p:txBody>
      </p:sp>
      <p:sp>
        <p:nvSpPr>
          <p:cNvPr id="3" name="Content Placeholder 2">
            <a:extLst>
              <a:ext uri="{FF2B5EF4-FFF2-40B4-BE49-F238E27FC236}">
                <a16:creationId xmlns:a16="http://schemas.microsoft.com/office/drawing/2014/main" id="{C03B8EE2-FA35-4BD7-8973-74C79958A8C3}"/>
              </a:ext>
            </a:extLst>
          </p:cNvPr>
          <p:cNvSpPr>
            <a:spLocks noGrp="1"/>
          </p:cNvSpPr>
          <p:nvPr>
            <p:ph idx="1"/>
          </p:nvPr>
        </p:nvSpPr>
        <p:spPr>
          <a:xfrm>
            <a:off x="7658103" y="795548"/>
            <a:ext cx="3759198" cy="5275603"/>
          </a:xfrm>
        </p:spPr>
        <p:txBody>
          <a:bodyPr anchor="ctr">
            <a:normAutofit/>
          </a:bodyPr>
          <a:lstStyle/>
          <a:p>
            <a:r>
              <a:rPr lang="en-US" sz="1400" dirty="0"/>
              <a:t>Game ends when all the characters die</a:t>
            </a:r>
          </a:p>
          <a:p>
            <a:endParaRPr lang="en-US" sz="1400" dirty="0"/>
          </a:p>
          <a:p>
            <a:r>
              <a:rPr lang="en-US" sz="1400" dirty="0"/>
              <a:t>Record Scores</a:t>
            </a:r>
          </a:p>
          <a:p>
            <a:pPr lvl="1"/>
            <a:r>
              <a:rPr lang="en-US" sz="1400" dirty="0"/>
              <a:t>High Score:</a:t>
            </a:r>
          </a:p>
          <a:p>
            <a:pPr lvl="2"/>
            <a:r>
              <a:rPr lang="en-US" sz="1400" dirty="0"/>
              <a:t>Based on Experience Earned</a:t>
            </a:r>
          </a:p>
          <a:p>
            <a:pPr lvl="1"/>
            <a:endParaRPr lang="en-US" sz="1400" dirty="0"/>
          </a:p>
          <a:p>
            <a:pPr lvl="1"/>
            <a:r>
              <a:rPr lang="en-US" sz="1400" dirty="0"/>
              <a:t>Battle History</a:t>
            </a:r>
          </a:p>
          <a:p>
            <a:pPr lvl="2"/>
            <a:r>
              <a:rPr lang="en-US" sz="1400" dirty="0"/>
              <a:t>Battle Number</a:t>
            </a:r>
          </a:p>
          <a:p>
            <a:pPr lvl="2"/>
            <a:r>
              <a:rPr lang="en-US" sz="1400" dirty="0"/>
              <a:t>Battle Date</a:t>
            </a:r>
          </a:p>
          <a:p>
            <a:pPr lvl="2"/>
            <a:r>
              <a:rPr lang="en-US" sz="1400" dirty="0"/>
              <a:t>Turn or Auto based</a:t>
            </a:r>
          </a:p>
          <a:p>
            <a:pPr lvl="2"/>
            <a:r>
              <a:rPr lang="en-US" sz="1400" dirty="0"/>
              <a:t>Number of Turns</a:t>
            </a:r>
          </a:p>
          <a:p>
            <a:pPr lvl="2"/>
            <a:r>
              <a:rPr lang="en-US" sz="1400" dirty="0"/>
              <a:t>Number of Monsters Slain</a:t>
            </a:r>
          </a:p>
          <a:p>
            <a:pPr lvl="2"/>
            <a:r>
              <a:rPr lang="en-US" sz="1400" dirty="0"/>
              <a:t>Total number of Experience Points Earned</a:t>
            </a:r>
          </a:p>
          <a:p>
            <a:pPr lvl="2"/>
            <a:r>
              <a:rPr lang="en-US" sz="1400" dirty="0"/>
              <a:t>Each Character and Statistics at time of death</a:t>
            </a:r>
          </a:p>
          <a:p>
            <a:pPr lvl="2"/>
            <a:r>
              <a:rPr lang="en-US" sz="1400" dirty="0"/>
              <a:t>List of Monsters killed</a:t>
            </a:r>
          </a:p>
          <a:p>
            <a:pPr lvl="2"/>
            <a:r>
              <a:rPr lang="en-US" sz="1400" dirty="0"/>
              <a:t>List of All Items dropped during the battle.</a:t>
            </a:r>
          </a:p>
          <a:p>
            <a:endParaRPr lang="en-US" sz="1400" dirty="0"/>
          </a:p>
          <a:p>
            <a:endParaRPr lang="en-US" sz="1400" dirty="0"/>
          </a:p>
          <a:p>
            <a:endParaRPr lang="en-US" sz="1400" dirty="0"/>
          </a:p>
        </p:txBody>
      </p:sp>
    </p:spTree>
    <p:extLst>
      <p:ext uri="{BB962C8B-B14F-4D97-AF65-F5344CB8AC3E}">
        <p14:creationId xmlns:p14="http://schemas.microsoft.com/office/powerpoint/2010/main" val="1892587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F1A0225-11F5-46DE-8AE2-D878D7B7B6A7}"/>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Auto Play</a:t>
            </a:r>
          </a:p>
        </p:txBody>
      </p:sp>
      <p:sp>
        <p:nvSpPr>
          <p:cNvPr id="3" name="Content Placeholder 2">
            <a:extLst>
              <a:ext uri="{FF2B5EF4-FFF2-40B4-BE49-F238E27FC236}">
                <a16:creationId xmlns:a16="http://schemas.microsoft.com/office/drawing/2014/main" id="{C88AA198-1781-40CE-8640-E79270DC175A}"/>
              </a:ext>
            </a:extLst>
          </p:cNvPr>
          <p:cNvSpPr>
            <a:spLocks noGrp="1"/>
          </p:cNvSpPr>
          <p:nvPr>
            <p:ph idx="1"/>
          </p:nvPr>
        </p:nvSpPr>
        <p:spPr>
          <a:xfrm>
            <a:off x="4976031" y="963877"/>
            <a:ext cx="6377769" cy="4930246"/>
          </a:xfrm>
        </p:spPr>
        <p:txBody>
          <a:bodyPr anchor="ctr">
            <a:normAutofit/>
          </a:bodyPr>
          <a:lstStyle/>
          <a:p>
            <a:r>
              <a:rPr lang="en-US" sz="2400"/>
              <a:t>Same Mechanics at Turn based, but does not stop.</a:t>
            </a:r>
          </a:p>
          <a:p>
            <a:endParaRPr lang="en-US" sz="2400"/>
          </a:p>
          <a:p>
            <a:r>
              <a:rPr lang="en-US" sz="2400"/>
              <a:t>Show screen stating Auto Battle Occurring</a:t>
            </a:r>
          </a:p>
          <a:p>
            <a:r>
              <a:rPr lang="en-US" sz="2400"/>
              <a:t>Do not show battle UI</a:t>
            </a:r>
          </a:p>
          <a:p>
            <a:r>
              <a:rPr lang="en-US" sz="2400"/>
              <a:t>Show final report at the end</a:t>
            </a:r>
          </a:p>
          <a:p>
            <a:r>
              <a:rPr lang="en-US" sz="2400"/>
              <a:t>Record the Battle in the history</a:t>
            </a:r>
          </a:p>
          <a:p>
            <a:endParaRPr lang="en-US" sz="2400"/>
          </a:p>
        </p:txBody>
      </p:sp>
    </p:spTree>
    <p:extLst>
      <p:ext uri="{BB962C8B-B14F-4D97-AF65-F5344CB8AC3E}">
        <p14:creationId xmlns:p14="http://schemas.microsoft.com/office/powerpoint/2010/main" val="3864733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8E89D5E-1885-4160-AC77-CC471DD1D0D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550D2BD1-98F9-412D-905B-3A843EF4078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35EF930-AF21-4D21-8457-7327F1F2330B}"/>
              </a:ext>
            </a:extLst>
          </p:cNvPr>
          <p:cNvSpPr>
            <a:spLocks noGrp="1"/>
          </p:cNvSpPr>
          <p:nvPr>
            <p:ph type="title"/>
          </p:nvPr>
        </p:nvSpPr>
        <p:spPr>
          <a:xfrm>
            <a:off x="943277" y="712269"/>
            <a:ext cx="3370998" cy="5502264"/>
          </a:xfrm>
        </p:spPr>
        <p:txBody>
          <a:bodyPr>
            <a:normAutofit/>
          </a:bodyPr>
          <a:lstStyle/>
          <a:p>
            <a:r>
              <a:rPr lang="en-US">
                <a:solidFill>
                  <a:srgbClr val="FFFFFF"/>
                </a:solidFill>
              </a:rPr>
              <a:t>CRUDi Operations</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1766723942"/>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2477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4D2BF-AF5C-4088-B5CC-5716DE0B4145}"/>
              </a:ext>
            </a:extLst>
          </p:cNvPr>
          <p:cNvSpPr>
            <a:spLocks noGrp="1"/>
          </p:cNvSpPr>
          <p:nvPr>
            <p:ph type="title"/>
          </p:nvPr>
        </p:nvSpPr>
        <p:spPr/>
        <p:txBody>
          <a:bodyPr/>
          <a:lstStyle/>
          <a:p>
            <a:r>
              <a:rPr lang="en-US" dirty="0" err="1"/>
              <a:t>CRUDi</a:t>
            </a:r>
            <a:r>
              <a:rPr lang="en-US" dirty="0"/>
              <a:t> Operations</a:t>
            </a:r>
          </a:p>
        </p:txBody>
      </p:sp>
      <p:sp>
        <p:nvSpPr>
          <p:cNvPr id="3" name="Content Placeholder 2">
            <a:extLst>
              <a:ext uri="{FF2B5EF4-FFF2-40B4-BE49-F238E27FC236}">
                <a16:creationId xmlns:a16="http://schemas.microsoft.com/office/drawing/2014/main" id="{427C1AAD-DF50-468C-B9E7-26E24DB8F600}"/>
              </a:ext>
            </a:extLst>
          </p:cNvPr>
          <p:cNvSpPr>
            <a:spLocks noGrp="1"/>
          </p:cNvSpPr>
          <p:nvPr>
            <p:ph idx="1"/>
          </p:nvPr>
        </p:nvSpPr>
        <p:spPr/>
        <p:txBody>
          <a:bodyPr>
            <a:normAutofit lnSpcReduction="10000"/>
          </a:bodyPr>
          <a:lstStyle/>
          <a:p>
            <a:r>
              <a:rPr lang="en-US" dirty="0" err="1"/>
              <a:t>CRUDi</a:t>
            </a:r>
            <a:r>
              <a:rPr lang="en-US" dirty="0"/>
              <a:t> on : Character, Monster, Item</a:t>
            </a:r>
          </a:p>
          <a:p>
            <a:r>
              <a:rPr lang="en-US" dirty="0"/>
              <a:t>Make New Character (c)</a:t>
            </a:r>
          </a:p>
          <a:p>
            <a:pPr lvl="1"/>
            <a:r>
              <a:rPr lang="en-US" dirty="0"/>
              <a:t>Random rolling of Level</a:t>
            </a:r>
          </a:p>
          <a:p>
            <a:r>
              <a:rPr lang="en-US" dirty="0"/>
              <a:t>Show details of Character (r)</a:t>
            </a:r>
          </a:p>
          <a:p>
            <a:r>
              <a:rPr lang="en-US" dirty="0"/>
              <a:t>Edit Character (u)</a:t>
            </a:r>
          </a:p>
          <a:p>
            <a:pPr lvl="1"/>
            <a:r>
              <a:rPr lang="en-US" dirty="0"/>
              <a:t>Allow Editing of Base Characters</a:t>
            </a:r>
          </a:p>
          <a:p>
            <a:pPr lvl="1"/>
            <a:r>
              <a:rPr lang="en-US" dirty="0"/>
              <a:t>Re-rolling of Health</a:t>
            </a:r>
          </a:p>
          <a:p>
            <a:pPr lvl="1"/>
            <a:r>
              <a:rPr lang="en-US" dirty="0"/>
              <a:t>Re-rolling of base Abilities</a:t>
            </a:r>
          </a:p>
          <a:p>
            <a:r>
              <a:rPr lang="en-US" dirty="0"/>
              <a:t>Delete Character (d)</a:t>
            </a:r>
          </a:p>
          <a:p>
            <a:r>
              <a:rPr lang="en-US" dirty="0"/>
              <a:t>List All characters (</a:t>
            </a:r>
            <a:r>
              <a:rPr lang="en-US" dirty="0" err="1"/>
              <a:t>i</a:t>
            </a:r>
            <a:r>
              <a:rPr lang="en-US" dirty="0"/>
              <a:t>)</a:t>
            </a:r>
          </a:p>
        </p:txBody>
      </p:sp>
    </p:spTree>
    <p:extLst>
      <p:ext uri="{BB962C8B-B14F-4D97-AF65-F5344CB8AC3E}">
        <p14:creationId xmlns:p14="http://schemas.microsoft.com/office/powerpoint/2010/main" val="1046852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8E89D5E-1885-4160-AC77-CC471DD1D0D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550D2BD1-98F9-412D-905B-3A843EF4078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846066B-401D-4018-B14A-45DED6C1DA41}"/>
              </a:ext>
            </a:extLst>
          </p:cNvPr>
          <p:cNvSpPr>
            <a:spLocks noGrp="1"/>
          </p:cNvSpPr>
          <p:nvPr>
            <p:ph type="title"/>
          </p:nvPr>
        </p:nvSpPr>
        <p:spPr>
          <a:xfrm>
            <a:off x="943277" y="712269"/>
            <a:ext cx="3370998" cy="5502264"/>
          </a:xfrm>
        </p:spPr>
        <p:txBody>
          <a:bodyPr>
            <a:normAutofit/>
          </a:bodyPr>
          <a:lstStyle/>
          <a:p>
            <a:r>
              <a:rPr lang="en-US" dirty="0">
                <a:solidFill>
                  <a:srgbClr val="FFFFFF"/>
                </a:solidFill>
              </a:rPr>
              <a:t>Base Components</a:t>
            </a:r>
          </a:p>
        </p:txBody>
      </p:sp>
      <p:graphicFrame>
        <p:nvGraphicFramePr>
          <p:cNvPr id="17" name="Content Placeholder 2"/>
          <p:cNvGraphicFramePr>
            <a:graphicFrameLocks noGrp="1"/>
          </p:cNvGraphicFramePr>
          <p:nvPr>
            <p:ph idx="1"/>
            <p:extLst>
              <p:ext uri="{D42A27DB-BD31-4B8C-83A1-F6EECF244321}">
                <p14:modId xmlns:p14="http://schemas.microsoft.com/office/powerpoint/2010/main" val="3120584519"/>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607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C249F4D-16D0-45C7-A9CC-D4204ABC56EA}"/>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Characters</a:t>
            </a:r>
          </a:p>
        </p:txBody>
      </p:sp>
      <p:sp>
        <p:nvSpPr>
          <p:cNvPr id="3" name="Content Placeholder 2">
            <a:extLst>
              <a:ext uri="{FF2B5EF4-FFF2-40B4-BE49-F238E27FC236}">
                <a16:creationId xmlns:a16="http://schemas.microsoft.com/office/drawing/2014/main" id="{A18E6A4C-1A19-4D38-B964-DD169267F1AF}"/>
              </a:ext>
            </a:extLst>
          </p:cNvPr>
          <p:cNvSpPr>
            <a:spLocks noGrp="1"/>
          </p:cNvSpPr>
          <p:nvPr>
            <p:ph idx="1"/>
          </p:nvPr>
        </p:nvSpPr>
        <p:spPr>
          <a:xfrm>
            <a:off x="4976031" y="320040"/>
            <a:ext cx="7006416" cy="5979160"/>
          </a:xfrm>
        </p:spPr>
        <p:txBody>
          <a:bodyPr numCol="2" anchor="ctr">
            <a:normAutofit/>
          </a:bodyPr>
          <a:lstStyle/>
          <a:p>
            <a:r>
              <a:rPr lang="en-US" sz="1800" dirty="0"/>
              <a:t>Name</a:t>
            </a:r>
          </a:p>
          <a:p>
            <a:r>
              <a:rPr lang="en-US" sz="1800" dirty="0"/>
              <a:t>Type</a:t>
            </a:r>
          </a:p>
          <a:p>
            <a:r>
              <a:rPr lang="en-US" sz="1800" dirty="0"/>
              <a:t>Level</a:t>
            </a:r>
          </a:p>
          <a:p>
            <a:r>
              <a:rPr lang="en-US" sz="1800" dirty="0"/>
              <a:t>Points to next level</a:t>
            </a:r>
          </a:p>
          <a:p>
            <a:r>
              <a:rPr lang="en-US" sz="1800" dirty="0"/>
              <a:t>Experience</a:t>
            </a:r>
          </a:p>
          <a:p>
            <a:r>
              <a:rPr lang="en-US" sz="1800" dirty="0"/>
              <a:t>Living Status</a:t>
            </a:r>
          </a:p>
          <a:p>
            <a:r>
              <a:rPr lang="en-US" sz="1800" dirty="0"/>
              <a:t>Attributes</a:t>
            </a:r>
          </a:p>
          <a:p>
            <a:pPr lvl="1"/>
            <a:r>
              <a:rPr lang="en-US" sz="1800" dirty="0"/>
              <a:t>Health Max</a:t>
            </a:r>
          </a:p>
          <a:p>
            <a:pPr lvl="1"/>
            <a:r>
              <a:rPr lang="en-US" sz="1800" dirty="0"/>
              <a:t>Current Health</a:t>
            </a:r>
          </a:p>
          <a:p>
            <a:pPr lvl="1"/>
            <a:r>
              <a:rPr lang="en-US" sz="1800" dirty="0"/>
              <a:t>Attack</a:t>
            </a:r>
          </a:p>
          <a:p>
            <a:pPr lvl="1"/>
            <a:r>
              <a:rPr lang="en-US" sz="1800" dirty="0"/>
              <a:t>Defense</a:t>
            </a:r>
          </a:p>
          <a:p>
            <a:pPr lvl="1"/>
            <a:r>
              <a:rPr lang="en-US" sz="1800" dirty="0"/>
              <a:t>Speed</a:t>
            </a:r>
          </a:p>
          <a:p>
            <a:r>
              <a:rPr lang="en-US" sz="1800" dirty="0"/>
              <a:t>Items</a:t>
            </a:r>
          </a:p>
          <a:p>
            <a:pPr lvl="1"/>
            <a:r>
              <a:rPr lang="en-US" sz="1400" dirty="0"/>
              <a:t>Location, Item</a:t>
            </a:r>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Bob, Cleric, Level 3, 3000/3500, Alive</a:t>
            </a:r>
          </a:p>
          <a:p>
            <a:pPr lvl="1"/>
            <a:r>
              <a:rPr lang="en-US" sz="1800" dirty="0"/>
              <a:t>Items: </a:t>
            </a:r>
          </a:p>
          <a:p>
            <a:pPr lvl="2"/>
            <a:r>
              <a:rPr lang="en-US" sz="1800" dirty="0"/>
              <a:t>Hand: Sword, Attack 10</a:t>
            </a:r>
          </a:p>
          <a:p>
            <a:pPr lvl="2"/>
            <a:r>
              <a:rPr lang="en-US" sz="1800" dirty="0"/>
              <a:t>Finger: Ring, Defense 3</a:t>
            </a:r>
          </a:p>
          <a:p>
            <a:pPr lvl="1"/>
            <a:r>
              <a:rPr lang="en-US" sz="1800" dirty="0"/>
              <a:t>Attributes</a:t>
            </a:r>
          </a:p>
          <a:p>
            <a:pPr lvl="2"/>
            <a:r>
              <a:rPr lang="en-US" sz="1800" dirty="0"/>
              <a:t>Health Max 10, </a:t>
            </a:r>
          </a:p>
          <a:p>
            <a:pPr lvl="2"/>
            <a:r>
              <a:rPr lang="en-US" sz="1800" dirty="0"/>
              <a:t>Health Current 4,</a:t>
            </a:r>
          </a:p>
          <a:p>
            <a:pPr lvl="2"/>
            <a:r>
              <a:rPr lang="en-US" sz="1800" dirty="0"/>
              <a:t>Attack 10, </a:t>
            </a:r>
          </a:p>
          <a:p>
            <a:pPr lvl="2"/>
            <a:r>
              <a:rPr lang="en-US" sz="1800" dirty="0"/>
              <a:t>Defense 10, </a:t>
            </a:r>
          </a:p>
          <a:p>
            <a:pPr lvl="2"/>
            <a:r>
              <a:rPr lang="en-US" sz="1800" dirty="0"/>
              <a:t>Speed 2</a:t>
            </a:r>
          </a:p>
        </p:txBody>
      </p:sp>
    </p:spTree>
    <p:extLst>
      <p:ext uri="{BB962C8B-B14F-4D97-AF65-F5344CB8AC3E}">
        <p14:creationId xmlns:p14="http://schemas.microsoft.com/office/powerpoint/2010/main" val="2467742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027D6A-3C94-4EF4-9A8B-6B52C483B851}"/>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Monsters</a:t>
            </a:r>
          </a:p>
        </p:txBody>
      </p:sp>
      <p:sp>
        <p:nvSpPr>
          <p:cNvPr id="3" name="Content Placeholder 2">
            <a:extLst>
              <a:ext uri="{FF2B5EF4-FFF2-40B4-BE49-F238E27FC236}">
                <a16:creationId xmlns:a16="http://schemas.microsoft.com/office/drawing/2014/main" id="{3A38A808-3686-4B6B-BC00-31D35E0CEDE3}"/>
              </a:ext>
            </a:extLst>
          </p:cNvPr>
          <p:cNvSpPr>
            <a:spLocks noGrp="1"/>
          </p:cNvSpPr>
          <p:nvPr>
            <p:ph idx="1"/>
          </p:nvPr>
        </p:nvSpPr>
        <p:spPr>
          <a:xfrm>
            <a:off x="4976031" y="368300"/>
            <a:ext cx="6847667" cy="6217920"/>
          </a:xfrm>
        </p:spPr>
        <p:txBody>
          <a:bodyPr numCol="2" anchor="ctr">
            <a:normAutofit/>
          </a:bodyPr>
          <a:lstStyle/>
          <a:p>
            <a:r>
              <a:rPr lang="en-US" sz="1800" dirty="0"/>
              <a:t>Name – Descriptive Name of Monster</a:t>
            </a:r>
          </a:p>
          <a:p>
            <a:r>
              <a:rPr lang="en-US" sz="1800" dirty="0"/>
              <a:t>Level – Difficulty Level</a:t>
            </a:r>
          </a:p>
          <a:p>
            <a:r>
              <a:rPr lang="en-US" sz="1800" dirty="0"/>
              <a:t>Experience – Given when killed</a:t>
            </a:r>
          </a:p>
          <a:p>
            <a:r>
              <a:rPr lang="en-US" sz="1800" dirty="0"/>
              <a:t>Attributes</a:t>
            </a:r>
          </a:p>
          <a:p>
            <a:pPr lvl="1"/>
            <a:r>
              <a:rPr lang="en-US" sz="1800" dirty="0"/>
              <a:t>Health</a:t>
            </a:r>
          </a:p>
          <a:p>
            <a:pPr lvl="1"/>
            <a:r>
              <a:rPr lang="en-US" sz="1800" dirty="0"/>
              <a:t>Attack</a:t>
            </a:r>
          </a:p>
          <a:p>
            <a:pPr lvl="1"/>
            <a:r>
              <a:rPr lang="en-US" sz="1800" dirty="0"/>
              <a:t>Defense</a:t>
            </a:r>
          </a:p>
          <a:p>
            <a:pPr lvl="1"/>
            <a:r>
              <a:rPr lang="en-US" sz="1800" dirty="0"/>
              <a:t>Speed</a:t>
            </a:r>
          </a:p>
          <a:p>
            <a:r>
              <a:rPr lang="en-US" sz="1800" dirty="0"/>
              <a:t>Items</a:t>
            </a:r>
          </a:p>
          <a:p>
            <a:r>
              <a:rPr lang="en-US" sz="1800" dirty="0"/>
              <a:t>Unique Drop</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Giant Rabbit, Level 3, Experience 500</a:t>
            </a:r>
          </a:p>
          <a:p>
            <a:pPr lvl="1"/>
            <a:r>
              <a:rPr lang="en-US" sz="1800" dirty="0"/>
              <a:t>Items: </a:t>
            </a:r>
          </a:p>
          <a:p>
            <a:pPr lvl="2"/>
            <a:r>
              <a:rPr lang="en-US" sz="1800" dirty="0"/>
              <a:t>None</a:t>
            </a:r>
          </a:p>
          <a:p>
            <a:pPr lvl="1"/>
            <a:r>
              <a:rPr lang="en-US" sz="1800" dirty="0"/>
              <a:t>Unique Drop</a:t>
            </a:r>
          </a:p>
          <a:p>
            <a:pPr lvl="2"/>
            <a:r>
              <a:rPr lang="en-US" sz="1800" dirty="0"/>
              <a:t>None</a:t>
            </a:r>
          </a:p>
          <a:p>
            <a:pPr lvl="1"/>
            <a:r>
              <a:rPr lang="en-US" sz="1800" dirty="0"/>
              <a:t>Attributes</a:t>
            </a:r>
          </a:p>
          <a:p>
            <a:pPr lvl="2"/>
            <a:r>
              <a:rPr lang="en-US" sz="1800" dirty="0"/>
              <a:t>Health 5, </a:t>
            </a:r>
          </a:p>
          <a:p>
            <a:pPr lvl="2"/>
            <a:r>
              <a:rPr lang="en-US" sz="1800" dirty="0"/>
              <a:t>Attack 1, </a:t>
            </a:r>
          </a:p>
          <a:p>
            <a:pPr lvl="2"/>
            <a:r>
              <a:rPr lang="en-US" sz="1800" dirty="0"/>
              <a:t>Defense 1, </a:t>
            </a:r>
          </a:p>
          <a:p>
            <a:pPr lvl="2"/>
            <a:r>
              <a:rPr lang="en-US" sz="1800" dirty="0"/>
              <a:t>Speed 5</a:t>
            </a:r>
          </a:p>
        </p:txBody>
      </p:sp>
    </p:spTree>
    <p:extLst>
      <p:ext uri="{BB962C8B-B14F-4D97-AF65-F5344CB8AC3E}">
        <p14:creationId xmlns:p14="http://schemas.microsoft.com/office/powerpoint/2010/main" val="1086293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89E573E-1EC3-4A97-B9E2-C2837D90B301}"/>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Items</a:t>
            </a:r>
          </a:p>
        </p:txBody>
      </p:sp>
      <p:sp>
        <p:nvSpPr>
          <p:cNvPr id="3" name="Content Placeholder 2">
            <a:extLst>
              <a:ext uri="{FF2B5EF4-FFF2-40B4-BE49-F238E27FC236}">
                <a16:creationId xmlns:a16="http://schemas.microsoft.com/office/drawing/2014/main" id="{E12F8AAE-1978-42CA-99A8-BC49296A4030}"/>
              </a:ext>
            </a:extLst>
          </p:cNvPr>
          <p:cNvSpPr>
            <a:spLocks noGrp="1"/>
          </p:cNvSpPr>
          <p:nvPr>
            <p:ph idx="1"/>
          </p:nvPr>
        </p:nvSpPr>
        <p:spPr>
          <a:xfrm>
            <a:off x="4976031" y="482600"/>
            <a:ext cx="6822266" cy="5962650"/>
          </a:xfrm>
        </p:spPr>
        <p:txBody>
          <a:bodyPr numCol="2" anchor="ctr">
            <a:normAutofit/>
          </a:bodyPr>
          <a:lstStyle/>
          <a:p>
            <a:r>
              <a:rPr lang="en-US" sz="2400" dirty="0"/>
              <a:t>Name</a:t>
            </a:r>
          </a:p>
          <a:p>
            <a:r>
              <a:rPr lang="en-US" sz="2400" dirty="0"/>
              <a:t>Attribute</a:t>
            </a:r>
          </a:p>
          <a:p>
            <a:r>
              <a:rPr lang="en-US" sz="2400" dirty="0"/>
              <a:t>Value</a:t>
            </a:r>
          </a:p>
          <a:p>
            <a:r>
              <a:rPr lang="en-US" sz="2400" dirty="0"/>
              <a:t>Location</a:t>
            </a:r>
          </a:p>
          <a:p>
            <a:r>
              <a:rPr lang="en-US" sz="2400" dirty="0"/>
              <a:t>Range</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Ex: </a:t>
            </a:r>
          </a:p>
          <a:p>
            <a:r>
              <a:rPr lang="en-US" sz="2400" dirty="0"/>
              <a:t>Ring of Blocking, Def, + 4, Finger, 0</a:t>
            </a:r>
          </a:p>
          <a:p>
            <a:r>
              <a:rPr lang="en-US" sz="2400" dirty="0"/>
              <a:t>Flaming Sword, Damage, +5, Hand, 1</a:t>
            </a:r>
          </a:p>
          <a:p>
            <a:r>
              <a:rPr lang="en-US" sz="2400" dirty="0"/>
              <a:t>Fast Bow, Damage, +5, Hand, 5</a:t>
            </a:r>
          </a:p>
          <a:p>
            <a:endParaRPr lang="en-US" sz="2400" dirty="0"/>
          </a:p>
          <a:p>
            <a:endParaRPr lang="en-US" sz="2400" dirty="0"/>
          </a:p>
        </p:txBody>
      </p:sp>
    </p:spTree>
    <p:extLst>
      <p:ext uri="{BB962C8B-B14F-4D97-AF65-F5344CB8AC3E}">
        <p14:creationId xmlns:p14="http://schemas.microsoft.com/office/powerpoint/2010/main" val="356908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7481200-3BB2-4CA3-9D54-1077F6F7653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090773-27C2-443C-B9FF-8848CF465596}"/>
              </a:ext>
            </a:extLst>
          </p:cNvPr>
          <p:cNvSpPr>
            <a:spLocks noGrp="1"/>
          </p:cNvSpPr>
          <p:nvPr>
            <p:ph type="title"/>
          </p:nvPr>
        </p:nvSpPr>
        <p:spPr>
          <a:xfrm>
            <a:off x="8199459" y="642938"/>
            <a:ext cx="3670808" cy="5502264"/>
          </a:xfrm>
        </p:spPr>
        <p:txBody>
          <a:bodyPr>
            <a:normAutofit/>
          </a:bodyPr>
          <a:lstStyle/>
          <a:p>
            <a:r>
              <a:rPr lang="en-US">
                <a:solidFill>
                  <a:srgbClr val="FFFFFF"/>
                </a:solidFill>
              </a:rPr>
              <a:t>Battle Engine</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2051384665"/>
              </p:ext>
            </p:extLst>
          </p:nvPr>
        </p:nvGraphicFramePr>
        <p:xfrm>
          <a:off x="642938" y="642938"/>
          <a:ext cx="6269037"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09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C091803-41C2-48E0-9228-5148460C747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1418" y="450221"/>
            <a:ext cx="4421661" cy="59488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166C6D1-23AC-49C4-BA07-238E4E9F8CE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4402377"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B775CD93-9DF2-48CB-9F57-1BCA9A46C7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4521269"/>
            <a:ext cx="6697525" cy="1877811"/>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7" name="Graphic 6">
            <a:extLst>
              <a:ext uri="{FF2B5EF4-FFF2-40B4-BE49-F238E27FC236}">
                <a16:creationId xmlns:a16="http://schemas.microsoft.com/office/drawing/2014/main" id="{0B4C2E9B-FA54-4386-9AF4-EC83145A4A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43078" y="2576514"/>
            <a:ext cx="1705848" cy="1705848"/>
          </a:xfrm>
          <a:prstGeom prst="rect">
            <a:avLst/>
          </a:prstGeom>
        </p:spPr>
      </p:pic>
      <p:sp>
        <p:nvSpPr>
          <p:cNvPr id="16" name="Rectangle 15">
            <a:extLst>
              <a:ext uri="{FF2B5EF4-FFF2-40B4-BE49-F238E27FC236}">
                <a16:creationId xmlns:a16="http://schemas.microsoft.com/office/drawing/2014/main" id="{E186B68C-84BC-4A6E-99D1-EE87483C134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8949" y="450221"/>
            <a:ext cx="2115455"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452EA1C7-6B66-48E6-8F9C-35671D04FF1E}"/>
              </a:ext>
            </a:extLst>
          </p:cNvPr>
          <p:cNvSpPr>
            <a:spLocks noGrp="1"/>
          </p:cNvSpPr>
          <p:nvPr>
            <p:ph type="title"/>
          </p:nvPr>
        </p:nvSpPr>
        <p:spPr>
          <a:xfrm>
            <a:off x="774700" y="762000"/>
            <a:ext cx="3759200" cy="3340100"/>
          </a:xfrm>
        </p:spPr>
        <p:txBody>
          <a:bodyPr>
            <a:normAutofit/>
          </a:bodyPr>
          <a:lstStyle/>
          <a:p>
            <a:r>
              <a:rPr lang="en-US">
                <a:solidFill>
                  <a:srgbClr val="FFFFFF"/>
                </a:solidFill>
              </a:rPr>
              <a:t>Turn Management</a:t>
            </a:r>
          </a:p>
        </p:txBody>
      </p:sp>
      <p:sp>
        <p:nvSpPr>
          <p:cNvPr id="3" name="Content Placeholder 2">
            <a:extLst>
              <a:ext uri="{FF2B5EF4-FFF2-40B4-BE49-F238E27FC236}">
                <a16:creationId xmlns:a16="http://schemas.microsoft.com/office/drawing/2014/main" id="{31F2E2D6-E5EF-40F4-8E56-407E8F011321}"/>
              </a:ext>
            </a:extLst>
          </p:cNvPr>
          <p:cNvSpPr>
            <a:spLocks noGrp="1"/>
          </p:cNvSpPr>
          <p:nvPr>
            <p:ph idx="1"/>
          </p:nvPr>
        </p:nvSpPr>
        <p:spPr>
          <a:xfrm>
            <a:off x="7658103" y="795548"/>
            <a:ext cx="3759198" cy="5275603"/>
          </a:xfrm>
        </p:spPr>
        <p:txBody>
          <a:bodyPr anchor="ctr">
            <a:normAutofit/>
          </a:bodyPr>
          <a:lstStyle/>
          <a:p>
            <a:r>
              <a:rPr lang="en-US" sz="1600" dirty="0"/>
              <a:t>Basic </a:t>
            </a:r>
          </a:p>
          <a:p>
            <a:r>
              <a:rPr lang="en-US" sz="1600" dirty="0"/>
              <a:t>Player Starts Game</a:t>
            </a:r>
          </a:p>
          <a:p>
            <a:r>
              <a:rPr lang="en-US" sz="1600" dirty="0"/>
              <a:t>Picks from set of characters up to 6</a:t>
            </a:r>
          </a:p>
          <a:p>
            <a:r>
              <a:rPr lang="en-US" sz="1600" dirty="0"/>
              <a:t>Clicks Begin</a:t>
            </a:r>
          </a:p>
          <a:p>
            <a:r>
              <a:rPr lang="en-US" sz="1600" dirty="0"/>
              <a:t>Game picks 6 monsters to fight</a:t>
            </a:r>
          </a:p>
          <a:p>
            <a:r>
              <a:rPr lang="en-US" sz="1600" dirty="0"/>
              <a:t>Turn 1:  </a:t>
            </a:r>
          </a:p>
          <a:p>
            <a:pPr lvl="1"/>
            <a:r>
              <a:rPr lang="en-US" sz="1600" dirty="0"/>
              <a:t>Only living characters or monsters can participate in a turn or be targets</a:t>
            </a:r>
          </a:p>
          <a:p>
            <a:pPr lvl="1"/>
            <a:r>
              <a:rPr lang="en-US" sz="1600" dirty="0"/>
              <a:t>Initiative based on Speed (character + monsters), Highest goes first, then second highest etc.</a:t>
            </a:r>
          </a:p>
          <a:p>
            <a:pPr lvl="1"/>
            <a:r>
              <a:rPr lang="en-US" sz="1600" dirty="0"/>
              <a:t>First mover attacks,  Attack to hit determined, damage determined</a:t>
            </a:r>
          </a:p>
          <a:p>
            <a:pPr lvl="1"/>
            <a:r>
              <a:rPr lang="en-US" sz="1600" dirty="0"/>
              <a:t>Continue till all have had a turn</a:t>
            </a:r>
          </a:p>
          <a:p>
            <a:r>
              <a:rPr lang="en-US" sz="1600" dirty="0"/>
              <a:t>Turn 2 – Turn n…</a:t>
            </a:r>
          </a:p>
          <a:p>
            <a:pPr lvl="1"/>
            <a:endParaRPr lang="en-US" sz="1600" dirty="0"/>
          </a:p>
        </p:txBody>
      </p:sp>
    </p:spTree>
    <p:extLst>
      <p:ext uri="{BB962C8B-B14F-4D97-AF65-F5344CB8AC3E}">
        <p14:creationId xmlns:p14="http://schemas.microsoft.com/office/powerpoint/2010/main" val="720292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8E89D5E-1885-4160-AC77-CC471DD1D0D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550D2BD1-98F9-412D-905B-3A843EF4078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EBD934A-9840-4920-A1FA-75B80D37112A}"/>
              </a:ext>
            </a:extLst>
          </p:cNvPr>
          <p:cNvSpPr>
            <a:spLocks noGrp="1"/>
          </p:cNvSpPr>
          <p:nvPr>
            <p:ph type="title"/>
          </p:nvPr>
        </p:nvSpPr>
        <p:spPr>
          <a:xfrm>
            <a:off x="943277" y="712269"/>
            <a:ext cx="3370998" cy="5502264"/>
          </a:xfrm>
        </p:spPr>
        <p:txBody>
          <a:bodyPr>
            <a:normAutofit/>
          </a:bodyPr>
          <a:lstStyle/>
          <a:p>
            <a:r>
              <a:rPr lang="en-US">
                <a:solidFill>
                  <a:srgbClr val="FFFFFF"/>
                </a:solidFill>
              </a:rPr>
              <a:t>Initiative</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410319274"/>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0572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8E89D5E-1885-4160-AC77-CC471DD1D0D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550D2BD1-98F9-412D-905B-3A843EF4078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433976B-2C1C-4899-8DB9-0DED943B10E2}"/>
              </a:ext>
            </a:extLst>
          </p:cNvPr>
          <p:cNvSpPr>
            <a:spLocks noGrp="1"/>
          </p:cNvSpPr>
          <p:nvPr>
            <p:ph type="title"/>
          </p:nvPr>
        </p:nvSpPr>
        <p:spPr>
          <a:xfrm>
            <a:off x="943277" y="712269"/>
            <a:ext cx="3370998" cy="5502264"/>
          </a:xfrm>
        </p:spPr>
        <p:txBody>
          <a:bodyPr>
            <a:normAutofit/>
          </a:bodyPr>
          <a:lstStyle/>
          <a:p>
            <a:r>
              <a:rPr lang="en-US">
                <a:solidFill>
                  <a:srgbClr val="FFFFFF"/>
                </a:solidFill>
              </a:rPr>
              <a:t>Damage and Die</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2885711456"/>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94528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2713</TotalTime>
  <Words>1080</Words>
  <Application>Microsoft Office PowerPoint</Application>
  <PresentationFormat>Widescreen</PresentationFormat>
  <Paragraphs>339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Georgia</vt:lpstr>
      <vt:lpstr>Office Theme</vt:lpstr>
      <vt:lpstr>Dungeon Crawler</vt:lpstr>
      <vt:lpstr>Base Components</vt:lpstr>
      <vt:lpstr>Characters</vt:lpstr>
      <vt:lpstr>Monsters</vt:lpstr>
      <vt:lpstr>Items</vt:lpstr>
      <vt:lpstr>Battle Engine</vt:lpstr>
      <vt:lpstr>Turn Management</vt:lpstr>
      <vt:lpstr>Initiative</vt:lpstr>
      <vt:lpstr>Damage and Die</vt:lpstr>
      <vt:lpstr>Leveling Up</vt:lpstr>
      <vt:lpstr>Calculating Experience</vt:lpstr>
      <vt:lpstr>Items</vt:lpstr>
      <vt:lpstr>End Game</vt:lpstr>
      <vt:lpstr>Auto Play</vt:lpstr>
      <vt:lpstr>CRUDi Operations</vt:lpstr>
      <vt:lpstr>CRUDi Operations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 Koenig</dc:creator>
  <cp:lastModifiedBy>Mike Koenig</cp:lastModifiedBy>
  <cp:revision>68</cp:revision>
  <dcterms:created xsi:type="dcterms:W3CDTF">2018-01-08T06:53:39Z</dcterms:created>
  <dcterms:modified xsi:type="dcterms:W3CDTF">2019-01-07T06:24:19Z</dcterms:modified>
</cp:coreProperties>
</file>