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2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88FE-007B-30B6-075E-482C7034A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6D0F3-BAF9-23CF-FF22-3736E002B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F7626-3A71-8B87-D35E-9EDBB585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4094-2375-4FF0-A950-E0AA8D436CE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119B6-F7BD-2944-21DF-85E28555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18FD7-3DD0-DC31-40FA-E7AFB5EA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723D-8C2C-47CA-823C-9F82CF7B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9FD8-4F2D-4E4E-4B77-9AD86B4F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DDA77-C1F8-E110-CC21-809E65D37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C89E3-3348-E855-8A22-43900D52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4094-2375-4FF0-A950-E0AA8D436CE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6D942-0556-3A83-1278-F1C962F0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EB863-1543-39F7-5961-207F7686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723D-8C2C-47CA-823C-9F82CF7B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4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01164-5415-1F50-61B3-6CBD22BDE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4DED9-2086-0F17-A2E5-D0A1B08BE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FFDB-C5F5-1B6F-CCC5-AFE20534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4094-2375-4FF0-A950-E0AA8D436CE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761E-84C0-FCAA-2295-6B3DC4A9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607D3-0A4E-B96C-3DA7-B2F999D6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723D-8C2C-47CA-823C-9F82CF7B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7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65F2-F4FA-3A97-C835-EA041A8B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8D11-3A26-1C07-CD1E-63DF68FB0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42750-966E-2C18-5596-50D63918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4094-2375-4FF0-A950-E0AA8D436CE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ECEDC-0F3F-ED98-90CD-B6B48843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CF54A-C6E4-7690-166C-3116F23B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723D-8C2C-47CA-823C-9F82CF7B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8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28A2-E527-00BB-F1D3-4C8CDF89D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E1AC3-F07B-42CA-32F2-D356C1D95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F102D-99FB-F39B-0652-3B1BCF9D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4094-2375-4FF0-A950-E0AA8D436CE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09B3-9907-2B27-E42D-73C0511C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45294-D4BE-AEF5-DAC9-C9ED5886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723D-8C2C-47CA-823C-9F82CF7B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5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94A0-AA25-CB25-C527-6DAE16DE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6C68-6942-E12E-7123-7AA2C6319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F4A61-4A3D-DCA6-4D05-819B8A32C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8D660-E18D-DE98-9B14-035E8653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4094-2375-4FF0-A950-E0AA8D436CE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7952A-07E4-9689-25C4-00C74D50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BBAA0-084E-5F28-744C-A4E4DDA2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723D-8C2C-47CA-823C-9F82CF7B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5291-D818-AE79-B9AF-3671FD10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8161D-7BC2-EC51-D27A-4654D6ECB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BE55F-E912-1E5C-8EDA-2633685C7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BA154-A531-0675-8C93-CAB14E8C8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22414-3F48-AA4C-F565-E7B9499CD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0236E-3250-ABCB-CD2D-70C55396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4094-2375-4FF0-A950-E0AA8D436CE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F3C96-BA1C-F2F8-BABE-BEA09CC0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AE477-F909-C410-122A-B941A7DC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723D-8C2C-47CA-823C-9F82CF7B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6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948A-8D48-A505-E0D5-E18E11A4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C2547-5E9E-53F1-8813-D79716BF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4094-2375-4FF0-A950-E0AA8D436CE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4A972-9D64-E352-5820-B9DC0B28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3A462-3B05-702F-8D8A-4B227238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723D-8C2C-47CA-823C-9F82CF7B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5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53C34-2CAD-577A-C1CF-63DB4945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4094-2375-4FF0-A950-E0AA8D436CE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A896E-76F3-D25E-27F4-196AB77C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93E33-E729-8884-9FFE-F4657DD8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723D-8C2C-47CA-823C-9F82CF7B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8271-16B8-E6F9-ACE4-C5B6C38B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E76A7-4D00-9CBE-9881-25C7A6286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90B44-D7B7-82C3-3057-E383F2308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CF9BD-17F6-1E75-4BAB-DC8B2D82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4094-2375-4FF0-A950-E0AA8D436CE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39E6C-B9FE-EF9C-D2F2-5BB96A4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01264-90E5-95FB-060B-DAF43E88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723D-8C2C-47CA-823C-9F82CF7B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0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8EAD-DEF2-3BDF-FB02-CCB549F0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E4359-0C89-EBB2-246E-0AA28FD70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0DA41-58A4-E9BF-B161-C5286A8A9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51C9E-8625-D609-315C-4BF7975C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4094-2375-4FF0-A950-E0AA8D436CE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175CD-7231-70BA-FEC8-D253C8BF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B0C16-CDE6-A41A-A75E-F8EF861A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723D-8C2C-47CA-823C-9F82CF7B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1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CC277A-0C77-819A-FEE6-B8B6E753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B7BBD-520C-42A7-5024-A15573C59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821D7-02DE-33FD-42AD-D803C624A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C84094-2375-4FF0-A950-E0AA8D436CE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D37F0-8C17-3025-16AA-6EA19EB34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BC7DF-580F-24A5-E1CC-A01E1D051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12723D-8C2C-47CA-823C-9F82CF7B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7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75CCBA2-17E0-B3AF-9999-45774F491933}"/>
              </a:ext>
            </a:extLst>
          </p:cNvPr>
          <p:cNvSpPr/>
          <p:nvPr/>
        </p:nvSpPr>
        <p:spPr>
          <a:xfrm>
            <a:off x="3004457" y="3620278"/>
            <a:ext cx="2968412" cy="1344564"/>
          </a:xfrm>
          <a:prstGeom prst="roundRect">
            <a:avLst>
              <a:gd name="adj" fmla="val 6600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F1F1710-2812-FBDF-29AA-D89E4E7AFF7B}"/>
              </a:ext>
            </a:extLst>
          </p:cNvPr>
          <p:cNvGrpSpPr/>
          <p:nvPr/>
        </p:nvGrpSpPr>
        <p:grpSpPr>
          <a:xfrm>
            <a:off x="3086979" y="3838917"/>
            <a:ext cx="815809" cy="1015422"/>
            <a:chOff x="3091392" y="1952460"/>
            <a:chExt cx="815809" cy="1015422"/>
          </a:xfrm>
        </p:grpSpPr>
        <p:pic>
          <p:nvPicPr>
            <p:cNvPr id="127" name="Picture 126" descr="A picture containing text, monitor, display, kitchen appliance&#10;&#10;Description automatically generated">
              <a:extLst>
                <a:ext uri="{FF2B5EF4-FFF2-40B4-BE49-F238E27FC236}">
                  <a16:creationId xmlns:a16="http://schemas.microsoft.com/office/drawing/2014/main" id="{2C878FDA-7E35-FF68-4D3C-4062B2774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1392" y="1952460"/>
              <a:ext cx="815809" cy="1015422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BA08367-02F7-E7BB-48EB-EB6489F3E96F}"/>
                </a:ext>
              </a:extLst>
            </p:cNvPr>
            <p:cNvSpPr txBox="1"/>
            <p:nvPr/>
          </p:nvSpPr>
          <p:spPr>
            <a:xfrm>
              <a:off x="3153813" y="2313605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mpd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D9DA47C-0589-075C-8C9B-EECD5DA54E78}"/>
              </a:ext>
            </a:extLst>
          </p:cNvPr>
          <p:cNvGrpSpPr/>
          <p:nvPr/>
        </p:nvGrpSpPr>
        <p:grpSpPr>
          <a:xfrm>
            <a:off x="4086661" y="3790551"/>
            <a:ext cx="2437262" cy="1066222"/>
            <a:chOff x="4111807" y="4130097"/>
            <a:chExt cx="2437262" cy="1066222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C35EA1D-7FCB-F4DC-FC7C-C84EC4EA9848}"/>
                </a:ext>
              </a:extLst>
            </p:cNvPr>
            <p:cNvGrpSpPr/>
            <p:nvPr/>
          </p:nvGrpSpPr>
          <p:grpSpPr>
            <a:xfrm>
              <a:off x="4111807" y="4130097"/>
              <a:ext cx="1785001" cy="1066222"/>
              <a:chOff x="884273" y="4109932"/>
              <a:chExt cx="1565134" cy="1066222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D01BFE3A-1C55-080D-FE0F-F39834B95C88}"/>
                  </a:ext>
                </a:extLst>
              </p:cNvPr>
              <p:cNvSpPr/>
              <p:nvPr/>
            </p:nvSpPr>
            <p:spPr>
              <a:xfrm>
                <a:off x="892011" y="4112366"/>
                <a:ext cx="470996" cy="236085"/>
              </a:xfrm>
              <a:prstGeom prst="roundRect">
                <a:avLst>
                  <a:gd name="adj" fmla="val 21789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.mp4</a:t>
                </a:r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BB16A932-F19A-B8CC-61A1-1C0B76769B20}"/>
                  </a:ext>
                </a:extLst>
              </p:cNvPr>
              <p:cNvSpPr/>
              <p:nvPr/>
            </p:nvSpPr>
            <p:spPr>
              <a:xfrm>
                <a:off x="1435211" y="4112366"/>
                <a:ext cx="470996" cy="236085"/>
              </a:xfrm>
              <a:prstGeom prst="roundRect">
                <a:avLst>
                  <a:gd name="adj" fmla="val 21789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.mp4</a:t>
                </a:r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E278975A-271C-4FA9-107D-D18D01A8D82F}"/>
                  </a:ext>
                </a:extLst>
              </p:cNvPr>
              <p:cNvSpPr/>
              <p:nvPr/>
            </p:nvSpPr>
            <p:spPr>
              <a:xfrm>
                <a:off x="1978411" y="4109932"/>
                <a:ext cx="470996" cy="236085"/>
              </a:xfrm>
              <a:prstGeom prst="roundRect">
                <a:avLst>
                  <a:gd name="adj" fmla="val 21789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.mp4</a:t>
                </a:r>
              </a:p>
            </p:txBody>
          </p:sp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CD783BDB-AE9E-848E-FB0E-C7EBE6E4CFB8}"/>
                  </a:ext>
                </a:extLst>
              </p:cNvPr>
              <p:cNvSpPr/>
              <p:nvPr/>
            </p:nvSpPr>
            <p:spPr>
              <a:xfrm>
                <a:off x="884273" y="4459617"/>
                <a:ext cx="470996" cy="236085"/>
              </a:xfrm>
              <a:prstGeom prst="roundRect">
                <a:avLst>
                  <a:gd name="adj" fmla="val 21789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.mp4</a:t>
                </a:r>
              </a:p>
            </p:txBody>
          </p:sp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7797E1B0-B155-A2EF-7707-AB38071CA9E4}"/>
                  </a:ext>
                </a:extLst>
              </p:cNvPr>
              <p:cNvSpPr/>
              <p:nvPr/>
            </p:nvSpPr>
            <p:spPr>
              <a:xfrm>
                <a:off x="1427473" y="4459617"/>
                <a:ext cx="470996" cy="236085"/>
              </a:xfrm>
              <a:prstGeom prst="roundRect">
                <a:avLst>
                  <a:gd name="adj" fmla="val 21789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.mp4</a:t>
                </a: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E288C9DB-7020-1DF9-BB07-8AEDA46E59CC}"/>
                  </a:ext>
                </a:extLst>
              </p:cNvPr>
              <p:cNvSpPr/>
              <p:nvPr/>
            </p:nvSpPr>
            <p:spPr>
              <a:xfrm>
                <a:off x="1970673" y="4457183"/>
                <a:ext cx="470996" cy="236085"/>
              </a:xfrm>
              <a:prstGeom prst="roundRect">
                <a:avLst>
                  <a:gd name="adj" fmla="val 21789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.mp4</a:t>
                </a:r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92CB8D96-33CF-F5F5-47B7-9FBFC5D79CC4}"/>
                  </a:ext>
                </a:extLst>
              </p:cNvPr>
              <p:cNvSpPr/>
              <p:nvPr/>
            </p:nvSpPr>
            <p:spPr>
              <a:xfrm>
                <a:off x="892011" y="4940069"/>
                <a:ext cx="470996" cy="236085"/>
              </a:xfrm>
              <a:prstGeom prst="roundRect">
                <a:avLst>
                  <a:gd name="adj" fmla="val 21789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.mp4</a:t>
                </a: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E7605E89-FCD7-6AD3-1A18-84C0247D1A84}"/>
                  </a:ext>
                </a:extLst>
              </p:cNvPr>
              <p:cNvSpPr/>
              <p:nvPr/>
            </p:nvSpPr>
            <p:spPr>
              <a:xfrm>
                <a:off x="1435211" y="4940069"/>
                <a:ext cx="470996" cy="236085"/>
              </a:xfrm>
              <a:prstGeom prst="roundRect">
                <a:avLst>
                  <a:gd name="adj" fmla="val 21789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.mp4</a:t>
                </a:r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0FC78266-7941-96A1-BE60-F46EA3704B38}"/>
                  </a:ext>
                </a:extLst>
              </p:cNvPr>
              <p:cNvSpPr/>
              <p:nvPr/>
            </p:nvSpPr>
            <p:spPr>
              <a:xfrm>
                <a:off x="1978411" y="4937635"/>
                <a:ext cx="470996" cy="236085"/>
              </a:xfrm>
              <a:prstGeom prst="roundRect">
                <a:avLst>
                  <a:gd name="adj" fmla="val 21789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.mp4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2D1DAC6-9044-C24D-D634-D80595BC009F}"/>
                </a:ext>
              </a:extLst>
            </p:cNvPr>
            <p:cNvSpPr txBox="1"/>
            <p:nvPr/>
          </p:nvSpPr>
          <p:spPr>
            <a:xfrm rot="5400000">
              <a:off x="5215009" y="3714182"/>
              <a:ext cx="359795" cy="230832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. . .</a:t>
              </a:r>
              <a:endParaRPr lang="ko-KR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4EC553A-4E22-0DBB-D289-53FE4CA2E777}"/>
              </a:ext>
            </a:extLst>
          </p:cNvPr>
          <p:cNvSpPr txBox="1"/>
          <p:nvPr/>
        </p:nvSpPr>
        <p:spPr>
          <a:xfrm>
            <a:off x="3864133" y="322192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DASH/ISO</a:t>
            </a:r>
          </a:p>
        </p:txBody>
      </p:sp>
    </p:spTree>
    <p:extLst>
      <p:ext uri="{BB962C8B-B14F-4D97-AF65-F5344CB8AC3E}">
        <p14:creationId xmlns:p14="http://schemas.microsoft.com/office/powerpoint/2010/main" val="217768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4A8AC0-A973-CB0F-4312-0BB3B1A385DD}"/>
              </a:ext>
            </a:extLst>
          </p:cNvPr>
          <p:cNvSpPr/>
          <p:nvPr/>
        </p:nvSpPr>
        <p:spPr>
          <a:xfrm>
            <a:off x="3853543" y="2914524"/>
            <a:ext cx="3648269" cy="1284251"/>
          </a:xfrm>
          <a:prstGeom prst="roundRect">
            <a:avLst>
              <a:gd name="adj" fmla="val 6600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DFF1B5-2D82-8264-DA3E-F61CC850F071}"/>
              </a:ext>
            </a:extLst>
          </p:cNvPr>
          <p:cNvSpPr txBox="1"/>
          <p:nvPr/>
        </p:nvSpPr>
        <p:spPr>
          <a:xfrm>
            <a:off x="5200623" y="250458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HLS/TS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CF3C0E8-1CF3-295F-E506-974216D1485C}"/>
              </a:ext>
            </a:extLst>
          </p:cNvPr>
          <p:cNvGrpSpPr/>
          <p:nvPr/>
        </p:nvGrpSpPr>
        <p:grpSpPr>
          <a:xfrm>
            <a:off x="3962114" y="3044102"/>
            <a:ext cx="1765496" cy="1015422"/>
            <a:chOff x="854900" y="1952460"/>
            <a:chExt cx="1765496" cy="1015422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F4EF2ED-448F-CA58-502D-8AE6278EED04}"/>
                </a:ext>
              </a:extLst>
            </p:cNvPr>
            <p:cNvGrpSpPr/>
            <p:nvPr/>
          </p:nvGrpSpPr>
          <p:grpSpPr>
            <a:xfrm>
              <a:off x="854900" y="1952460"/>
              <a:ext cx="819698" cy="1015422"/>
              <a:chOff x="854900" y="1952460"/>
              <a:chExt cx="819698" cy="1015422"/>
            </a:xfrm>
          </p:grpSpPr>
          <p:pic>
            <p:nvPicPr>
              <p:cNvPr id="134" name="Picture 133" descr="A picture containing text, monitor, display, kitchen appliance&#10;&#10;Description automatically generated">
                <a:extLst>
                  <a:ext uri="{FF2B5EF4-FFF2-40B4-BE49-F238E27FC236}">
                    <a16:creationId xmlns:a16="http://schemas.microsoft.com/office/drawing/2014/main" id="{7D791880-36B1-6FAA-34C2-EF46254E79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900" y="1952460"/>
                <a:ext cx="815809" cy="1015422"/>
              </a:xfrm>
              <a:prstGeom prst="rect">
                <a:avLst/>
              </a:prstGeom>
            </p:spPr>
          </p:pic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9C85883-DDCE-90E8-E952-5B5B5494AE85}"/>
                  </a:ext>
                </a:extLst>
              </p:cNvPr>
              <p:cNvSpPr txBox="1"/>
              <p:nvPr/>
            </p:nvSpPr>
            <p:spPr>
              <a:xfrm>
                <a:off x="892011" y="2313605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.m3u8</a:t>
                </a:r>
              </a:p>
            </p:txBody>
          </p:sp>
        </p:grp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3501B8A4-E56B-10AE-47E8-D0B1F2C9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2364" y="1952460"/>
              <a:ext cx="397828" cy="464596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0337B75F-169C-1578-B74C-EFEDB31B5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2364" y="2498271"/>
              <a:ext cx="397828" cy="464596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C82EFEB-7CF7-3016-3C8F-1BB947C4F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2568" y="1952460"/>
              <a:ext cx="397828" cy="464596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8F39D056-C901-6716-614C-CEC768CE2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2568" y="2498271"/>
              <a:ext cx="397828" cy="46459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C4EB10C-975F-3323-9C24-348CC2749B4A}"/>
              </a:ext>
            </a:extLst>
          </p:cNvPr>
          <p:cNvGrpSpPr/>
          <p:nvPr/>
        </p:nvGrpSpPr>
        <p:grpSpPr>
          <a:xfrm>
            <a:off x="5832435" y="3044102"/>
            <a:ext cx="2360244" cy="1066222"/>
            <a:chOff x="884273" y="4109932"/>
            <a:chExt cx="2360244" cy="1066222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54F7EFF0-72B5-665C-B581-4FAAD7A0A8AF}"/>
                </a:ext>
              </a:extLst>
            </p:cNvPr>
            <p:cNvSpPr/>
            <p:nvPr/>
          </p:nvSpPr>
          <p:spPr>
            <a:xfrm>
              <a:off x="892011" y="4112366"/>
              <a:ext cx="470996" cy="236085"/>
            </a:xfrm>
            <a:prstGeom prst="roundRect">
              <a:avLst>
                <a:gd name="adj" fmla="val 21789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ts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B9B31EF5-0BF2-3EF6-F470-2D071D1A2E1D}"/>
                </a:ext>
              </a:extLst>
            </p:cNvPr>
            <p:cNvSpPr/>
            <p:nvPr/>
          </p:nvSpPr>
          <p:spPr>
            <a:xfrm>
              <a:off x="1435211" y="4112366"/>
              <a:ext cx="470996" cy="236085"/>
            </a:xfrm>
            <a:prstGeom prst="roundRect">
              <a:avLst>
                <a:gd name="adj" fmla="val 21789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ts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0C4536B1-8925-91AC-3B08-5FAF6F650EA6}"/>
                </a:ext>
              </a:extLst>
            </p:cNvPr>
            <p:cNvSpPr/>
            <p:nvPr/>
          </p:nvSpPr>
          <p:spPr>
            <a:xfrm>
              <a:off x="1978411" y="4109932"/>
              <a:ext cx="470996" cy="236085"/>
            </a:xfrm>
            <a:prstGeom prst="roundRect">
              <a:avLst>
                <a:gd name="adj" fmla="val 21789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ts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5B2A80F-BA5B-F8C7-6BD9-5A605E4FEE7F}"/>
                </a:ext>
              </a:extLst>
            </p:cNvPr>
            <p:cNvSpPr/>
            <p:nvPr/>
          </p:nvSpPr>
          <p:spPr>
            <a:xfrm>
              <a:off x="884273" y="4459617"/>
              <a:ext cx="470996" cy="236085"/>
            </a:xfrm>
            <a:prstGeom prst="roundRect">
              <a:avLst>
                <a:gd name="adj" fmla="val 21789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ts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400051FB-74D4-E776-FBE1-6C2B204B1997}"/>
                </a:ext>
              </a:extLst>
            </p:cNvPr>
            <p:cNvSpPr/>
            <p:nvPr/>
          </p:nvSpPr>
          <p:spPr>
            <a:xfrm>
              <a:off x="1427473" y="4459617"/>
              <a:ext cx="470996" cy="236085"/>
            </a:xfrm>
            <a:prstGeom prst="roundRect">
              <a:avLst>
                <a:gd name="adj" fmla="val 21789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ts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594FC560-D8EA-5AC6-8219-D159DDED98F2}"/>
                </a:ext>
              </a:extLst>
            </p:cNvPr>
            <p:cNvSpPr/>
            <p:nvPr/>
          </p:nvSpPr>
          <p:spPr>
            <a:xfrm>
              <a:off x="1970673" y="4457183"/>
              <a:ext cx="470996" cy="236085"/>
            </a:xfrm>
            <a:prstGeom prst="roundRect">
              <a:avLst>
                <a:gd name="adj" fmla="val 21789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ts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BE5A45AF-A6B5-7996-A959-40954F0B5502}"/>
                </a:ext>
              </a:extLst>
            </p:cNvPr>
            <p:cNvSpPr/>
            <p:nvPr/>
          </p:nvSpPr>
          <p:spPr>
            <a:xfrm>
              <a:off x="892011" y="4940069"/>
              <a:ext cx="470996" cy="236085"/>
            </a:xfrm>
            <a:prstGeom prst="roundRect">
              <a:avLst>
                <a:gd name="adj" fmla="val 21789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ts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FA4BA1CD-3BB2-8C64-98D9-BE592DA2A20C}"/>
                </a:ext>
              </a:extLst>
            </p:cNvPr>
            <p:cNvSpPr/>
            <p:nvPr/>
          </p:nvSpPr>
          <p:spPr>
            <a:xfrm>
              <a:off x="1435211" y="4940069"/>
              <a:ext cx="470996" cy="236085"/>
            </a:xfrm>
            <a:prstGeom prst="roundRect">
              <a:avLst>
                <a:gd name="adj" fmla="val 21789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ts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2F6A3DF8-3011-C2D8-8D8F-9120110AE002}"/>
                </a:ext>
              </a:extLst>
            </p:cNvPr>
            <p:cNvSpPr/>
            <p:nvPr/>
          </p:nvSpPr>
          <p:spPr>
            <a:xfrm>
              <a:off x="1978411" y="4937635"/>
              <a:ext cx="470996" cy="236085"/>
            </a:xfrm>
            <a:prstGeom prst="roundRect">
              <a:avLst>
                <a:gd name="adj" fmla="val 21789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ts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E75A0DF-335C-800B-DC3A-7DB3E54FFECF}"/>
                </a:ext>
              </a:extLst>
            </p:cNvPr>
            <p:cNvSpPr txBox="1"/>
            <p:nvPr/>
          </p:nvSpPr>
          <p:spPr>
            <a:xfrm rot="5400000">
              <a:off x="1910457" y="3678372"/>
              <a:ext cx="359795" cy="230832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. . .</a:t>
              </a:r>
              <a:endParaRPr lang="ko-KR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97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AACD006C-2DDA-401F-2154-B863B1A07669}"/>
              </a:ext>
            </a:extLst>
          </p:cNvPr>
          <p:cNvGrpSpPr/>
          <p:nvPr/>
        </p:nvGrpSpPr>
        <p:grpSpPr>
          <a:xfrm>
            <a:off x="2038461" y="1895908"/>
            <a:ext cx="8115077" cy="3066183"/>
            <a:chOff x="749099" y="1169232"/>
            <a:chExt cx="8115077" cy="306618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75CCBA2-17E0-B3AF-9999-45774F491933}"/>
                </a:ext>
              </a:extLst>
            </p:cNvPr>
            <p:cNvSpPr/>
            <p:nvPr/>
          </p:nvSpPr>
          <p:spPr>
            <a:xfrm>
              <a:off x="749099" y="1547397"/>
              <a:ext cx="3962400" cy="2688018"/>
            </a:xfrm>
            <a:prstGeom prst="roundRect">
              <a:avLst>
                <a:gd name="adj" fmla="val 6600"/>
              </a:avLst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2DFF1B5-2D82-8264-DA3E-F61CC850F071}"/>
                </a:ext>
              </a:extLst>
            </p:cNvPr>
            <p:cNvSpPr txBox="1"/>
            <p:nvPr/>
          </p:nvSpPr>
          <p:spPr>
            <a:xfrm>
              <a:off x="1438851" y="1568172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HLS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7523BA0-469E-DD3A-31D3-9FE2F964F01A}"/>
                </a:ext>
              </a:extLst>
            </p:cNvPr>
            <p:cNvSpPr txBox="1"/>
            <p:nvPr/>
          </p:nvSpPr>
          <p:spPr>
            <a:xfrm>
              <a:off x="3100129" y="1562155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DASH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CF3C0E8-1CF3-295F-E506-974216D1485C}"/>
                </a:ext>
              </a:extLst>
            </p:cNvPr>
            <p:cNvGrpSpPr/>
            <p:nvPr/>
          </p:nvGrpSpPr>
          <p:grpSpPr>
            <a:xfrm>
              <a:off x="854900" y="1952460"/>
              <a:ext cx="1765496" cy="1015422"/>
              <a:chOff x="854900" y="1952460"/>
              <a:chExt cx="1765496" cy="1015422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DF4EF2ED-448F-CA58-502D-8AE6278EED04}"/>
                  </a:ext>
                </a:extLst>
              </p:cNvPr>
              <p:cNvGrpSpPr/>
              <p:nvPr/>
            </p:nvGrpSpPr>
            <p:grpSpPr>
              <a:xfrm>
                <a:off x="854900" y="1952460"/>
                <a:ext cx="819698" cy="1015422"/>
                <a:chOff x="854900" y="1952460"/>
                <a:chExt cx="819698" cy="1015422"/>
              </a:xfrm>
            </p:grpSpPr>
            <p:pic>
              <p:nvPicPr>
                <p:cNvPr id="134" name="Picture 133" descr="A picture containing text, monitor, display, kitchen appliance&#10;&#10;Description automatically generated">
                  <a:extLst>
                    <a:ext uri="{FF2B5EF4-FFF2-40B4-BE49-F238E27FC236}">
                      <a16:creationId xmlns:a16="http://schemas.microsoft.com/office/drawing/2014/main" id="{7D791880-36B1-6FAA-34C2-EF46254E79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900" y="1952460"/>
                  <a:ext cx="815809" cy="1015422"/>
                </a:xfrm>
                <a:prstGeom prst="rect">
                  <a:avLst/>
                </a:prstGeom>
              </p:spPr>
            </p:pic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39C85883-DDCE-90E8-E952-5B5B5494AE85}"/>
                    </a:ext>
                  </a:extLst>
                </p:cNvPr>
                <p:cNvSpPr txBox="1"/>
                <p:nvPr/>
              </p:nvSpPr>
              <p:spPr>
                <a:xfrm>
                  <a:off x="892011" y="2313605"/>
                  <a:ext cx="782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.m3u8</a:t>
                  </a:r>
                </a:p>
              </p:txBody>
            </p:sp>
          </p:grpSp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3501B8A4-E56B-10AE-47E8-D0B1F2C91D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2364" y="1952460"/>
                <a:ext cx="397828" cy="464596"/>
              </a:xfrm>
              <a:prstGeom prst="rect">
                <a:avLst/>
              </a:prstGeom>
            </p:spPr>
          </p:pic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0337B75F-169C-1578-B74C-EFEDB31B5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2364" y="2498271"/>
                <a:ext cx="397828" cy="464596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2C82EFEB-7CF7-3016-3C8F-1BB947C4F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2568" y="1952460"/>
                <a:ext cx="397828" cy="464596"/>
              </a:xfrm>
              <a:prstGeom prst="rect">
                <a:avLst/>
              </a:prstGeom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8F39D056-C901-6716-614C-CEC768CE2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2568" y="2498271"/>
                <a:ext cx="397828" cy="464596"/>
              </a:xfrm>
              <a:prstGeom prst="rect">
                <a:avLst/>
              </a:prstGeom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F1F1710-2812-FBDF-29AA-D89E4E7AFF7B}"/>
                </a:ext>
              </a:extLst>
            </p:cNvPr>
            <p:cNvGrpSpPr/>
            <p:nvPr/>
          </p:nvGrpSpPr>
          <p:grpSpPr>
            <a:xfrm>
              <a:off x="3091392" y="1952460"/>
              <a:ext cx="815809" cy="1015422"/>
              <a:chOff x="3091392" y="1952460"/>
              <a:chExt cx="815809" cy="1015422"/>
            </a:xfrm>
          </p:grpSpPr>
          <p:pic>
            <p:nvPicPr>
              <p:cNvPr id="127" name="Picture 126" descr="A picture containing text, monitor, display, kitchen appliance&#10;&#10;Description automatically generated">
                <a:extLst>
                  <a:ext uri="{FF2B5EF4-FFF2-40B4-BE49-F238E27FC236}">
                    <a16:creationId xmlns:a16="http://schemas.microsoft.com/office/drawing/2014/main" id="{2C878FDA-7E35-FF68-4D3C-4062B27749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1392" y="1952460"/>
                <a:ext cx="815809" cy="1015422"/>
              </a:xfrm>
              <a:prstGeom prst="rect">
                <a:avLst/>
              </a:prstGeom>
            </p:spPr>
          </p:pic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BA08367-02F7-E7BB-48EB-EB6489F3E96F}"/>
                  </a:ext>
                </a:extLst>
              </p:cNvPr>
              <p:cNvSpPr txBox="1"/>
              <p:nvPr/>
            </p:nvSpPr>
            <p:spPr>
              <a:xfrm>
                <a:off x="3153813" y="2313605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C4EB10C-975F-3323-9C24-348CC2749B4A}"/>
                </a:ext>
              </a:extLst>
            </p:cNvPr>
            <p:cNvGrpSpPr/>
            <p:nvPr/>
          </p:nvGrpSpPr>
          <p:grpSpPr>
            <a:xfrm>
              <a:off x="960117" y="3063875"/>
              <a:ext cx="2360244" cy="1066222"/>
              <a:chOff x="884273" y="4109932"/>
              <a:chExt cx="2360244" cy="1066222"/>
            </a:xfrm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54F7EFF0-72B5-665C-B581-4FAAD7A0A8AF}"/>
                  </a:ext>
                </a:extLst>
              </p:cNvPr>
              <p:cNvSpPr/>
              <p:nvPr/>
            </p:nvSpPr>
            <p:spPr>
              <a:xfrm>
                <a:off x="892011" y="4112366"/>
                <a:ext cx="470996" cy="236085"/>
              </a:xfrm>
              <a:prstGeom prst="roundRect">
                <a:avLst>
                  <a:gd name="adj" fmla="val 21789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ts</a:t>
                </a:r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B9B31EF5-0BF2-3EF6-F470-2D071D1A2E1D}"/>
                  </a:ext>
                </a:extLst>
              </p:cNvPr>
              <p:cNvSpPr/>
              <p:nvPr/>
            </p:nvSpPr>
            <p:spPr>
              <a:xfrm>
                <a:off x="1435211" y="4112366"/>
                <a:ext cx="470996" cy="236085"/>
              </a:xfrm>
              <a:prstGeom prst="roundRect">
                <a:avLst>
                  <a:gd name="adj" fmla="val 21789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ts</a:t>
                </a:r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0C4536B1-8925-91AC-3B08-5FAF6F650EA6}"/>
                  </a:ext>
                </a:extLst>
              </p:cNvPr>
              <p:cNvSpPr/>
              <p:nvPr/>
            </p:nvSpPr>
            <p:spPr>
              <a:xfrm>
                <a:off x="1978411" y="4109932"/>
                <a:ext cx="470996" cy="236085"/>
              </a:xfrm>
              <a:prstGeom prst="roundRect">
                <a:avLst>
                  <a:gd name="adj" fmla="val 21789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ts</a:t>
                </a:r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F5B2A80F-BA5B-F8C7-6BD9-5A605E4FEE7F}"/>
                  </a:ext>
                </a:extLst>
              </p:cNvPr>
              <p:cNvSpPr/>
              <p:nvPr/>
            </p:nvSpPr>
            <p:spPr>
              <a:xfrm>
                <a:off x="884273" y="4459617"/>
                <a:ext cx="470996" cy="236085"/>
              </a:xfrm>
              <a:prstGeom prst="roundRect">
                <a:avLst>
                  <a:gd name="adj" fmla="val 21789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ts</a:t>
                </a:r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400051FB-74D4-E776-FBE1-6C2B204B1997}"/>
                  </a:ext>
                </a:extLst>
              </p:cNvPr>
              <p:cNvSpPr/>
              <p:nvPr/>
            </p:nvSpPr>
            <p:spPr>
              <a:xfrm>
                <a:off x="1427473" y="4459617"/>
                <a:ext cx="470996" cy="236085"/>
              </a:xfrm>
              <a:prstGeom prst="roundRect">
                <a:avLst>
                  <a:gd name="adj" fmla="val 21789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ts</a:t>
                </a:r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594FC560-D8EA-5AC6-8219-D159DDED98F2}"/>
                  </a:ext>
                </a:extLst>
              </p:cNvPr>
              <p:cNvSpPr/>
              <p:nvPr/>
            </p:nvSpPr>
            <p:spPr>
              <a:xfrm>
                <a:off x="1970673" y="4457183"/>
                <a:ext cx="470996" cy="236085"/>
              </a:xfrm>
              <a:prstGeom prst="roundRect">
                <a:avLst>
                  <a:gd name="adj" fmla="val 21789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ts</a:t>
                </a:r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BE5A45AF-A6B5-7996-A959-40954F0B5502}"/>
                  </a:ext>
                </a:extLst>
              </p:cNvPr>
              <p:cNvSpPr/>
              <p:nvPr/>
            </p:nvSpPr>
            <p:spPr>
              <a:xfrm>
                <a:off x="892011" y="4940069"/>
                <a:ext cx="470996" cy="236085"/>
              </a:xfrm>
              <a:prstGeom prst="roundRect">
                <a:avLst>
                  <a:gd name="adj" fmla="val 21789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ts</a:t>
                </a:r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FA4BA1CD-3BB2-8C64-98D9-BE592DA2A20C}"/>
                  </a:ext>
                </a:extLst>
              </p:cNvPr>
              <p:cNvSpPr/>
              <p:nvPr/>
            </p:nvSpPr>
            <p:spPr>
              <a:xfrm>
                <a:off x="1435211" y="4940069"/>
                <a:ext cx="470996" cy="236085"/>
              </a:xfrm>
              <a:prstGeom prst="roundRect">
                <a:avLst>
                  <a:gd name="adj" fmla="val 21789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ts</a:t>
                </a:r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2F6A3DF8-3011-C2D8-8D8F-9120110AE002}"/>
                  </a:ext>
                </a:extLst>
              </p:cNvPr>
              <p:cNvSpPr/>
              <p:nvPr/>
            </p:nvSpPr>
            <p:spPr>
              <a:xfrm>
                <a:off x="1978411" y="4937635"/>
                <a:ext cx="470996" cy="236085"/>
              </a:xfrm>
              <a:prstGeom prst="roundRect">
                <a:avLst>
                  <a:gd name="adj" fmla="val 21789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ts</a:t>
                </a:r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E75A0DF-335C-800B-DC3A-7DB3E54FFECF}"/>
                  </a:ext>
                </a:extLst>
              </p:cNvPr>
              <p:cNvSpPr txBox="1"/>
              <p:nvPr/>
            </p:nvSpPr>
            <p:spPr>
              <a:xfrm rot="5400000">
                <a:off x="1910457" y="3678372"/>
                <a:ext cx="359795" cy="230832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. .</a:t>
                </a:r>
                <a:endParaRPr lang="ko-KR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D9DA47C-0589-075C-8C9B-EECD5DA54E78}"/>
                </a:ext>
              </a:extLst>
            </p:cNvPr>
            <p:cNvGrpSpPr/>
            <p:nvPr/>
          </p:nvGrpSpPr>
          <p:grpSpPr>
            <a:xfrm>
              <a:off x="2797299" y="3063875"/>
              <a:ext cx="2437262" cy="1066222"/>
              <a:chOff x="4111807" y="4130097"/>
              <a:chExt cx="2437262" cy="1066222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8C35EA1D-7FCB-F4DC-FC7C-C84EC4EA9848}"/>
                  </a:ext>
                </a:extLst>
              </p:cNvPr>
              <p:cNvGrpSpPr/>
              <p:nvPr/>
            </p:nvGrpSpPr>
            <p:grpSpPr>
              <a:xfrm>
                <a:off x="4111807" y="4130097"/>
                <a:ext cx="1785001" cy="1066222"/>
                <a:chOff x="884273" y="4109932"/>
                <a:chExt cx="1565134" cy="1066222"/>
              </a:xfrm>
            </p:grpSpPr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D01BFE3A-1C55-080D-FE0F-F39834B95C88}"/>
                    </a:ext>
                  </a:extLst>
                </p:cNvPr>
                <p:cNvSpPr/>
                <p:nvPr/>
              </p:nvSpPr>
              <p:spPr>
                <a:xfrm>
                  <a:off x="892011" y="4112366"/>
                  <a:ext cx="470996" cy="236085"/>
                </a:xfrm>
                <a:prstGeom prst="roundRect">
                  <a:avLst>
                    <a:gd name="adj" fmla="val 21789"/>
                  </a:avLst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.mp4</a:t>
                  </a:r>
                </a:p>
              </p:txBody>
            </p:sp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BB16A932-F19A-B8CC-61A1-1C0B76769B20}"/>
                    </a:ext>
                  </a:extLst>
                </p:cNvPr>
                <p:cNvSpPr/>
                <p:nvPr/>
              </p:nvSpPr>
              <p:spPr>
                <a:xfrm>
                  <a:off x="1435211" y="4112366"/>
                  <a:ext cx="470996" cy="236085"/>
                </a:xfrm>
                <a:prstGeom prst="roundRect">
                  <a:avLst>
                    <a:gd name="adj" fmla="val 21789"/>
                  </a:avLst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.mp4</a:t>
                  </a:r>
                </a:p>
              </p:txBody>
            </p:sp>
            <p:sp>
              <p:nvSpPr>
                <p:cNvPr id="110" name="Rectangle: Rounded Corners 109">
                  <a:extLst>
                    <a:ext uri="{FF2B5EF4-FFF2-40B4-BE49-F238E27FC236}">
                      <a16:creationId xmlns:a16="http://schemas.microsoft.com/office/drawing/2014/main" id="{E278975A-271C-4FA9-107D-D18D01A8D82F}"/>
                    </a:ext>
                  </a:extLst>
                </p:cNvPr>
                <p:cNvSpPr/>
                <p:nvPr/>
              </p:nvSpPr>
              <p:spPr>
                <a:xfrm>
                  <a:off x="1978411" y="4109932"/>
                  <a:ext cx="470996" cy="236085"/>
                </a:xfrm>
                <a:prstGeom prst="roundRect">
                  <a:avLst>
                    <a:gd name="adj" fmla="val 21789"/>
                  </a:avLst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.mp4</a:t>
                  </a:r>
                </a:p>
              </p:txBody>
            </p: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CD783BDB-AE9E-848E-FB0E-C7EBE6E4CFB8}"/>
                    </a:ext>
                  </a:extLst>
                </p:cNvPr>
                <p:cNvSpPr/>
                <p:nvPr/>
              </p:nvSpPr>
              <p:spPr>
                <a:xfrm>
                  <a:off x="884273" y="4459617"/>
                  <a:ext cx="470996" cy="236085"/>
                </a:xfrm>
                <a:prstGeom prst="roundRect">
                  <a:avLst>
                    <a:gd name="adj" fmla="val 21789"/>
                  </a:avLst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.mp4</a:t>
                  </a:r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7797E1B0-B155-A2EF-7707-AB38071CA9E4}"/>
                    </a:ext>
                  </a:extLst>
                </p:cNvPr>
                <p:cNvSpPr/>
                <p:nvPr/>
              </p:nvSpPr>
              <p:spPr>
                <a:xfrm>
                  <a:off x="1427473" y="4459617"/>
                  <a:ext cx="470996" cy="236085"/>
                </a:xfrm>
                <a:prstGeom prst="roundRect">
                  <a:avLst>
                    <a:gd name="adj" fmla="val 21789"/>
                  </a:avLst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.mp4</a:t>
                  </a:r>
                </a:p>
              </p:txBody>
            </p:sp>
            <p:sp>
              <p:nvSpPr>
                <p:cNvPr id="113" name="Rectangle: Rounded Corners 112">
                  <a:extLst>
                    <a:ext uri="{FF2B5EF4-FFF2-40B4-BE49-F238E27FC236}">
                      <a16:creationId xmlns:a16="http://schemas.microsoft.com/office/drawing/2014/main" id="{E288C9DB-7020-1DF9-BB07-8AEDA46E59CC}"/>
                    </a:ext>
                  </a:extLst>
                </p:cNvPr>
                <p:cNvSpPr/>
                <p:nvPr/>
              </p:nvSpPr>
              <p:spPr>
                <a:xfrm>
                  <a:off x="1970673" y="4457183"/>
                  <a:ext cx="470996" cy="236085"/>
                </a:xfrm>
                <a:prstGeom prst="roundRect">
                  <a:avLst>
                    <a:gd name="adj" fmla="val 21789"/>
                  </a:avLst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.mp4</a:t>
                  </a:r>
                </a:p>
              </p:txBody>
            </p:sp>
            <p:sp>
              <p:nvSpPr>
                <p:cNvPr id="114" name="Rectangle: Rounded Corners 113">
                  <a:extLst>
                    <a:ext uri="{FF2B5EF4-FFF2-40B4-BE49-F238E27FC236}">
                      <a16:creationId xmlns:a16="http://schemas.microsoft.com/office/drawing/2014/main" id="{92CB8D96-33CF-F5F5-47B7-9FBFC5D79CC4}"/>
                    </a:ext>
                  </a:extLst>
                </p:cNvPr>
                <p:cNvSpPr/>
                <p:nvPr/>
              </p:nvSpPr>
              <p:spPr>
                <a:xfrm>
                  <a:off x="892011" y="4940069"/>
                  <a:ext cx="470996" cy="236085"/>
                </a:xfrm>
                <a:prstGeom prst="roundRect">
                  <a:avLst>
                    <a:gd name="adj" fmla="val 21789"/>
                  </a:avLst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.mp4</a:t>
                  </a:r>
                </a:p>
              </p:txBody>
            </p:sp>
            <p:sp>
              <p:nvSpPr>
                <p:cNvPr id="115" name="Rectangle: Rounded Corners 114">
                  <a:extLst>
                    <a:ext uri="{FF2B5EF4-FFF2-40B4-BE49-F238E27FC236}">
                      <a16:creationId xmlns:a16="http://schemas.microsoft.com/office/drawing/2014/main" id="{E7605E89-FCD7-6AD3-1A18-84C0247D1A84}"/>
                    </a:ext>
                  </a:extLst>
                </p:cNvPr>
                <p:cNvSpPr/>
                <p:nvPr/>
              </p:nvSpPr>
              <p:spPr>
                <a:xfrm>
                  <a:off x="1435211" y="4940069"/>
                  <a:ext cx="470996" cy="236085"/>
                </a:xfrm>
                <a:prstGeom prst="roundRect">
                  <a:avLst>
                    <a:gd name="adj" fmla="val 21789"/>
                  </a:avLst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.mp4</a:t>
                  </a:r>
                </a:p>
              </p:txBody>
            </p:sp>
            <p:sp>
              <p:nvSpPr>
                <p:cNvPr id="116" name="Rectangle: Rounded Corners 115">
                  <a:extLst>
                    <a:ext uri="{FF2B5EF4-FFF2-40B4-BE49-F238E27FC236}">
                      <a16:creationId xmlns:a16="http://schemas.microsoft.com/office/drawing/2014/main" id="{0FC78266-7941-96A1-BE60-F46EA3704B38}"/>
                    </a:ext>
                  </a:extLst>
                </p:cNvPr>
                <p:cNvSpPr/>
                <p:nvPr/>
              </p:nvSpPr>
              <p:spPr>
                <a:xfrm>
                  <a:off x="1978411" y="4937635"/>
                  <a:ext cx="470996" cy="236085"/>
                </a:xfrm>
                <a:prstGeom prst="roundRect">
                  <a:avLst>
                    <a:gd name="adj" fmla="val 21789"/>
                  </a:avLst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.mp4</a:t>
                  </a:r>
                </a:p>
              </p:txBody>
            </p: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2D1DAC6-9044-C24D-D634-D80595BC009F}"/>
                  </a:ext>
                </a:extLst>
              </p:cNvPr>
              <p:cNvSpPr txBox="1"/>
              <p:nvPr/>
            </p:nvSpPr>
            <p:spPr>
              <a:xfrm rot="5400000">
                <a:off x="5215009" y="3714182"/>
                <a:ext cx="359795" cy="230832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. .</a:t>
                </a:r>
                <a:endParaRPr lang="ko-KR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2295AF74-D1C5-B865-49EF-26651AF082DB}"/>
                </a:ext>
              </a:extLst>
            </p:cNvPr>
            <p:cNvSpPr/>
            <p:nvPr/>
          </p:nvSpPr>
          <p:spPr>
            <a:xfrm>
              <a:off x="5684432" y="1547396"/>
              <a:ext cx="3150753" cy="2688018"/>
            </a:xfrm>
            <a:prstGeom prst="roundRect">
              <a:avLst>
                <a:gd name="adj" fmla="val 6600"/>
              </a:avLst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4EC553A-4E22-0DBB-D289-53FE4CA2E777}"/>
                </a:ext>
              </a:extLst>
            </p:cNvPr>
            <p:cNvSpPr txBox="1"/>
            <p:nvPr/>
          </p:nvSpPr>
          <p:spPr>
            <a:xfrm>
              <a:off x="1908407" y="1171045"/>
              <a:ext cx="164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Without CMAF</a:t>
              </a:r>
            </a:p>
          </p:txBody>
        </p:sp>
        <p:sp>
          <p:nvSpPr>
            <p:cNvPr id="80" name="Arrow: Right 79">
              <a:extLst>
                <a:ext uri="{FF2B5EF4-FFF2-40B4-BE49-F238E27FC236}">
                  <a16:creationId xmlns:a16="http://schemas.microsoft.com/office/drawing/2014/main" id="{2C5F8884-27B5-9958-F6D7-A107EC6ACD14}"/>
                </a:ext>
              </a:extLst>
            </p:cNvPr>
            <p:cNvSpPr/>
            <p:nvPr/>
          </p:nvSpPr>
          <p:spPr>
            <a:xfrm>
              <a:off x="4736714" y="2711507"/>
              <a:ext cx="891562" cy="35979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CE79A82-FB07-E4E5-4226-1C9AF9CF51A1}"/>
                </a:ext>
              </a:extLst>
            </p:cNvPr>
            <p:cNvSpPr txBox="1"/>
            <p:nvPr/>
          </p:nvSpPr>
          <p:spPr>
            <a:xfrm>
              <a:off x="6684571" y="1169232"/>
              <a:ext cx="1348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 CMAF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175CD14-7987-C612-36B8-2E42564701FB}"/>
                </a:ext>
              </a:extLst>
            </p:cNvPr>
            <p:cNvGrpSpPr/>
            <p:nvPr/>
          </p:nvGrpSpPr>
          <p:grpSpPr>
            <a:xfrm>
              <a:off x="5907049" y="1942101"/>
              <a:ext cx="815809" cy="1015422"/>
              <a:chOff x="3091392" y="1952460"/>
              <a:chExt cx="815809" cy="1015422"/>
            </a:xfrm>
          </p:grpSpPr>
          <p:pic>
            <p:nvPicPr>
              <p:cNvPr id="104" name="Picture 103" descr="A picture containing text, monitor, display, kitchen appliance&#10;&#10;Description automatically generated">
                <a:extLst>
                  <a:ext uri="{FF2B5EF4-FFF2-40B4-BE49-F238E27FC236}">
                    <a16:creationId xmlns:a16="http://schemas.microsoft.com/office/drawing/2014/main" id="{C5B8AB58-D4B1-AC88-49EF-A12FE56910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1392" y="1952460"/>
                <a:ext cx="815809" cy="1015422"/>
              </a:xfrm>
              <a:prstGeom prst="rect">
                <a:avLst/>
              </a:prstGeom>
            </p:spPr>
          </p:pic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DFB54C4-06B1-4A64-FCAB-A1690FE3BF60}"/>
                  </a:ext>
                </a:extLst>
              </p:cNvPr>
              <p:cNvSpPr txBox="1"/>
              <p:nvPr/>
            </p:nvSpPr>
            <p:spPr>
              <a:xfrm>
                <a:off x="3153813" y="2313605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E903BA9-E38A-CF03-749A-BF95F6539BDD}"/>
                </a:ext>
              </a:extLst>
            </p:cNvPr>
            <p:cNvGrpSpPr/>
            <p:nvPr/>
          </p:nvGrpSpPr>
          <p:grpSpPr>
            <a:xfrm>
              <a:off x="6907024" y="1942101"/>
              <a:ext cx="1765496" cy="1015422"/>
              <a:chOff x="854900" y="1952460"/>
              <a:chExt cx="1765496" cy="1015422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B8E94F88-5798-3394-57E3-C76B401C3619}"/>
                  </a:ext>
                </a:extLst>
              </p:cNvPr>
              <p:cNvGrpSpPr/>
              <p:nvPr/>
            </p:nvGrpSpPr>
            <p:grpSpPr>
              <a:xfrm>
                <a:off x="854900" y="1952460"/>
                <a:ext cx="819698" cy="1015422"/>
                <a:chOff x="854900" y="1952460"/>
                <a:chExt cx="819698" cy="1015422"/>
              </a:xfrm>
            </p:grpSpPr>
            <p:pic>
              <p:nvPicPr>
                <p:cNvPr id="102" name="Picture 101" descr="A picture containing text, monitor, display, kitchen appliance&#10;&#10;Description automatically generated">
                  <a:extLst>
                    <a:ext uri="{FF2B5EF4-FFF2-40B4-BE49-F238E27FC236}">
                      <a16:creationId xmlns:a16="http://schemas.microsoft.com/office/drawing/2014/main" id="{0BB32E0F-DF1F-F656-07CD-158BD9166F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900" y="1952460"/>
                  <a:ext cx="815809" cy="1015422"/>
                </a:xfrm>
                <a:prstGeom prst="rect">
                  <a:avLst/>
                </a:prstGeom>
              </p:spPr>
            </p:pic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FCA64342-02CF-9408-FD87-D32BBF5F4F62}"/>
                    </a:ext>
                  </a:extLst>
                </p:cNvPr>
                <p:cNvSpPr txBox="1"/>
                <p:nvPr/>
              </p:nvSpPr>
              <p:spPr>
                <a:xfrm>
                  <a:off x="892011" y="2313605"/>
                  <a:ext cx="782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.m3u8</a:t>
                  </a:r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3B62ABEB-7E9B-CC34-F5B5-D13F24D15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2364" y="1952460"/>
                <a:ext cx="397828" cy="464596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6AD89B35-7955-5471-E333-309426BC2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2364" y="2498271"/>
                <a:ext cx="397828" cy="464596"/>
              </a:xfrm>
              <a:prstGeom prst="rect">
                <a:avLst/>
              </a:prstGeom>
            </p:spPr>
          </p:pic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F46B60F0-E4C4-BFE3-8653-9017B792B0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2568" y="1952460"/>
                <a:ext cx="397828" cy="464596"/>
              </a:xfrm>
              <a:prstGeom prst="rect">
                <a:avLst/>
              </a:prstGeom>
            </p:spPr>
          </p:pic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DF2145D3-9763-8282-686A-D5A66B1BAF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2568" y="2498271"/>
                <a:ext cx="397828" cy="464596"/>
              </a:xfrm>
              <a:prstGeom prst="rect">
                <a:avLst/>
              </a:prstGeom>
            </p:spPr>
          </p:pic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F72656D-3F6F-3C9B-964C-79A17721ED0F}"/>
                </a:ext>
              </a:extLst>
            </p:cNvPr>
            <p:cNvGrpSpPr/>
            <p:nvPr/>
          </p:nvGrpSpPr>
          <p:grpSpPr>
            <a:xfrm>
              <a:off x="6426914" y="3061441"/>
              <a:ext cx="2437262" cy="1066222"/>
              <a:chOff x="4111807" y="4130097"/>
              <a:chExt cx="2437262" cy="1066222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674BC8B3-F78D-48DD-2189-5A891A4DD929}"/>
                  </a:ext>
                </a:extLst>
              </p:cNvPr>
              <p:cNvGrpSpPr/>
              <p:nvPr/>
            </p:nvGrpSpPr>
            <p:grpSpPr>
              <a:xfrm>
                <a:off x="4111807" y="4130097"/>
                <a:ext cx="1785001" cy="1066222"/>
                <a:chOff x="884273" y="4109932"/>
                <a:chExt cx="1565134" cy="1066222"/>
              </a:xfrm>
            </p:grpSpPr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681F3191-AE0F-63A1-BEA0-BDD85255AFAE}"/>
                    </a:ext>
                  </a:extLst>
                </p:cNvPr>
                <p:cNvSpPr/>
                <p:nvPr/>
              </p:nvSpPr>
              <p:spPr>
                <a:xfrm>
                  <a:off x="892011" y="4112366"/>
                  <a:ext cx="470996" cy="236085"/>
                </a:xfrm>
                <a:prstGeom prst="roundRect">
                  <a:avLst>
                    <a:gd name="adj" fmla="val 21789"/>
                  </a:avLst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.mp4</a:t>
                  </a:r>
                </a:p>
              </p:txBody>
            </p:sp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F270FD9F-2FCE-E28A-F83C-1E05A2D0E331}"/>
                    </a:ext>
                  </a:extLst>
                </p:cNvPr>
                <p:cNvSpPr/>
                <p:nvPr/>
              </p:nvSpPr>
              <p:spPr>
                <a:xfrm>
                  <a:off x="1435211" y="4112366"/>
                  <a:ext cx="470996" cy="236085"/>
                </a:xfrm>
                <a:prstGeom prst="roundRect">
                  <a:avLst>
                    <a:gd name="adj" fmla="val 21789"/>
                  </a:avLst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.mp4</a:t>
                  </a:r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5DFEA2CD-F2DC-3C5A-BBDD-0C34F9A97BE2}"/>
                    </a:ext>
                  </a:extLst>
                </p:cNvPr>
                <p:cNvSpPr/>
                <p:nvPr/>
              </p:nvSpPr>
              <p:spPr>
                <a:xfrm>
                  <a:off x="1978411" y="4109932"/>
                  <a:ext cx="470996" cy="236085"/>
                </a:xfrm>
                <a:prstGeom prst="roundRect">
                  <a:avLst>
                    <a:gd name="adj" fmla="val 21789"/>
                  </a:avLst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.mp4</a:t>
                  </a:r>
                </a:p>
              </p:txBody>
            </p:sp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04709CC1-3800-FB0A-5286-C1B3770A5341}"/>
                    </a:ext>
                  </a:extLst>
                </p:cNvPr>
                <p:cNvSpPr/>
                <p:nvPr/>
              </p:nvSpPr>
              <p:spPr>
                <a:xfrm>
                  <a:off x="884273" y="4459617"/>
                  <a:ext cx="470996" cy="236085"/>
                </a:xfrm>
                <a:prstGeom prst="roundRect">
                  <a:avLst>
                    <a:gd name="adj" fmla="val 21789"/>
                  </a:avLst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.mp4</a:t>
                  </a:r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88DDF9CB-6764-18DF-9358-5ADA940A0DE2}"/>
                    </a:ext>
                  </a:extLst>
                </p:cNvPr>
                <p:cNvSpPr/>
                <p:nvPr/>
              </p:nvSpPr>
              <p:spPr>
                <a:xfrm>
                  <a:off x="1427473" y="4459617"/>
                  <a:ext cx="470996" cy="236085"/>
                </a:xfrm>
                <a:prstGeom prst="roundRect">
                  <a:avLst>
                    <a:gd name="adj" fmla="val 21789"/>
                  </a:avLst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.mp4</a:t>
                  </a:r>
                </a:p>
              </p:txBody>
            </p:sp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C912F937-8AD3-E49B-38FE-830E8EFA688B}"/>
                    </a:ext>
                  </a:extLst>
                </p:cNvPr>
                <p:cNvSpPr/>
                <p:nvPr/>
              </p:nvSpPr>
              <p:spPr>
                <a:xfrm>
                  <a:off x="1970673" y="4457183"/>
                  <a:ext cx="470996" cy="236085"/>
                </a:xfrm>
                <a:prstGeom prst="roundRect">
                  <a:avLst>
                    <a:gd name="adj" fmla="val 21789"/>
                  </a:avLst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.mp4</a:t>
                  </a:r>
                </a:p>
              </p:txBody>
            </p:sp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EEE2401A-AA89-A511-5367-8A45D31C6594}"/>
                    </a:ext>
                  </a:extLst>
                </p:cNvPr>
                <p:cNvSpPr/>
                <p:nvPr/>
              </p:nvSpPr>
              <p:spPr>
                <a:xfrm>
                  <a:off x="892011" y="4940069"/>
                  <a:ext cx="470996" cy="236085"/>
                </a:xfrm>
                <a:prstGeom prst="roundRect">
                  <a:avLst>
                    <a:gd name="adj" fmla="val 21789"/>
                  </a:avLst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.mp4</a:t>
                  </a:r>
                </a:p>
              </p:txBody>
            </p:sp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32A22A0A-5EB4-0E1C-B0EA-9750362BBD34}"/>
                    </a:ext>
                  </a:extLst>
                </p:cNvPr>
                <p:cNvSpPr/>
                <p:nvPr/>
              </p:nvSpPr>
              <p:spPr>
                <a:xfrm>
                  <a:off x="1435211" y="4940069"/>
                  <a:ext cx="470996" cy="236085"/>
                </a:xfrm>
                <a:prstGeom prst="roundRect">
                  <a:avLst>
                    <a:gd name="adj" fmla="val 21789"/>
                  </a:avLst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.mp4</a:t>
                  </a:r>
                </a:p>
              </p:txBody>
            </p:sp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7B852DB2-2D12-3564-6242-5D723A6C467D}"/>
                    </a:ext>
                  </a:extLst>
                </p:cNvPr>
                <p:cNvSpPr/>
                <p:nvPr/>
              </p:nvSpPr>
              <p:spPr>
                <a:xfrm>
                  <a:off x="1978411" y="4937635"/>
                  <a:ext cx="470996" cy="236085"/>
                </a:xfrm>
                <a:prstGeom prst="roundRect">
                  <a:avLst>
                    <a:gd name="adj" fmla="val 21789"/>
                  </a:avLst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.mp4</a:t>
                  </a:r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35620D8-3928-19DA-F243-86FCBE98384C}"/>
                  </a:ext>
                </a:extLst>
              </p:cNvPr>
              <p:cNvSpPr txBox="1"/>
              <p:nvPr/>
            </p:nvSpPr>
            <p:spPr>
              <a:xfrm rot="5400000">
                <a:off x="5215009" y="3714182"/>
                <a:ext cx="359795" cy="230832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. .</a:t>
                </a:r>
                <a:endParaRPr lang="ko-KR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4C210E5-1A1C-FFC1-F673-117A28307FDE}"/>
                </a:ext>
              </a:extLst>
            </p:cNvPr>
            <p:cNvSpPr txBox="1"/>
            <p:nvPr/>
          </p:nvSpPr>
          <p:spPr>
            <a:xfrm>
              <a:off x="6299265" y="1562155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DASH/HLS/CMAF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398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139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Ghulam Mujtaba</dc:creator>
  <cp:lastModifiedBy>Ghulam Mujtaba</cp:lastModifiedBy>
  <cp:revision>1</cp:revision>
  <dcterms:created xsi:type="dcterms:W3CDTF">2024-06-22T16:54:37Z</dcterms:created>
  <dcterms:modified xsi:type="dcterms:W3CDTF">2024-06-22T16:56:58Z</dcterms:modified>
</cp:coreProperties>
</file>