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wmf" ContentType="image/x-wmf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347AD22-2932-4D78-A08A-42F8F1BB234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Afbeelding 8" descr=""/>
          <p:cNvPicPr/>
          <p:nvPr/>
        </p:nvPicPr>
        <p:blipFill>
          <a:blip r:embed="rId2"/>
          <a:stretch/>
        </p:blipFill>
        <p:spPr>
          <a:xfrm>
            <a:off x="-11880" y="5722560"/>
            <a:ext cx="10091520" cy="18374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4720" y="1319400"/>
            <a:ext cx="8889480" cy="2380680"/>
          </a:xfrm>
          <a:prstGeom prst="rect">
            <a:avLst/>
          </a:prstGeom>
        </p:spPr>
        <p:txBody>
          <a:bodyPr lIns="72000" rIns="72000" tIns="36000" bIns="36000" anchor="b"/>
          <a:p>
            <a:pPr>
              <a:lnSpc>
                <a:spcPct val="100000"/>
              </a:lnSpc>
            </a:pPr>
            <a:r>
              <a:rPr b="0" lang="nl-BE" sz="3600" spc="-1" strike="noStrike">
                <a:solidFill>
                  <a:srgbClr val="0044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 om de stijl te bewerken</a:t>
            </a:r>
            <a:endParaRPr b="0" lang="nl-BE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870" spc="-1" strike="noStrike">
                <a:solidFill>
                  <a:srgbClr val="0044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nl-BE" sz="2870" spc="-1" strike="noStrike">
              <a:solidFill>
                <a:srgbClr val="00446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430" spc="-1" strike="noStrike">
                <a:solidFill>
                  <a:srgbClr val="0044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nl-BE" sz="2430" spc="-1" strike="noStrike">
              <a:solidFill>
                <a:srgbClr val="00446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210" spc="-1" strike="noStrike">
                <a:solidFill>
                  <a:srgbClr val="0044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nl-BE" sz="2210" spc="-1" strike="noStrike">
              <a:solidFill>
                <a:srgbClr val="00446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210" spc="-1" strike="noStrike">
                <a:solidFill>
                  <a:srgbClr val="0044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nl-BE" sz="2210" spc="-1" strike="noStrike">
              <a:solidFill>
                <a:srgbClr val="00446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210" spc="-1" strike="noStrike">
                <a:solidFill>
                  <a:srgbClr val="0044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nl-BE" sz="2210" spc="-1" strike="noStrike">
              <a:solidFill>
                <a:srgbClr val="00446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210" spc="-1" strike="noStrike">
                <a:solidFill>
                  <a:srgbClr val="0044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nl-BE" sz="2210" spc="-1" strike="noStrike">
              <a:solidFill>
                <a:srgbClr val="00446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210" spc="-1" strike="noStrike">
                <a:solidFill>
                  <a:srgbClr val="0044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nl-BE" sz="2210" spc="-1" strike="noStrike">
              <a:solidFill>
                <a:srgbClr val="004466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clips.uantwerpen.be/projects/accumulate-acquiring-crucial-medical-information-using-language-technology" TargetMode="External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umps.wikimedia.org/nlwiki/latest/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40080" y="911160"/>
            <a:ext cx="8889480" cy="2380680"/>
          </a:xfrm>
          <a:prstGeom prst="rect">
            <a:avLst/>
          </a:prstGeom>
          <a:noFill/>
          <a:ln>
            <a:noFill/>
          </a:ln>
        </p:spPr>
        <p:txBody>
          <a:bodyPr lIns="72000" rIns="72000" tIns="36000" bIns="36000"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44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 extraction from biomedical texts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95080" y="3474720"/>
            <a:ext cx="9371880" cy="2369160"/>
          </a:xfrm>
          <a:prstGeom prst="rect">
            <a:avLst/>
          </a:prstGeom>
          <a:noFill/>
          <a:ln>
            <a:noFill/>
          </a:ln>
        </p:spPr>
        <p:txBody>
          <a:bodyPr lIns="72000" rIns="72000" tIns="36000" bIns="36000"/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89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Computationele modellen voor taalbegrip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89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 maart 2017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89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Sander Kersten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89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Universiteit Antwerpen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medical entities in the subcorpus of Wikipedia articles.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Complicated by lexical and morphological variations.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there are entities that occur in the same sentence and are related according to the Metathesaurus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these results as seed tuples and/or seed patterns to generate new pairs and new linguistic patterns.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29560" y="19249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Principles of RE and possible applications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for relation extraction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Supervised 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Semi-supervised 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Bootstrapping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 extraction in practice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 study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Principles and purposes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structured data from unstructured documents.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65840" y="3200400"/>
            <a:ext cx="6406560" cy="30373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Applications?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 and answering systems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summarization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Supervised Relation Extraction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46200" y="1981080"/>
            <a:ext cx="8951040" cy="28652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with supervised 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a lot of annotated data.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Often not available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Expensive and time-consuming to produce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project at CliPS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2011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ACCUMULATE: Acquiring crucial medical information using language technology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ACCUMULATE project will automatically recognise crucial information in the free text of clinical reports written in English and Dutch by designing, developing and evaluating advanced language technology (LT) for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semantic processing of the texts that are often morpho-syntactically not well-formed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 of my project: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Compensate the lack of well-annotated Dutch corpora using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semi-supervised 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Semi-supervised 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22960" y="2111040"/>
            <a:ext cx="8547120" cy="35582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gathering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UMLS (Unified Medical Language System)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Metathesaurus  → Provides seed tuples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Semantic Network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SPECIALIST Lexicon and Lexical Tools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Corpus of Dutch wikipedia articles concerning medical topics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Wikidumps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WikiExtractor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2017-03-19T15:58:05Z</dcterms:created>
  <dc:creator/>
  <dc:description/>
  <dc:language>en-US</dc:language>
  <cp:lastModifiedBy/>
  <dcterms:modified xsi:type="dcterms:W3CDTF">2017-03-19T20:32:31Z</dcterms:modified>
  <cp:revision>16</cp:revision>
  <dc:subject/>
  <dc:title/>
</cp:coreProperties>
</file>