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C_FCCD081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  <p:sldMasterId id="2147483661" r:id="rId3"/>
    <p:sldMasterId id="2147483660" r:id="rId4"/>
  </p:sldMasterIdLst>
  <p:notesMasterIdLst>
    <p:notesMasterId r:id="rId43"/>
  </p:notesMasterIdLst>
  <p:sldIdLst>
    <p:sldId id="262" r:id="rId5"/>
    <p:sldId id="268" r:id="rId6"/>
    <p:sldId id="311" r:id="rId7"/>
    <p:sldId id="312" r:id="rId8"/>
    <p:sldId id="310" r:id="rId9"/>
    <p:sldId id="267" r:id="rId10"/>
    <p:sldId id="270" r:id="rId11"/>
    <p:sldId id="269" r:id="rId12"/>
    <p:sldId id="313" r:id="rId13"/>
    <p:sldId id="257" r:id="rId14"/>
    <p:sldId id="258" r:id="rId15"/>
    <p:sldId id="260" r:id="rId16"/>
    <p:sldId id="259" r:id="rId17"/>
    <p:sldId id="261" r:id="rId18"/>
    <p:sldId id="314" r:id="rId19"/>
    <p:sldId id="274" r:id="rId20"/>
    <p:sldId id="273" r:id="rId21"/>
    <p:sldId id="275" r:id="rId22"/>
    <p:sldId id="276" r:id="rId23"/>
    <p:sldId id="277" r:id="rId24"/>
    <p:sldId id="308" r:id="rId25"/>
    <p:sldId id="278" r:id="rId26"/>
    <p:sldId id="263" r:id="rId27"/>
    <p:sldId id="264" r:id="rId28"/>
    <p:sldId id="265" r:id="rId29"/>
    <p:sldId id="279" r:id="rId30"/>
    <p:sldId id="280" r:id="rId31"/>
    <p:sldId id="296" r:id="rId32"/>
    <p:sldId id="297" r:id="rId33"/>
    <p:sldId id="299" r:id="rId34"/>
    <p:sldId id="301" r:id="rId35"/>
    <p:sldId id="302" r:id="rId36"/>
    <p:sldId id="282" r:id="rId37"/>
    <p:sldId id="283" r:id="rId38"/>
    <p:sldId id="281" r:id="rId39"/>
    <p:sldId id="284" r:id="rId40"/>
    <p:sldId id="285" r:id="rId41"/>
    <p:sldId id="309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5B862D7-0885-4FB9-BA56-ED2E947477AC}">
          <p14:sldIdLst>
            <p14:sldId id="262"/>
          </p14:sldIdLst>
        </p14:section>
        <p14:section name="Sección sin título" id="{D9FBBA22-025D-42BE-9FC5-29C67A150301}">
          <p14:sldIdLst/>
        </p14:section>
        <p14:section name="Sección sin título" id="{F54277CF-706D-4743-AF45-EBB0CB205148}">
          <p14:sldIdLst>
            <p14:sldId id="268"/>
            <p14:sldId id="311"/>
            <p14:sldId id="312"/>
            <p14:sldId id="310"/>
            <p14:sldId id="267"/>
            <p14:sldId id="270"/>
            <p14:sldId id="269"/>
            <p14:sldId id="313"/>
            <p14:sldId id="257"/>
            <p14:sldId id="258"/>
            <p14:sldId id="260"/>
            <p14:sldId id="259"/>
            <p14:sldId id="261"/>
            <p14:sldId id="314"/>
            <p14:sldId id="274"/>
            <p14:sldId id="273"/>
            <p14:sldId id="275"/>
            <p14:sldId id="276"/>
            <p14:sldId id="277"/>
            <p14:sldId id="308"/>
            <p14:sldId id="278"/>
            <p14:sldId id="263"/>
            <p14:sldId id="264"/>
            <p14:sldId id="265"/>
            <p14:sldId id="279"/>
            <p14:sldId id="280"/>
            <p14:sldId id="296"/>
            <p14:sldId id="297"/>
            <p14:sldId id="299"/>
            <p14:sldId id="301"/>
            <p14:sldId id="302"/>
            <p14:sldId id="282"/>
            <p14:sldId id="283"/>
            <p14:sldId id="281"/>
            <p14:sldId id="284"/>
            <p14:sldId id="285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ACDEE1-7095-1353-1513-53757B775BCB}" name="SanderPC" initials="S" userId="SanderP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C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omments/modernComment_11C_FCCD08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BF3B82-D5B2-4BA1-BBCB-BB10D94DBA72}" authorId="{14ACDEE1-7095-1353-1513-53757B775BCB}" created="2025-09-17T01:59:15.420">
    <pc:sldMkLst xmlns:pc="http://schemas.microsoft.com/office/powerpoint/2013/main/command">
      <pc:docMk/>
      <pc:sldMk cId="4241295380" sldId="284"/>
    </pc:sldMkLst>
    <p188:txBody>
      <a:bodyPr/>
      <a:lstStyle/>
      <a:p>
        <a:r>
          <a:rPr lang="es-ES"/>
          <a:t> gancho  ¿Qué es? Empieza con una oración o párrafo que capture la atención y presente el tema
amplio.
 ¿Cómo? Puedes usar:
 Un dato estadístico relevante y sorprendente.
 Una cita de un autor importante en el campo.
 La descripción de un problema social, económico o tecnológico actual.
 La importancia general del área de estudio.
 Ejemplo: "En la última década, el uso de inteligencia artificial (IA) ha transformado
radicalmente industrias como la medicina, las finanzas y el transporte."
 Establecer el Problema y la Relevancia (El Cuello del Embudo)
 ¿Qué es? Aquí reduces el foco. Del tema general (IA), pasas a un área más específica (IA en
educación) y luego señalas un problema o gap (vacío) en ese campo.
 ¿Cómo? Menciona:
 Qué problema existe que necesita solución.
 Qué aspecto no ha sido suficientemente estudiado ("A pesar de los avances, pocos
estudios se han centrado en...").
 Por qué es importante resolver o estudiar ese problema.
 Ejemplo: "Sin embargo, su aplicación en el ámbito educativo, específicamente en la
personalización del aprendizaje para estudiantes con dificultades, sigue siendo un campo
emergente y poco explorado. Existe una brecha entre el potencial teórico de la IA y su
implementación práctica efectiva en aulas reales.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39D2F-F890-40FC-B851-2622A8E25638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272AB42-D1D6-4739-8C3F-7E560456DCF4}">
      <dgm:prSet phldrT="[Texto]"/>
      <dgm:spPr/>
      <dgm:t>
        <a:bodyPr/>
        <a:lstStyle/>
        <a:p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Cualitativo </a:t>
          </a:r>
          <a:endParaRPr lang="es-ES" dirty="0"/>
        </a:p>
      </dgm:t>
    </dgm:pt>
    <dgm:pt modelId="{93F10E18-FBC3-43C5-A05C-D9AD47124B40}" type="parTrans" cxnId="{A46FFC2E-2867-44D6-82E5-A93AD4F3FAD1}">
      <dgm:prSet/>
      <dgm:spPr/>
      <dgm:t>
        <a:bodyPr/>
        <a:lstStyle/>
        <a:p>
          <a:endParaRPr lang="es-ES"/>
        </a:p>
      </dgm:t>
    </dgm:pt>
    <dgm:pt modelId="{97E408F6-9FEB-4F67-B934-3D7428F89133}" type="sibTrans" cxnId="{A46FFC2E-2867-44D6-82E5-A93AD4F3FAD1}">
      <dgm:prSet/>
      <dgm:spPr/>
      <dgm:t>
        <a:bodyPr/>
        <a:lstStyle/>
        <a:p>
          <a:endParaRPr lang="es-ES"/>
        </a:p>
      </dgm:t>
    </dgm:pt>
    <dgm:pt modelId="{7ACF126C-B1EA-47A7-8154-217CE28A2F2E}">
      <dgm:prSet phldrT="[Texto]"/>
      <dgm:spPr/>
      <dgm:t>
        <a:bodyPr/>
        <a:lstStyle/>
        <a:p>
          <a:r>
            <a:rPr lang="es-ES">
              <a:latin typeface="Arial" panose="020B0604020202020204" pitchFamily="34" charset="0"/>
              <a:cs typeface="Arial" panose="020B0604020202020204" pitchFamily="34" charset="0"/>
            </a:rPr>
            <a:t>Cuantitativo</a:t>
          </a:r>
          <a:endParaRPr lang="es-ES" dirty="0"/>
        </a:p>
      </dgm:t>
    </dgm:pt>
    <dgm:pt modelId="{82347315-5CF4-490E-BE3D-D7762A59BE00}" type="parTrans" cxnId="{0761AB7B-5299-4DA7-BFD5-C637321CBB93}">
      <dgm:prSet/>
      <dgm:spPr/>
      <dgm:t>
        <a:bodyPr/>
        <a:lstStyle/>
        <a:p>
          <a:endParaRPr lang="es-ES"/>
        </a:p>
      </dgm:t>
    </dgm:pt>
    <dgm:pt modelId="{E0F8CAF7-AD4F-4EBF-BABE-11F8ED24C413}" type="sibTrans" cxnId="{0761AB7B-5299-4DA7-BFD5-C637321CBB93}">
      <dgm:prSet/>
      <dgm:spPr/>
      <dgm:t>
        <a:bodyPr/>
        <a:lstStyle/>
        <a:p>
          <a:endParaRPr lang="es-ES"/>
        </a:p>
      </dgm:t>
    </dgm:pt>
    <dgm:pt modelId="{FE5FC492-2C3C-4231-9805-49D6EB8C6631}" type="pres">
      <dgm:prSet presAssocID="{76A39D2F-F890-40FC-B851-2622A8E25638}" presName="compositeShape" presStyleCnt="0">
        <dgm:presLayoutVars>
          <dgm:chMax val="2"/>
          <dgm:dir/>
          <dgm:resizeHandles val="exact"/>
        </dgm:presLayoutVars>
      </dgm:prSet>
      <dgm:spPr/>
    </dgm:pt>
    <dgm:pt modelId="{50761056-B4C5-4C67-A854-547827724336}" type="pres">
      <dgm:prSet presAssocID="{76A39D2F-F890-40FC-B851-2622A8E25638}" presName="divider" presStyleLbl="fgShp" presStyleIdx="0" presStyleCnt="1"/>
      <dgm:spPr/>
    </dgm:pt>
    <dgm:pt modelId="{DA40F0F7-994A-4F57-97A5-3B282BFD228F}" type="pres">
      <dgm:prSet presAssocID="{B272AB42-D1D6-4739-8C3F-7E560456DCF4}" presName="downArrow" presStyleLbl="node1" presStyleIdx="0" presStyleCnt="2" custLinFactNeighborX="1594" custLinFactNeighborY="7394"/>
      <dgm:spPr>
        <a:solidFill>
          <a:srgbClr val="7030A0"/>
        </a:solidFill>
      </dgm:spPr>
    </dgm:pt>
    <dgm:pt modelId="{E27D8CE3-ADC3-485A-A08C-87C691BA7510}" type="pres">
      <dgm:prSet presAssocID="{B272AB42-D1D6-4739-8C3F-7E560456DCF4}" presName="downArrowText" presStyleLbl="revTx" presStyleIdx="0" presStyleCnt="2">
        <dgm:presLayoutVars>
          <dgm:bulletEnabled val="1"/>
        </dgm:presLayoutVars>
      </dgm:prSet>
      <dgm:spPr/>
    </dgm:pt>
    <dgm:pt modelId="{03ED141D-2D48-4DF2-8467-942EFE82D00C}" type="pres">
      <dgm:prSet presAssocID="{7ACF126C-B1EA-47A7-8154-217CE28A2F2E}" presName="upArrow" presStyleLbl="node1" presStyleIdx="1" presStyleCnt="2"/>
      <dgm:spPr>
        <a:solidFill>
          <a:srgbClr val="5BCD0D"/>
        </a:solidFill>
      </dgm:spPr>
    </dgm:pt>
    <dgm:pt modelId="{ABF46390-F540-4176-A51A-3FB9639E3B78}" type="pres">
      <dgm:prSet presAssocID="{7ACF126C-B1EA-47A7-8154-217CE28A2F2E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A46FFC2E-2867-44D6-82E5-A93AD4F3FAD1}" srcId="{76A39D2F-F890-40FC-B851-2622A8E25638}" destId="{B272AB42-D1D6-4739-8C3F-7E560456DCF4}" srcOrd="0" destOrd="0" parTransId="{93F10E18-FBC3-43C5-A05C-D9AD47124B40}" sibTransId="{97E408F6-9FEB-4F67-B934-3D7428F89133}"/>
    <dgm:cxn modelId="{C41DBD62-4DCB-46EC-BA38-541488401831}" type="presOf" srcId="{76A39D2F-F890-40FC-B851-2622A8E25638}" destId="{FE5FC492-2C3C-4231-9805-49D6EB8C6631}" srcOrd="0" destOrd="0" presId="urn:microsoft.com/office/officeart/2005/8/layout/arrow3"/>
    <dgm:cxn modelId="{8593EB73-10B1-4213-A882-9000A96C7CAF}" type="presOf" srcId="{7ACF126C-B1EA-47A7-8154-217CE28A2F2E}" destId="{ABF46390-F540-4176-A51A-3FB9639E3B78}" srcOrd="0" destOrd="0" presId="urn:microsoft.com/office/officeart/2005/8/layout/arrow3"/>
    <dgm:cxn modelId="{0761AB7B-5299-4DA7-BFD5-C637321CBB93}" srcId="{76A39D2F-F890-40FC-B851-2622A8E25638}" destId="{7ACF126C-B1EA-47A7-8154-217CE28A2F2E}" srcOrd="1" destOrd="0" parTransId="{82347315-5CF4-490E-BE3D-D7762A59BE00}" sibTransId="{E0F8CAF7-AD4F-4EBF-BABE-11F8ED24C413}"/>
    <dgm:cxn modelId="{805429EF-1048-412F-A2C6-B5810F81082E}" type="presOf" srcId="{B272AB42-D1D6-4739-8C3F-7E560456DCF4}" destId="{E27D8CE3-ADC3-485A-A08C-87C691BA7510}" srcOrd="0" destOrd="0" presId="urn:microsoft.com/office/officeart/2005/8/layout/arrow3"/>
    <dgm:cxn modelId="{CD699516-F154-422B-B08C-06FBBD5ADB55}" type="presParOf" srcId="{FE5FC492-2C3C-4231-9805-49D6EB8C6631}" destId="{50761056-B4C5-4C67-A854-547827724336}" srcOrd="0" destOrd="0" presId="urn:microsoft.com/office/officeart/2005/8/layout/arrow3"/>
    <dgm:cxn modelId="{323E20C4-25F5-4C89-83D9-8D636083EB35}" type="presParOf" srcId="{FE5FC492-2C3C-4231-9805-49D6EB8C6631}" destId="{DA40F0F7-994A-4F57-97A5-3B282BFD228F}" srcOrd="1" destOrd="0" presId="urn:microsoft.com/office/officeart/2005/8/layout/arrow3"/>
    <dgm:cxn modelId="{AA14CDA9-5E93-4F3F-8DAE-0AA179F29215}" type="presParOf" srcId="{FE5FC492-2C3C-4231-9805-49D6EB8C6631}" destId="{E27D8CE3-ADC3-485A-A08C-87C691BA7510}" srcOrd="2" destOrd="0" presId="urn:microsoft.com/office/officeart/2005/8/layout/arrow3"/>
    <dgm:cxn modelId="{0145FD81-3D5F-40E7-B4DA-A5469B348224}" type="presParOf" srcId="{FE5FC492-2C3C-4231-9805-49D6EB8C6631}" destId="{03ED141D-2D48-4DF2-8467-942EFE82D00C}" srcOrd="3" destOrd="0" presId="urn:microsoft.com/office/officeart/2005/8/layout/arrow3"/>
    <dgm:cxn modelId="{0143B7C7-BCD0-4322-AEE7-687C5A2061A9}" type="presParOf" srcId="{FE5FC492-2C3C-4231-9805-49D6EB8C6631}" destId="{ABF46390-F540-4176-A51A-3FB9639E3B78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61056-B4C5-4C67-A854-547827724336}">
      <dsp:nvSpPr>
        <dsp:cNvPr id="0" name=""/>
        <dsp:cNvSpPr/>
      </dsp:nvSpPr>
      <dsp:spPr>
        <a:xfrm rot="21300000">
          <a:off x="17962" y="1709159"/>
          <a:ext cx="5817545" cy="66619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0F0F7-994A-4F57-97A5-3B282BFD228F}">
      <dsp:nvSpPr>
        <dsp:cNvPr id="0" name=""/>
        <dsp:cNvSpPr/>
      </dsp:nvSpPr>
      <dsp:spPr>
        <a:xfrm>
          <a:off x="730407" y="325029"/>
          <a:ext cx="1756041" cy="1633806"/>
        </a:xfrm>
        <a:prstGeom prst="downArrow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D8CE3-ADC3-485A-A08C-87C691BA7510}">
      <dsp:nvSpPr>
        <dsp:cNvPr id="0" name=""/>
        <dsp:cNvSpPr/>
      </dsp:nvSpPr>
      <dsp:spPr>
        <a:xfrm>
          <a:off x="3102339" y="0"/>
          <a:ext cx="1873110" cy="1715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>
              <a:latin typeface="Arial" panose="020B0604020202020204" pitchFamily="34" charset="0"/>
              <a:cs typeface="Arial" panose="020B0604020202020204" pitchFamily="34" charset="0"/>
            </a:rPr>
            <a:t>Cualitativo </a:t>
          </a:r>
          <a:endParaRPr lang="es-ES" sz="2300" kern="1200" dirty="0"/>
        </a:p>
      </dsp:txBody>
      <dsp:txXfrm>
        <a:off x="3102339" y="0"/>
        <a:ext cx="1873110" cy="1715496"/>
      </dsp:txXfrm>
    </dsp:sp>
    <dsp:sp modelId="{03ED141D-2D48-4DF2-8467-942EFE82D00C}">
      <dsp:nvSpPr>
        <dsp:cNvPr id="0" name=""/>
        <dsp:cNvSpPr/>
      </dsp:nvSpPr>
      <dsp:spPr>
        <a:xfrm>
          <a:off x="3395013" y="2246483"/>
          <a:ext cx="1756041" cy="1633806"/>
        </a:xfrm>
        <a:prstGeom prst="upArrow">
          <a:avLst/>
        </a:prstGeom>
        <a:solidFill>
          <a:srgbClr val="5BCD0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6390-F540-4176-A51A-3FB9639E3B78}">
      <dsp:nvSpPr>
        <dsp:cNvPr id="0" name=""/>
        <dsp:cNvSpPr/>
      </dsp:nvSpPr>
      <dsp:spPr>
        <a:xfrm>
          <a:off x="878020" y="2369018"/>
          <a:ext cx="1873110" cy="1715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Arial" panose="020B0604020202020204" pitchFamily="34" charset="0"/>
              <a:cs typeface="Arial" panose="020B0604020202020204" pitchFamily="34" charset="0"/>
            </a:rPr>
            <a:t>Cuantitativo</a:t>
          </a:r>
          <a:endParaRPr lang="es-ES" sz="2300" kern="1200" dirty="0"/>
        </a:p>
      </dsp:txBody>
      <dsp:txXfrm>
        <a:off x="878020" y="2369018"/>
        <a:ext cx="1873110" cy="1715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E235E-54F9-432A-9780-369AB6FBC390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C6848-0375-45DE-BCCA-E148BFB131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85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C6848-0375-45DE-BCCA-E148BFB1313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47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C6848-0375-45DE-BCCA-E148BFB13133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62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C6848-0375-45DE-BCCA-E148BFB1313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0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1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7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image" Target="../media/image16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5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svg"/><Relationship Id="rId7" Type="http://schemas.openxmlformats.org/officeDocument/2006/relationships/image" Target="../media/image29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5.sv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3DAC4-FC34-FF31-F727-D340D706A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D7096-6BE3-95C6-F797-C502641F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5A7C1-1A2F-000D-3A41-11E54D38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12A34-1D0F-CA61-DC32-2D4C981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C3FF4-C686-71E2-4267-00BE057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86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CAB7-1353-40EE-090B-DAD0A17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FB3708-8EF3-8722-11F7-B5D3EEC3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5F117-5538-8EFD-84D2-B189F4F2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F09D3-4F0F-DD7A-AAF2-26FE7D3F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0DA6B-EBE0-2BF9-2C87-FBAA711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4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0A34DD-FB2D-844A-9C3A-1ABB2342A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DD4F7-E619-5828-EE4C-3D08F72D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DD61D-6740-32F5-E7D1-7387BEEB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50D90-605F-E810-F956-0CC2D32F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602D5-C3FA-BDDF-22FD-180E7D58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7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5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C89B-B2A3-1018-6E05-B5250F62A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4A12D8-55A1-E6C8-B9C5-983EFC023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55B810-555F-5A55-6247-A419CEFC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7101C6-4EBA-BB2C-5C63-B2FA9723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5B966-3393-DCA4-0B10-B4FD17FE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781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206F3-08AC-378A-67E1-6D63A6F4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7EF16B-E143-05CF-F645-080C386D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4A810A-F074-9D4F-9F4A-A885E52F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E87FA-4362-901B-3654-D02D08A2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4A92F-ABB9-D7B6-F0F8-A367FA4F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1864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5B147-E0D7-2F0F-A44F-47B64605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0EA1B9-D10E-EAB5-F125-83EFCE6AF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1B37E-DE22-89D1-5D4D-9A38EDAB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B89F2-6588-7E7D-E6D6-B830DF4D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0167E-9913-9870-7CB0-4913C566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407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C3A4-8FFE-5333-B40B-D1D4C10A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2F9B2-711D-4502-9207-F763933F5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5BD13B-8554-C381-BDDD-3363D1B1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E06C6-33C0-BA1D-35B4-B112AB17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3C4A91-0F54-5052-5D7A-5A587AB3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8A6C8E-013B-11FE-94A8-31F48264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250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99CCA-97FF-0984-D2C7-632BC1FB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774EC8-6646-F939-D020-EB52EE58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21D9CE-689D-63FB-9578-F7F58126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8D04FD-28D1-E938-EBCE-4467799B8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6760E2-7574-AA9E-2A8E-C4CA4EF17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600C2A-63AB-25F5-57A6-FFB59587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BA6EB3-4B2E-6762-CC7F-CC421669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7CE34A-B48C-DA1F-1E9E-4356691E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09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C13AB-A0DA-BA6D-6E9F-97E9BC80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0D3B94-BDB6-144E-7C5D-71FB3FA3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C0AA53-C59B-8F61-D2FA-495F05EB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8C4351-3034-9C3A-71CB-0E110DC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701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8B695FD-D6F1-AFAF-68F7-5490DBFE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B4DCEFC-868D-ED8B-219B-2454FABF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48601A-FEB5-9307-333A-348E801D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2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3D13-A198-45FC-88F6-2562F21C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044AF-47D3-8993-E063-B6168530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DEC93-9F6D-4A5C-D8F2-627236F0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8517D-55B6-0870-4BAD-BC49489E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E7F7C-08F5-22B9-0BCD-F6E8D97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71CC846-5B02-D3B4-4E45-4590330FE42C}"/>
              </a:ext>
            </a:extLst>
          </p:cNvPr>
          <p:cNvGrpSpPr/>
          <p:nvPr userDrawn="1"/>
        </p:nvGrpSpPr>
        <p:grpSpPr>
          <a:xfrm>
            <a:off x="10540180" y="543639"/>
            <a:ext cx="1435510" cy="1505115"/>
            <a:chOff x="9842243" y="1929343"/>
            <a:chExt cx="2143125" cy="2143125"/>
          </a:xfrm>
        </p:grpSpPr>
        <p:pic>
          <p:nvPicPr>
            <p:cNvPr id="8" name="Picture 3" descr="Metodología de la Investigación - Tesis">
              <a:extLst>
                <a:ext uri="{FF2B5EF4-FFF2-40B4-BE49-F238E27FC236}">
                  <a16:creationId xmlns:a16="http://schemas.microsoft.com/office/drawing/2014/main" id="{21C38882-8F2B-A1E3-958B-6C1908706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57138E9-ABD6-4726-7D20-614A3CEC3918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450514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08CF5-9715-D596-DCBB-1C1FAC49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F1DE0-0265-2656-EE91-83B02FFF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3A769-75D7-2921-DC28-D293B8EFC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377B03-92E3-4894-BDDF-7EB48D3F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0FBEE-6D25-FD21-4443-61AB7E4A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4CFDEA-A040-3B01-662D-7FFE6298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048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F379E-525D-603D-8E7E-80757D6C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C606DA-9298-DDD7-784F-1BFEDAC0C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F6F22E-AB8F-BD0B-45AD-6F52371FD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83848E-56A5-7DD7-72CA-74C6260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B9BFC2-B219-C5DB-98BE-1A9869FB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D57785-E4AC-22FD-CA9A-C26C4EA5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209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246B8-480E-6F69-091C-0C13B94A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378979-19E9-CE49-84EA-6F07C63C9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F615CE-2E36-3D77-47E3-4D2A9384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577DE-6C13-E40A-10B4-9A632802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11D601-E325-1BF4-EB92-1CFEE040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368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E4036F-08FF-255F-3939-81CA41333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34EC19-630F-6106-D25C-C3BFFBB57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A09739-F02C-516D-1F47-5CF70533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6899C-87AD-2F4B-8805-EC0C883A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6B729-F0A4-8DCA-B1A2-B36B617C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462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3DAC4-FC34-FF31-F727-D340D706A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D7096-6BE3-95C6-F797-C502641F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5A7C1-1A2F-000D-3A41-11E54D38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12A34-1D0F-CA61-DC32-2D4C981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C3FF4-C686-71E2-4267-00BE057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472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3D13-A198-45FC-88F6-2562F21C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044AF-47D3-8993-E063-B6168530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DEC93-9F6D-4A5C-D8F2-627236F0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8517D-55B6-0870-4BAD-BC49489E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E7F7C-08F5-22B9-0BCD-F6E8D97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573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8094E-FD25-AD79-F61D-5FFCEBFB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FED5C-4CEA-7F52-FE88-C99F40F5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CAB40-48CE-1908-36EE-4AAE950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1DE0E-F8FF-B785-E4B6-6235586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C632A-9BF7-2842-AA38-36CF8659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8116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17E00-5202-9C86-0AA1-171C2846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9F2FF-59CF-5A35-27A4-AC997A99E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41172-6B2E-BAAC-9337-316EDE5F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65DD4-05DC-BE0E-4CA8-E5CDF111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D8B650-C4D3-3CC7-13D4-3CF7FDA6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49A3-19A2-1EE3-A3D0-4C9374BD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23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FD7B9-2D2D-26FD-4DA8-47D472E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13E8B-25F2-B7A0-9CF2-C6192524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A279D1-2964-29A7-9F1E-4DFD46E2D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C7ED65-0B82-0AE0-CA18-9F2F717B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2A3F05-9713-F246-2994-5DCD7CC7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282E86-A68A-8522-987C-6D6775D3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6C620B-6F69-87E7-DEDB-F37C270B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1A4E77-BF14-C3B4-F6E1-B35D4B1C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4381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1E654-F897-F0FD-A081-99A2AF60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2FAFDB-BFFC-CD73-9DE4-AFD6FC05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D2154F-510A-7FD1-1ADB-FCC55E73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DE3ECD-1313-BA17-D53C-76943CEF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26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8094E-FD25-AD79-F61D-5FFCEBFB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FED5C-4CEA-7F52-FE88-C99F40F5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CAB40-48CE-1908-36EE-4AAE950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1DE0E-F8FF-B785-E4B6-6235586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C632A-9BF7-2842-AA38-36CF8659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150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53F1DB-0A11-2B3B-118D-6AB13DA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7B59B-4300-0724-2DFB-73E940B8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DD975A-C149-D5BC-644A-53AA0BAB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8493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9B123-3AEC-9DC5-5A12-7F363DC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C4201-F4BA-43F2-91CA-B5614727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DA2EB8-5F34-2FF4-9704-E929F5B12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B72BF-0A0A-A3B8-E76F-3CF4F7B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10C98-85FD-751A-C58B-E6B500B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C24F7E-8713-8BEF-3353-D6C1EF0A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890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74340-9D8C-149F-EBD6-011AA8E4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B5E017-E27F-2928-B244-2824B1766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C3AA8-53B1-8ED7-349E-BFD7EA1B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874113-4978-30EE-30E3-4A44B47C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0718E-8BF0-458D-B54F-D7E958C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422367-72D8-5A57-89D6-813F37B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3963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CAB7-1353-40EE-090B-DAD0A17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FB3708-8EF3-8722-11F7-B5D3EEC3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5F117-5538-8EFD-84D2-B189F4F2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F09D3-4F0F-DD7A-AAF2-26FE7D3F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0DA6B-EBE0-2BF9-2C87-FBAA711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740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0A34DD-FB2D-844A-9C3A-1ABB2342A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DD4F7-E619-5828-EE4C-3D08F72D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DD61D-6740-32F5-E7D1-7387BEEB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50D90-605F-E810-F956-0CC2D32F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602D5-C3FA-BDDF-22FD-180E7D58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6369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6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">
            <a:extLst>
              <a:ext uri="{FF2B5EF4-FFF2-40B4-BE49-F238E27FC236}">
                <a16:creationId xmlns:a16="http://schemas.microsoft.com/office/drawing/2014/main" id="{356C674D-C1B2-3D36-EDA7-DF911EB1FEB6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1BD3DABB-62AC-C704-C426-2B0C4C5FE58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Ellipse">
            <a:extLst>
              <a:ext uri="{FF2B5EF4-FFF2-40B4-BE49-F238E27FC236}">
                <a16:creationId xmlns:a16="http://schemas.microsoft.com/office/drawing/2014/main" id="{0CEC4267-75DC-2698-E83E-C2C03A67EEE7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исунок 19">
            <a:extLst>
              <a:ext uri="{FF2B5EF4-FFF2-40B4-BE49-F238E27FC236}">
                <a16:creationId xmlns:a16="http://schemas.microsoft.com/office/drawing/2014/main" id="{A6051B09-DA1A-3E13-A6F8-10F09B9F96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32287" y="1304925"/>
            <a:ext cx="7272338" cy="4968875"/>
          </a:xfrm>
          <a:prstGeom prst="roundRect">
            <a:avLst>
              <a:gd name="adj" fmla="val 930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701A77F-3F56-CD18-BB7D-9EB1DC5C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3519181" cy="33239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br>
              <a:rPr lang="ru-RU" dirty="0"/>
            </a:br>
            <a:r>
              <a:rPr lang="en-US" dirty="0"/>
              <a:t>styles</a:t>
            </a: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C33DAF4D-5B62-BE3B-CC0B-FAEBC6862C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15188" y="4762322"/>
            <a:ext cx="3301200" cy="1487587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EB6561E-A668-1F5B-D3AA-2B30EB3E2784}"/>
              </a:ext>
            </a:extLst>
          </p:cNvPr>
          <p:cNvCxnSpPr>
            <a:cxnSpLocks/>
          </p:cNvCxnSpPr>
          <p:nvPr userDrawn="1"/>
        </p:nvCxnSpPr>
        <p:spPr>
          <a:xfrm>
            <a:off x="588644" y="4762322"/>
            <a:ext cx="0" cy="14868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me Date Placeholder">
            <a:extLst>
              <a:ext uri="{FF2B5EF4-FFF2-40B4-BE49-F238E27FC236}">
                <a16:creationId xmlns:a16="http://schemas.microsoft.com/office/drawing/2014/main" id="{CAC7F701-456D-855A-7EFF-A8080DBB532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512423" y="586604"/>
            <a:ext cx="6347290" cy="207749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buNone/>
              <a:defRPr sz="135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4754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9">
            <a:extLst>
              <a:ext uri="{FF2B5EF4-FFF2-40B4-BE49-F238E27FC236}">
                <a16:creationId xmlns:a16="http://schemas.microsoft.com/office/drawing/2014/main" id="{A6051B09-DA1A-3E13-A6F8-10F09B9F96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32287" y="1304925"/>
            <a:ext cx="7272338" cy="4968875"/>
          </a:xfrm>
          <a:prstGeom prst="roundRect">
            <a:avLst>
              <a:gd name="adj" fmla="val 930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701A77F-3F56-CD18-BB7D-9EB1DC5C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3519181" cy="332398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br>
              <a:rPr lang="ru-RU" dirty="0"/>
            </a:br>
            <a:r>
              <a:rPr lang="en-US" dirty="0"/>
              <a:t>styles</a:t>
            </a: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C33DAF4D-5B62-BE3B-CC0B-FAEBC6862C2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15188" y="4762322"/>
            <a:ext cx="3301200" cy="1487587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EB6561E-A668-1F5B-D3AA-2B30EB3E2784}"/>
              </a:ext>
            </a:extLst>
          </p:cNvPr>
          <p:cNvCxnSpPr>
            <a:cxnSpLocks/>
          </p:cNvCxnSpPr>
          <p:nvPr userDrawn="1"/>
        </p:nvCxnSpPr>
        <p:spPr>
          <a:xfrm>
            <a:off x="588644" y="4762322"/>
            <a:ext cx="0" cy="14868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">
            <a:extLst>
              <a:ext uri="{FF2B5EF4-FFF2-40B4-BE49-F238E27FC236}">
                <a16:creationId xmlns:a16="http://schemas.microsoft.com/office/drawing/2014/main" id="{4BDBECF9-DB34-92C5-7CDA-422E5D1DE174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78F772F3-7657-B77F-33E0-AE26AA139A8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C82AC125-CFE4-4B8F-91CC-A89EEA5C1527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Name Date Placeholder">
            <a:extLst>
              <a:ext uri="{FF2B5EF4-FFF2-40B4-BE49-F238E27FC236}">
                <a16:creationId xmlns:a16="http://schemas.microsoft.com/office/drawing/2014/main" id="{D0C2559A-C607-3F25-0A9B-C84288050F83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512422" y="586604"/>
            <a:ext cx="6346800" cy="207749"/>
          </a:xfr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1816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9">
            <a:extLst>
              <a:ext uri="{FF2B5EF4-FFF2-40B4-BE49-F238E27FC236}">
                <a16:creationId xmlns:a16="http://schemas.microsoft.com/office/drawing/2014/main" id="{A6051B09-DA1A-3E13-A6F8-10F09B9F96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4" y="2869717"/>
            <a:ext cx="8208963" cy="3404084"/>
          </a:xfrm>
          <a:prstGeom prst="roundRect">
            <a:avLst>
              <a:gd name="adj" fmla="val 1206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CEB481F-1823-4765-281F-C81410C01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18769"/>
            <a:ext cx="11007418" cy="132959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5ACA08E9-A0F7-497A-AE3B-794647A6B01F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F3A21855-91DD-0F3C-5A4C-18746B79BB99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392B8F50-6883-091A-C4C2-B9F87717B4A3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08D77A-7D0D-AD7E-C0A8-290E56784BAA}"/>
              </a:ext>
            </a:extLst>
          </p:cNvPr>
          <p:cNvSpPr/>
          <p:nvPr userDrawn="1"/>
        </p:nvSpPr>
        <p:spPr>
          <a:xfrm>
            <a:off x="9012238" y="2869717"/>
            <a:ext cx="2592387" cy="3404082"/>
          </a:xfrm>
          <a:prstGeom prst="roundRect">
            <a:avLst>
              <a:gd name="adj" fmla="val 168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4E5DF"/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87939C5-1375-2506-AC1A-E4C3980173F0}"/>
              </a:ext>
            </a:extLst>
          </p:cNvPr>
          <p:cNvSpPr/>
          <p:nvPr userDrawn="1"/>
        </p:nvSpPr>
        <p:spPr>
          <a:xfrm>
            <a:off x="9238620" y="3078829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pic>
        <p:nvPicPr>
          <p:cNvPr id="13" name="Рисунок 12" descr="Стрелка вниз со сплошной заливкой">
            <a:extLst>
              <a:ext uri="{FF2B5EF4-FFF2-40B4-BE49-F238E27FC236}">
                <a16:creationId xmlns:a16="http://schemas.microsoft.com/office/drawing/2014/main" id="{5FC6818D-A3D7-E8D2-6160-7E6B8FBB75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1"/>
          <a:stretch>
            <a:fillRect/>
          </a:stretch>
        </p:blipFill>
        <p:spPr>
          <a:xfrm rot="13500000">
            <a:off x="9179225" y="3162250"/>
            <a:ext cx="562221" cy="255582"/>
          </a:xfrm>
          <a:prstGeom prst="rect">
            <a:avLst/>
          </a:prstGeom>
        </p:spPr>
      </p:pic>
      <p:sp>
        <p:nvSpPr>
          <p:cNvPr id="14" name="Subtitle Placeholder">
            <a:extLst>
              <a:ext uri="{FF2B5EF4-FFF2-40B4-BE49-F238E27FC236}">
                <a16:creationId xmlns:a16="http://schemas.microsoft.com/office/drawing/2014/main" id="{3BA416E9-12CA-F1D4-926B-21435F9F32C7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012634" y="4080589"/>
            <a:ext cx="2591991" cy="2193211"/>
          </a:xfrm>
        </p:spPr>
        <p:txBody>
          <a:bodyPr lIns="216000" tIns="216000" rIns="216000" bIns="432000" anchor="b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Name Date Placeholder">
            <a:extLst>
              <a:ext uri="{FF2B5EF4-FFF2-40B4-BE49-F238E27FC236}">
                <a16:creationId xmlns:a16="http://schemas.microsoft.com/office/drawing/2014/main" id="{6ADD8380-6541-D4FD-07CE-8A1813FFE94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1512422" y="586604"/>
            <a:ext cx="6346800" cy="207749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buNone/>
              <a:defRPr sz="135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5052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B01F3E5E-5D1C-E562-E561-CADCC5F570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2987017"/>
            <a:ext cx="11017250" cy="3286783"/>
          </a:xfrm>
          <a:prstGeom prst="round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6" name="Subtitle Placeholder">
            <a:extLst>
              <a:ext uri="{FF2B5EF4-FFF2-40B4-BE49-F238E27FC236}">
                <a16:creationId xmlns:a16="http://schemas.microsoft.com/office/drawing/2014/main" id="{703A1FDE-DB7C-B02A-D98B-46601A540191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02157" y="1264653"/>
            <a:ext cx="3301200" cy="1487587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A4BAC21-DBC4-B3DD-1FE8-B438F4268D2A}"/>
              </a:ext>
            </a:extLst>
          </p:cNvPr>
          <p:cNvCxnSpPr>
            <a:cxnSpLocks/>
          </p:cNvCxnSpPr>
          <p:nvPr userDrawn="1"/>
        </p:nvCxnSpPr>
        <p:spPr>
          <a:xfrm>
            <a:off x="8075613" y="1264653"/>
            <a:ext cx="0" cy="14868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78E310D-6E8D-132A-19C2-C6FD4F4BD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18769"/>
            <a:ext cx="7251861" cy="132959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Ellipse">
            <a:extLst>
              <a:ext uri="{FF2B5EF4-FFF2-40B4-BE49-F238E27FC236}">
                <a16:creationId xmlns:a16="http://schemas.microsoft.com/office/drawing/2014/main" id="{3F3CC92E-D7D3-6E57-6224-6ECB119B7C71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851AF570-3A3A-0098-A27E-891FFC400CF3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AD63BA88-0FFC-9310-887D-8EC601E5CF5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7EE29289-98AE-1689-C029-BD2ADB0FA9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38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17E00-5202-9C86-0AA1-171C2846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9F2FF-59CF-5A35-27A4-AC997A99E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41172-6B2E-BAAC-9337-316EDE5F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65DD4-05DC-BE0E-4CA8-E5CDF111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D8B650-C4D3-3CC7-13D4-3CF7FDA6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49A3-19A2-1EE3-A3D0-4C9374BD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05108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">
            <a:extLst>
              <a:ext uri="{FF2B5EF4-FFF2-40B4-BE49-F238E27FC236}">
                <a16:creationId xmlns:a16="http://schemas.microsoft.com/office/drawing/2014/main" id="{356C674D-C1B2-3D36-EDA7-DF911EB1FEB6}"/>
              </a:ext>
            </a:extLst>
          </p:cNvPr>
          <p:cNvSpPr/>
          <p:nvPr userDrawn="1"/>
        </p:nvSpPr>
        <p:spPr>
          <a:xfrm>
            <a:off x="587375" y="60822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1BD3DABB-62AC-C704-C426-2B0C4C5FE585}"/>
              </a:ext>
            </a:extLst>
          </p:cNvPr>
          <p:cNvSpPr/>
          <p:nvPr userDrawn="1"/>
        </p:nvSpPr>
        <p:spPr>
          <a:xfrm>
            <a:off x="895725" y="608227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Ellipse">
            <a:extLst>
              <a:ext uri="{FF2B5EF4-FFF2-40B4-BE49-F238E27FC236}">
                <a16:creationId xmlns:a16="http://schemas.microsoft.com/office/drawing/2014/main" id="{0CEC4267-75DC-2698-E83E-C2C03A67EEE7}"/>
              </a:ext>
            </a:extLst>
          </p:cNvPr>
          <p:cNvSpPr/>
          <p:nvPr userDrawn="1"/>
        </p:nvSpPr>
        <p:spPr>
          <a:xfrm>
            <a:off x="1204074" y="608227"/>
            <a:ext cx="144000" cy="14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19">
            <a:extLst>
              <a:ext uri="{FF2B5EF4-FFF2-40B4-BE49-F238E27FC236}">
                <a16:creationId xmlns:a16="http://schemas.microsoft.com/office/drawing/2014/main" id="{B0CA261C-D03A-2112-BD6B-FD5C5ADB06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2987017"/>
            <a:ext cx="11017250" cy="3286783"/>
          </a:xfrm>
          <a:prstGeom prst="round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42B4F5B-2D18-5825-C746-13A791416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18769"/>
            <a:ext cx="7251861" cy="1329595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E589079C-7F36-5B7F-A645-849919EF0B4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02157" y="1264653"/>
            <a:ext cx="3301200" cy="1487587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6157DF3-5A4C-8236-9E4A-B19ADDB0CD37}"/>
              </a:ext>
            </a:extLst>
          </p:cNvPr>
          <p:cNvCxnSpPr>
            <a:cxnSpLocks/>
          </p:cNvCxnSpPr>
          <p:nvPr userDrawn="1"/>
        </p:nvCxnSpPr>
        <p:spPr>
          <a:xfrm>
            <a:off x="8075613" y="1264653"/>
            <a:ext cx="0" cy="14868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2E89CEB-340C-6861-6132-CCE4BAFDF8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943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B01F3E5E-5D1C-E562-E561-CADCC5F570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1329407"/>
            <a:ext cx="7272338" cy="4944393"/>
          </a:xfrm>
          <a:prstGeom prst="roundRect">
            <a:avLst>
              <a:gd name="adj" fmla="val 9644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6" name="Subtitle Placeholder">
            <a:extLst>
              <a:ext uri="{FF2B5EF4-FFF2-40B4-BE49-F238E27FC236}">
                <a16:creationId xmlns:a16="http://schemas.microsoft.com/office/drawing/2014/main" id="{703A1FDE-DB7C-B02A-D98B-46601A540191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02157" y="4784799"/>
            <a:ext cx="3301200" cy="1487587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A4BAC21-DBC4-B3DD-1FE8-B438F4268D2A}"/>
              </a:ext>
            </a:extLst>
          </p:cNvPr>
          <p:cNvCxnSpPr>
            <a:cxnSpLocks/>
          </p:cNvCxnSpPr>
          <p:nvPr userDrawn="1"/>
        </p:nvCxnSpPr>
        <p:spPr>
          <a:xfrm>
            <a:off x="8075613" y="4784799"/>
            <a:ext cx="0" cy="14868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">
            <a:extLst>
              <a:ext uri="{FF2B5EF4-FFF2-40B4-BE49-F238E27FC236}">
                <a16:creationId xmlns:a16="http://schemas.microsoft.com/office/drawing/2014/main" id="{B041C1B8-011F-C9D8-BDDD-A86A883F83FC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Ellipse">
            <a:extLst>
              <a:ext uri="{FF2B5EF4-FFF2-40B4-BE49-F238E27FC236}">
                <a16:creationId xmlns:a16="http://schemas.microsoft.com/office/drawing/2014/main" id="{6C490239-779F-60FC-F7A6-AC8BE9CE182F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Ellipse">
            <a:extLst>
              <a:ext uri="{FF2B5EF4-FFF2-40B4-BE49-F238E27FC236}">
                <a16:creationId xmlns:a16="http://schemas.microsoft.com/office/drawing/2014/main" id="{D0210DFC-E986-2FB9-3522-9F74116415FB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202C86E-B26C-2269-075D-E287334D6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5614" y="1304924"/>
            <a:ext cx="3527744" cy="26591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879BE0CD-4AE6-E76F-91A3-6D284395FF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9725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B01F3E5E-5D1C-E562-E561-CADCC5F570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50065" y="1329407"/>
            <a:ext cx="7272338" cy="4944393"/>
          </a:xfrm>
          <a:prstGeom prst="roundRect">
            <a:avLst>
              <a:gd name="adj" fmla="val 9644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5F910DF-5772-6447-D1D7-78F5917D0949}"/>
              </a:ext>
            </a:extLst>
          </p:cNvPr>
          <p:cNvSpPr/>
          <p:nvPr userDrawn="1"/>
        </p:nvSpPr>
        <p:spPr>
          <a:xfrm>
            <a:off x="569596" y="4107463"/>
            <a:ext cx="3546792" cy="216633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87324FE-A04F-3D4C-250A-447526A6565A}"/>
              </a:ext>
            </a:extLst>
          </p:cNvPr>
          <p:cNvSpPr/>
          <p:nvPr userDrawn="1"/>
        </p:nvSpPr>
        <p:spPr>
          <a:xfrm>
            <a:off x="3466783" y="432722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Стрелка вниз со сплошной заливкой">
            <a:extLst>
              <a:ext uri="{FF2B5EF4-FFF2-40B4-BE49-F238E27FC236}">
                <a16:creationId xmlns:a16="http://schemas.microsoft.com/office/drawing/2014/main" id="{165F80D2-A472-E2A1-4912-85149B832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1"/>
          <a:stretch>
            <a:fillRect/>
          </a:stretch>
        </p:blipFill>
        <p:spPr>
          <a:xfrm rot="13500000">
            <a:off x="3407388" y="4410644"/>
            <a:ext cx="562221" cy="255582"/>
          </a:xfrm>
          <a:prstGeom prst="rect">
            <a:avLst/>
          </a:prstGeom>
        </p:spPr>
      </p:pic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6929A5B3-A84D-5B60-74BF-3009DB99D6F0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69596" y="4784799"/>
            <a:ext cx="3527744" cy="1487587"/>
          </a:xfrm>
        </p:spPr>
        <p:txBody>
          <a:bodyPr lIns="216000" tIns="216000" rIns="216000" bIns="43200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9D8A2F1-FC9D-FF7D-1472-AE4471B427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758" y="1304924"/>
            <a:ext cx="3527744" cy="26591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Ellipse">
            <a:extLst>
              <a:ext uri="{FF2B5EF4-FFF2-40B4-BE49-F238E27FC236}">
                <a16:creationId xmlns:a16="http://schemas.microsoft.com/office/drawing/2014/main" id="{451FF9DA-694D-7207-D963-EAA9EBE6F42A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7D0F6764-C674-61B3-E0A8-8F546A690121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Ellipse">
            <a:extLst>
              <a:ext uri="{FF2B5EF4-FFF2-40B4-BE49-F238E27FC236}">
                <a16:creationId xmlns:a16="http://schemas.microsoft.com/office/drawing/2014/main" id="{5671F36F-6A44-1596-B42C-D54F6078E547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425E8683-E0EF-0B33-56C8-3B3DB986C6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692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DEC381A-B2DE-C3A8-3E5B-47D8381F3662}"/>
              </a:ext>
            </a:extLst>
          </p:cNvPr>
          <p:cNvSpPr/>
          <p:nvPr userDrawn="1"/>
        </p:nvSpPr>
        <p:spPr>
          <a:xfrm>
            <a:off x="587375" y="2188280"/>
            <a:ext cx="3529012" cy="1220400"/>
          </a:xfrm>
          <a:prstGeom prst="roundRect">
            <a:avLst>
              <a:gd name="adj" fmla="val 1787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B84FDAFE-2025-93E2-A772-A1ED82C59AFF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293058" y="2272594"/>
            <a:ext cx="2823329" cy="1051772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D78F31D-4B83-E242-EEC9-614B2997B960}"/>
              </a:ext>
            </a:extLst>
          </p:cNvPr>
          <p:cNvSpPr/>
          <p:nvPr userDrawn="1"/>
        </p:nvSpPr>
        <p:spPr>
          <a:xfrm>
            <a:off x="823724" y="2582480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67AE157-5089-7BB9-5539-EF58CB6FE33A}"/>
              </a:ext>
            </a:extLst>
          </p:cNvPr>
          <p:cNvSpPr/>
          <p:nvPr userDrawn="1"/>
        </p:nvSpPr>
        <p:spPr>
          <a:xfrm>
            <a:off x="587375" y="3626354"/>
            <a:ext cx="3529012" cy="12204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6BBBFFE4-8A43-FD1A-048F-C5071D5B6207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93058" y="3710668"/>
            <a:ext cx="2823329" cy="1051772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ED6324C-613B-A980-B8A3-A5ACB9396F28}"/>
              </a:ext>
            </a:extLst>
          </p:cNvPr>
          <p:cNvSpPr/>
          <p:nvPr userDrawn="1"/>
        </p:nvSpPr>
        <p:spPr>
          <a:xfrm>
            <a:off x="823724" y="4020554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4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A33F5D2-4E9E-4198-935D-62ACE3157CE9}"/>
              </a:ext>
            </a:extLst>
          </p:cNvPr>
          <p:cNvSpPr/>
          <p:nvPr userDrawn="1"/>
        </p:nvSpPr>
        <p:spPr>
          <a:xfrm>
            <a:off x="4342276" y="2188280"/>
            <a:ext cx="3529012" cy="12204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48D116AC-EBE2-429C-A691-FFFC28960EF1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047959" y="2272594"/>
            <a:ext cx="2823329" cy="1051772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24BACFC-3C97-E6AC-0607-EEFD661764D2}"/>
              </a:ext>
            </a:extLst>
          </p:cNvPr>
          <p:cNvSpPr/>
          <p:nvPr userDrawn="1"/>
        </p:nvSpPr>
        <p:spPr>
          <a:xfrm>
            <a:off x="4578625" y="258248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2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89842C4-CCD7-3551-AF81-12017A40FD93}"/>
              </a:ext>
            </a:extLst>
          </p:cNvPr>
          <p:cNvSpPr/>
          <p:nvPr userDrawn="1"/>
        </p:nvSpPr>
        <p:spPr>
          <a:xfrm>
            <a:off x="4342276" y="3626354"/>
            <a:ext cx="3529012" cy="1220400"/>
          </a:xfrm>
          <a:prstGeom prst="roundRect">
            <a:avLst>
              <a:gd name="adj" fmla="val 1787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F1B1D7C6-AFD5-25DC-4795-2B5029406E7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5047959" y="3710668"/>
            <a:ext cx="2823329" cy="1051772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A476E2E-124B-BA83-AD1B-B892359B836B}"/>
              </a:ext>
            </a:extLst>
          </p:cNvPr>
          <p:cNvSpPr/>
          <p:nvPr userDrawn="1"/>
        </p:nvSpPr>
        <p:spPr>
          <a:xfrm>
            <a:off x="4578625" y="4020554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9D45EF3-17EB-B049-2A39-61C2A06C01F2}"/>
              </a:ext>
            </a:extLst>
          </p:cNvPr>
          <p:cNvSpPr/>
          <p:nvPr userDrawn="1"/>
        </p:nvSpPr>
        <p:spPr>
          <a:xfrm>
            <a:off x="8076107" y="2188280"/>
            <a:ext cx="3529012" cy="12204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23D22C86-E112-5432-C501-1CC5FD398AE6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781790" y="2272594"/>
            <a:ext cx="2823329" cy="1051772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E4B6D7BF-891D-0DDE-EE3C-81C62A00B409}"/>
              </a:ext>
            </a:extLst>
          </p:cNvPr>
          <p:cNvSpPr/>
          <p:nvPr userDrawn="1"/>
        </p:nvSpPr>
        <p:spPr>
          <a:xfrm>
            <a:off x="8312456" y="258248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3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F97647DA-FC23-11A5-2B8B-4DC4B5AF5CDF}"/>
              </a:ext>
            </a:extLst>
          </p:cNvPr>
          <p:cNvSpPr/>
          <p:nvPr userDrawn="1"/>
        </p:nvSpPr>
        <p:spPr>
          <a:xfrm>
            <a:off x="8076107" y="3626354"/>
            <a:ext cx="3529012" cy="12204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4E5DF"/>
              </a:solidFill>
            </a:endParaRPr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2D1794BC-09E0-0494-17B9-104F36CD470A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781790" y="3710668"/>
            <a:ext cx="2823329" cy="1051772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EC4FB7F9-6F65-DC78-40FC-6E10620A64DF}"/>
              </a:ext>
            </a:extLst>
          </p:cNvPr>
          <p:cNvSpPr/>
          <p:nvPr userDrawn="1"/>
        </p:nvSpPr>
        <p:spPr>
          <a:xfrm>
            <a:off x="8312456" y="4020554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6</a:t>
            </a: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7A59F669-287E-ABA5-4F10-6AC91672D5A2}"/>
              </a:ext>
            </a:extLst>
          </p:cNvPr>
          <p:cNvSpPr/>
          <p:nvPr userDrawn="1"/>
        </p:nvSpPr>
        <p:spPr>
          <a:xfrm>
            <a:off x="597207" y="5063730"/>
            <a:ext cx="3529012" cy="12204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Text Placeholder">
            <a:extLst>
              <a:ext uri="{FF2B5EF4-FFF2-40B4-BE49-F238E27FC236}">
                <a16:creationId xmlns:a16="http://schemas.microsoft.com/office/drawing/2014/main" id="{ED4C4D1C-B891-FB37-27E6-09D9743B1730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1302890" y="5148044"/>
            <a:ext cx="2823329" cy="1051772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200AA6F9-9B16-404C-E09F-AD0E3B4D98DF}"/>
              </a:ext>
            </a:extLst>
          </p:cNvPr>
          <p:cNvSpPr/>
          <p:nvPr userDrawn="1"/>
        </p:nvSpPr>
        <p:spPr>
          <a:xfrm>
            <a:off x="833556" y="545793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7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9CDEDB25-00F6-7D40-70B3-5E8B84C548FC}"/>
              </a:ext>
            </a:extLst>
          </p:cNvPr>
          <p:cNvSpPr/>
          <p:nvPr userDrawn="1"/>
        </p:nvSpPr>
        <p:spPr>
          <a:xfrm>
            <a:off x="4352108" y="5063730"/>
            <a:ext cx="3529012" cy="1220400"/>
          </a:xfrm>
          <a:prstGeom prst="roundRect">
            <a:avLst>
              <a:gd name="adj" fmla="val 178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 Placeholder">
            <a:extLst>
              <a:ext uri="{FF2B5EF4-FFF2-40B4-BE49-F238E27FC236}">
                <a16:creationId xmlns:a16="http://schemas.microsoft.com/office/drawing/2014/main" id="{D7B5A83B-3CDF-AF0B-DB2D-4EDAFF3EFAF1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057791" y="5148044"/>
            <a:ext cx="2823329" cy="1051772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5D35B107-FD17-CD1D-5B7E-35BB0620A764}"/>
              </a:ext>
            </a:extLst>
          </p:cNvPr>
          <p:cNvSpPr/>
          <p:nvPr userDrawn="1"/>
        </p:nvSpPr>
        <p:spPr>
          <a:xfrm>
            <a:off x="4588457" y="5457930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CCF81269-AA60-6BC7-7C25-ABA85598C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8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8CA1DE8B-BFFD-C31C-4B5E-2296A71AA21C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Ellipse">
            <a:extLst>
              <a:ext uri="{FF2B5EF4-FFF2-40B4-BE49-F238E27FC236}">
                <a16:creationId xmlns:a16="http://schemas.microsoft.com/office/drawing/2014/main" id="{3BED9ED3-D901-399C-6F8C-E2F6A005BB1C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Ellipse">
            <a:extLst>
              <a:ext uri="{FF2B5EF4-FFF2-40B4-BE49-F238E27FC236}">
                <a16:creationId xmlns:a16="http://schemas.microsoft.com/office/drawing/2014/main" id="{53DA1B90-1D12-41AC-A16C-06D7BA0280A5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ooter Placeholder">
            <a:extLst>
              <a:ext uri="{FF2B5EF4-FFF2-40B4-BE49-F238E27FC236}">
                <a16:creationId xmlns:a16="http://schemas.microsoft.com/office/drawing/2014/main" id="{0DE9060C-7E32-6F63-8CEF-81D27503EF8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9020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13A712BE-FDB7-06EB-ED5B-01909A4CB0F1}"/>
              </a:ext>
            </a:extLst>
          </p:cNvPr>
          <p:cNvSpPr/>
          <p:nvPr userDrawn="1"/>
        </p:nvSpPr>
        <p:spPr>
          <a:xfrm>
            <a:off x="587374" y="4519859"/>
            <a:ext cx="5400000" cy="1753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Text Placeholder">
            <a:extLst>
              <a:ext uri="{FF2B5EF4-FFF2-40B4-BE49-F238E27FC236}">
                <a16:creationId xmlns:a16="http://schemas.microsoft.com/office/drawing/2014/main" id="{26BF341A-FF27-B8AC-BF81-CCF3C925B7F8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293058" y="4520376"/>
            <a:ext cx="4694400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16258A0-1CDD-1DE5-96B4-AF7F5F585EE8}"/>
              </a:ext>
            </a:extLst>
          </p:cNvPr>
          <p:cNvSpPr/>
          <p:nvPr userDrawn="1"/>
        </p:nvSpPr>
        <p:spPr>
          <a:xfrm>
            <a:off x="823724" y="5175002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3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BEEE3FE-68A4-BD3D-CF0E-AB37E0EA6EFE}"/>
              </a:ext>
            </a:extLst>
          </p:cNvPr>
          <p:cNvSpPr/>
          <p:nvPr userDrawn="1"/>
        </p:nvSpPr>
        <p:spPr>
          <a:xfrm>
            <a:off x="602335" y="2551659"/>
            <a:ext cx="5400000" cy="1753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 Placeholder">
            <a:extLst>
              <a:ext uri="{FF2B5EF4-FFF2-40B4-BE49-F238E27FC236}">
                <a16:creationId xmlns:a16="http://schemas.microsoft.com/office/drawing/2014/main" id="{E2DA941B-C4F3-4C96-D162-6FE3E4ADEA81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1308017" y="2552176"/>
            <a:ext cx="4694400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0EB700B-D3B5-399A-C50D-61AC2F676C32}"/>
              </a:ext>
            </a:extLst>
          </p:cNvPr>
          <p:cNvSpPr/>
          <p:nvPr userDrawn="1"/>
        </p:nvSpPr>
        <p:spPr>
          <a:xfrm>
            <a:off x="838684" y="3206802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1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D3A8A5E1-C271-E66F-BC66-23C1783BCA6D}"/>
              </a:ext>
            </a:extLst>
          </p:cNvPr>
          <p:cNvSpPr/>
          <p:nvPr userDrawn="1"/>
        </p:nvSpPr>
        <p:spPr>
          <a:xfrm>
            <a:off x="6212823" y="2551142"/>
            <a:ext cx="5400000" cy="1753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Text Placeholder">
            <a:extLst>
              <a:ext uri="{FF2B5EF4-FFF2-40B4-BE49-F238E27FC236}">
                <a16:creationId xmlns:a16="http://schemas.microsoft.com/office/drawing/2014/main" id="{CB0CFD0C-C860-284B-50B7-F2EFC908CFE8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6918505" y="2551659"/>
            <a:ext cx="4694400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6D55C28F-ECDB-C836-2F04-DE27FBA2F4E5}"/>
              </a:ext>
            </a:extLst>
          </p:cNvPr>
          <p:cNvSpPr/>
          <p:nvPr userDrawn="1"/>
        </p:nvSpPr>
        <p:spPr>
          <a:xfrm>
            <a:off x="6449172" y="3206285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2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3A09809-AD25-138D-3FB8-B19C67A6D27F}"/>
              </a:ext>
            </a:extLst>
          </p:cNvPr>
          <p:cNvSpPr/>
          <p:nvPr userDrawn="1"/>
        </p:nvSpPr>
        <p:spPr>
          <a:xfrm>
            <a:off x="6212821" y="4519342"/>
            <a:ext cx="5400000" cy="1753200"/>
          </a:xfrm>
          <a:prstGeom prst="roundRect">
            <a:avLst>
              <a:gd name="adj" fmla="val 178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 Placeholder">
            <a:extLst>
              <a:ext uri="{FF2B5EF4-FFF2-40B4-BE49-F238E27FC236}">
                <a16:creationId xmlns:a16="http://schemas.microsoft.com/office/drawing/2014/main" id="{50688296-B30C-A5A1-2298-326C87CC867A}"/>
              </a:ext>
            </a:extLst>
          </p:cNvPr>
          <p:cNvSpPr>
            <a:spLocks noGrp="1"/>
          </p:cNvSpPr>
          <p:nvPr userDrawn="1">
            <p:ph type="body" idx="30" hasCustomPrompt="1"/>
          </p:nvPr>
        </p:nvSpPr>
        <p:spPr>
          <a:xfrm>
            <a:off x="6918505" y="4519859"/>
            <a:ext cx="4694400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220DA65-D558-37DA-FC7D-64B3DC39AF77}"/>
              </a:ext>
            </a:extLst>
          </p:cNvPr>
          <p:cNvSpPr/>
          <p:nvPr userDrawn="1"/>
        </p:nvSpPr>
        <p:spPr>
          <a:xfrm>
            <a:off x="6449172" y="5174485"/>
            <a:ext cx="432000" cy="43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F55CD3AA-45BB-699D-E6FF-C4D6B3D0600D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Ellipse">
            <a:extLst>
              <a:ext uri="{FF2B5EF4-FFF2-40B4-BE49-F238E27FC236}">
                <a16:creationId xmlns:a16="http://schemas.microsoft.com/office/drawing/2014/main" id="{F10C1105-C6CD-E412-B9A5-AB4E1B417B4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Ellipse">
            <a:extLst>
              <a:ext uri="{FF2B5EF4-FFF2-40B4-BE49-F238E27FC236}">
                <a16:creationId xmlns:a16="http://schemas.microsoft.com/office/drawing/2014/main" id="{0FB6C946-F29F-E31B-C7E0-86117ED68788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21CEDB-D89B-F49F-F711-631E208B6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4925"/>
            <a:ext cx="11007418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269D84B4-3FF5-4FB4-915E-2D2F033250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1738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B12D6D4-F158-E1E3-87D3-B11CF76FDFC2}"/>
              </a:ext>
            </a:extLst>
          </p:cNvPr>
          <p:cNvSpPr/>
          <p:nvPr userDrawn="1"/>
        </p:nvSpPr>
        <p:spPr>
          <a:xfrm>
            <a:off x="4342276" y="1318784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201BED8F-6029-78A2-E426-BD89655992C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047959" y="1318784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ABBECDB-2A8B-0397-C480-8B6B917F7BB7}"/>
              </a:ext>
            </a:extLst>
          </p:cNvPr>
          <p:cNvSpPr/>
          <p:nvPr userDrawn="1"/>
        </p:nvSpPr>
        <p:spPr>
          <a:xfrm>
            <a:off x="4578625" y="1858784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73DB8A5-575E-FADD-D1C6-DDDB0337862C}"/>
              </a:ext>
            </a:extLst>
          </p:cNvPr>
          <p:cNvSpPr/>
          <p:nvPr userDrawn="1"/>
        </p:nvSpPr>
        <p:spPr>
          <a:xfrm>
            <a:off x="4342276" y="3040292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E4BE7611-8A67-0012-6C51-41D57C50A243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5047959" y="3040292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6912E34-7484-1E6D-A84A-CA4FAC42DAC4}"/>
              </a:ext>
            </a:extLst>
          </p:cNvPr>
          <p:cNvSpPr/>
          <p:nvPr userDrawn="1"/>
        </p:nvSpPr>
        <p:spPr>
          <a:xfrm>
            <a:off x="4578625" y="3580292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5AB413F-8200-796E-81B6-942C0AD489DA}"/>
              </a:ext>
            </a:extLst>
          </p:cNvPr>
          <p:cNvSpPr/>
          <p:nvPr userDrawn="1"/>
        </p:nvSpPr>
        <p:spPr>
          <a:xfrm>
            <a:off x="8083253" y="2179312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4E5DF"/>
              </a:solidFill>
            </a:endParaRPr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B785B032-4A88-F1DE-F2B4-35641EA5856D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788936" y="2179312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81F2260-124D-6E2F-54AB-2BE3DB0555C4}"/>
              </a:ext>
            </a:extLst>
          </p:cNvPr>
          <p:cNvSpPr/>
          <p:nvPr userDrawn="1"/>
        </p:nvSpPr>
        <p:spPr>
          <a:xfrm>
            <a:off x="8319602" y="2719312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DFC02896-44A0-B8A3-8D5F-9CFEAE0B63EB}"/>
              </a:ext>
            </a:extLst>
          </p:cNvPr>
          <p:cNvSpPr/>
          <p:nvPr userDrawn="1"/>
        </p:nvSpPr>
        <p:spPr>
          <a:xfrm>
            <a:off x="4342276" y="4761800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C83FED6-C398-53FF-75E0-3F3833280F2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047959" y="4761800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54EC125-01BE-1344-F07D-57FAA255F6D8}"/>
              </a:ext>
            </a:extLst>
          </p:cNvPr>
          <p:cNvSpPr/>
          <p:nvPr userDrawn="1"/>
        </p:nvSpPr>
        <p:spPr>
          <a:xfrm>
            <a:off x="4578625" y="530180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A775935-E49A-CFE7-5936-64E02F54CB80}"/>
              </a:ext>
            </a:extLst>
          </p:cNvPr>
          <p:cNvSpPr/>
          <p:nvPr userDrawn="1"/>
        </p:nvSpPr>
        <p:spPr>
          <a:xfrm>
            <a:off x="8083253" y="3900820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08A296FF-2D3B-3702-03F9-B96CFF960CFF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8788936" y="3900820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705BE7B-C751-0A48-81E1-9A8AE5EF67D3}"/>
              </a:ext>
            </a:extLst>
          </p:cNvPr>
          <p:cNvSpPr/>
          <p:nvPr userDrawn="1"/>
        </p:nvSpPr>
        <p:spPr>
          <a:xfrm>
            <a:off x="8319602" y="4440820"/>
            <a:ext cx="432000" cy="43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 descr="Флажок со сплошной заливкой">
            <a:extLst>
              <a:ext uri="{FF2B5EF4-FFF2-40B4-BE49-F238E27FC236}">
                <a16:creationId xmlns:a16="http://schemas.microsoft.com/office/drawing/2014/main" id="{05C1B822-181E-6BCB-0F92-71C80BA0A2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625" y="1948784"/>
            <a:ext cx="252000" cy="252000"/>
          </a:xfrm>
          <a:prstGeom prst="rect">
            <a:avLst/>
          </a:prstGeom>
        </p:spPr>
      </p:pic>
      <p:pic>
        <p:nvPicPr>
          <p:cNvPr id="19" name="Рисунок 18" descr="Флажок со сплошной заливкой">
            <a:extLst>
              <a:ext uri="{FF2B5EF4-FFF2-40B4-BE49-F238E27FC236}">
                <a16:creationId xmlns:a16="http://schemas.microsoft.com/office/drawing/2014/main" id="{12493565-172B-2249-D7AD-F0B36F219C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9602" y="2809312"/>
            <a:ext cx="252000" cy="252000"/>
          </a:xfrm>
          <a:prstGeom prst="rect">
            <a:avLst/>
          </a:prstGeom>
        </p:spPr>
      </p:pic>
      <p:pic>
        <p:nvPicPr>
          <p:cNvPr id="20" name="Рисунок 19" descr="Флажок со сплошной заливкой">
            <a:extLst>
              <a:ext uri="{FF2B5EF4-FFF2-40B4-BE49-F238E27FC236}">
                <a16:creationId xmlns:a16="http://schemas.microsoft.com/office/drawing/2014/main" id="{6A605529-E5E3-A060-4847-0D5FDB5848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8625" y="3670292"/>
            <a:ext cx="252000" cy="252000"/>
          </a:xfrm>
          <a:prstGeom prst="rect">
            <a:avLst/>
          </a:prstGeom>
        </p:spPr>
      </p:pic>
      <p:pic>
        <p:nvPicPr>
          <p:cNvPr id="21" name="Рисунок 20" descr="Флажок со сплошной заливкой">
            <a:extLst>
              <a:ext uri="{FF2B5EF4-FFF2-40B4-BE49-F238E27FC236}">
                <a16:creationId xmlns:a16="http://schemas.microsoft.com/office/drawing/2014/main" id="{CE205053-6ABE-CB7A-9D0D-04CC872B2A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8625" y="5391800"/>
            <a:ext cx="252000" cy="252000"/>
          </a:xfrm>
          <a:prstGeom prst="rect">
            <a:avLst/>
          </a:prstGeom>
        </p:spPr>
      </p:pic>
      <p:pic>
        <p:nvPicPr>
          <p:cNvPr id="22" name="Рисунок 21" descr="Флажок со сплошной заливкой">
            <a:extLst>
              <a:ext uri="{FF2B5EF4-FFF2-40B4-BE49-F238E27FC236}">
                <a16:creationId xmlns:a16="http://schemas.microsoft.com/office/drawing/2014/main" id="{8FCB7F55-50C3-E70A-DA88-F5EE19C08CD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9602" y="4530820"/>
            <a:ext cx="252000" cy="252000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6430AC40-5250-5589-ACF5-64040EEE6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2099405"/>
            <a:ext cx="3511541" cy="265919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Ellipse">
            <a:extLst>
              <a:ext uri="{FF2B5EF4-FFF2-40B4-BE49-F238E27FC236}">
                <a16:creationId xmlns:a16="http://schemas.microsoft.com/office/drawing/2014/main" id="{AAF6A716-2484-26B5-0EC7-DCD02ACD4539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Ellipse">
            <a:extLst>
              <a:ext uri="{FF2B5EF4-FFF2-40B4-BE49-F238E27FC236}">
                <a16:creationId xmlns:a16="http://schemas.microsoft.com/office/drawing/2014/main" id="{12E2E38D-FB63-29FC-8B2C-938D8EB1CFD2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Ellipse">
            <a:extLst>
              <a:ext uri="{FF2B5EF4-FFF2-40B4-BE49-F238E27FC236}">
                <a16:creationId xmlns:a16="http://schemas.microsoft.com/office/drawing/2014/main" id="{D37E29FB-8814-2F7E-0DE7-57677BAC836C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Footer Placeholder">
            <a:extLst>
              <a:ext uri="{FF2B5EF4-FFF2-40B4-BE49-F238E27FC236}">
                <a16:creationId xmlns:a16="http://schemas.microsoft.com/office/drawing/2014/main" id="{43B06B59-9166-2408-4FA0-FC6F82E6C6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8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">
            <a:extLst>
              <a:ext uri="{FF2B5EF4-FFF2-40B4-BE49-F238E27FC236}">
                <a16:creationId xmlns:a16="http://schemas.microsoft.com/office/drawing/2014/main" id="{4B923264-919E-3D47-67AB-B7E8C93CFC38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536A0A72-B878-F1DF-B1D4-B47C5E598B74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0C3BB318-FF96-DEF4-B443-983284A9D6A9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BC21090-488F-8A7E-7FA5-CD81E9C51220}"/>
              </a:ext>
            </a:extLst>
          </p:cNvPr>
          <p:cNvSpPr/>
          <p:nvPr userDrawn="1"/>
        </p:nvSpPr>
        <p:spPr>
          <a:xfrm>
            <a:off x="4342276" y="1318784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D45ED610-7BC6-FDD5-968E-C02501F9C34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047959" y="1318784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5F06C64-ABC4-39A6-7934-36EC9486231F}"/>
              </a:ext>
            </a:extLst>
          </p:cNvPr>
          <p:cNvSpPr/>
          <p:nvPr userDrawn="1"/>
        </p:nvSpPr>
        <p:spPr>
          <a:xfrm>
            <a:off x="4578625" y="1858784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1A2AF98-CE27-5AC1-A110-A284EC785B5E}"/>
              </a:ext>
            </a:extLst>
          </p:cNvPr>
          <p:cNvSpPr/>
          <p:nvPr userDrawn="1"/>
        </p:nvSpPr>
        <p:spPr>
          <a:xfrm>
            <a:off x="4342276" y="3040292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927261CB-03BC-224F-623F-854C00E13853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5047959" y="3040292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7F7A8927-E1D7-0A7D-EF80-C40E949CA683}"/>
              </a:ext>
            </a:extLst>
          </p:cNvPr>
          <p:cNvSpPr/>
          <p:nvPr userDrawn="1"/>
        </p:nvSpPr>
        <p:spPr>
          <a:xfrm>
            <a:off x="4578625" y="3580292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90B0E2B-0D6C-1843-8542-B6AE5C684577}"/>
              </a:ext>
            </a:extLst>
          </p:cNvPr>
          <p:cNvSpPr/>
          <p:nvPr userDrawn="1"/>
        </p:nvSpPr>
        <p:spPr>
          <a:xfrm>
            <a:off x="8083253" y="1824059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4E5DF"/>
              </a:solidFill>
            </a:endParaRPr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8C785E61-F6F0-52CE-F4C0-F05F4E86246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788936" y="1824059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A479D72-C9BC-A510-9C93-99F30F2C4AD7}"/>
              </a:ext>
            </a:extLst>
          </p:cNvPr>
          <p:cNvSpPr/>
          <p:nvPr userDrawn="1"/>
        </p:nvSpPr>
        <p:spPr>
          <a:xfrm>
            <a:off x="8319602" y="2364059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2897BFA-09AC-1B36-1C9B-9E45BF2968B4}"/>
              </a:ext>
            </a:extLst>
          </p:cNvPr>
          <p:cNvSpPr/>
          <p:nvPr userDrawn="1"/>
        </p:nvSpPr>
        <p:spPr>
          <a:xfrm>
            <a:off x="4342276" y="4761800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id="{40B2D434-7FBB-0978-47EE-894A71241533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047959" y="4761800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59670E5-801F-7F58-DFE9-DDD05FB1D0BA}"/>
              </a:ext>
            </a:extLst>
          </p:cNvPr>
          <p:cNvSpPr/>
          <p:nvPr userDrawn="1"/>
        </p:nvSpPr>
        <p:spPr>
          <a:xfrm>
            <a:off x="4578625" y="530180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B4C613B-2EF8-926C-CBE1-CE2544181878}"/>
              </a:ext>
            </a:extLst>
          </p:cNvPr>
          <p:cNvSpPr/>
          <p:nvPr userDrawn="1"/>
        </p:nvSpPr>
        <p:spPr>
          <a:xfrm>
            <a:off x="8083253" y="3545567"/>
            <a:ext cx="3529012" cy="1512000"/>
          </a:xfrm>
          <a:prstGeom prst="roundRect">
            <a:avLst>
              <a:gd name="adj" fmla="val 178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DCABEC4C-8166-52C0-85EE-2D8D59DE9BC7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8788936" y="3545567"/>
            <a:ext cx="2823329" cy="1512000"/>
          </a:xfrm>
        </p:spPr>
        <p:txBody>
          <a:bodyPr wrap="square" lIns="108000" tIns="216000" rIns="216000" bIns="216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8D60BCC-2B31-5B36-F2DF-EB6D8BBC650E}"/>
              </a:ext>
            </a:extLst>
          </p:cNvPr>
          <p:cNvSpPr/>
          <p:nvPr userDrawn="1"/>
        </p:nvSpPr>
        <p:spPr>
          <a:xfrm>
            <a:off x="8319602" y="4085567"/>
            <a:ext cx="432000" cy="43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 descr="Флажок со сплошной заливкой">
            <a:extLst>
              <a:ext uri="{FF2B5EF4-FFF2-40B4-BE49-F238E27FC236}">
                <a16:creationId xmlns:a16="http://schemas.microsoft.com/office/drawing/2014/main" id="{B0F28A35-5FDA-9AC1-2D1A-EE6DA2534B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625" y="1948784"/>
            <a:ext cx="252000" cy="252000"/>
          </a:xfrm>
          <a:prstGeom prst="rect">
            <a:avLst/>
          </a:prstGeom>
        </p:spPr>
      </p:pic>
      <p:pic>
        <p:nvPicPr>
          <p:cNvPr id="23" name="Рисунок 22" descr="Флажок со сплошной заливкой">
            <a:extLst>
              <a:ext uri="{FF2B5EF4-FFF2-40B4-BE49-F238E27FC236}">
                <a16:creationId xmlns:a16="http://schemas.microsoft.com/office/drawing/2014/main" id="{E6A98DF5-A3C6-0338-BBA6-EB857790D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9602" y="2454059"/>
            <a:ext cx="252000" cy="252000"/>
          </a:xfrm>
          <a:prstGeom prst="rect">
            <a:avLst/>
          </a:prstGeom>
        </p:spPr>
      </p:pic>
      <p:pic>
        <p:nvPicPr>
          <p:cNvPr id="26" name="Рисунок 25" descr="Флажок со сплошной заливкой">
            <a:extLst>
              <a:ext uri="{FF2B5EF4-FFF2-40B4-BE49-F238E27FC236}">
                <a16:creationId xmlns:a16="http://schemas.microsoft.com/office/drawing/2014/main" id="{4A79C578-6936-03D1-1CE8-DAC3F0D72C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625" y="3670292"/>
            <a:ext cx="252000" cy="252000"/>
          </a:xfrm>
          <a:prstGeom prst="rect">
            <a:avLst/>
          </a:prstGeom>
        </p:spPr>
      </p:pic>
      <p:pic>
        <p:nvPicPr>
          <p:cNvPr id="31" name="Рисунок 30" descr="Флажок со сплошной заливкой">
            <a:extLst>
              <a:ext uri="{FF2B5EF4-FFF2-40B4-BE49-F238E27FC236}">
                <a16:creationId xmlns:a16="http://schemas.microsoft.com/office/drawing/2014/main" id="{7093614F-DC14-9B2F-3A46-361AE4F207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625" y="5391800"/>
            <a:ext cx="252000" cy="252000"/>
          </a:xfrm>
          <a:prstGeom prst="rect">
            <a:avLst/>
          </a:prstGeom>
        </p:spPr>
      </p:pic>
      <p:pic>
        <p:nvPicPr>
          <p:cNvPr id="34" name="Рисунок 33" descr="Флажок со сплошной заливкой">
            <a:extLst>
              <a:ext uri="{FF2B5EF4-FFF2-40B4-BE49-F238E27FC236}">
                <a16:creationId xmlns:a16="http://schemas.microsoft.com/office/drawing/2014/main" id="{0644ABE1-40F6-BF1F-C089-D46FCBCFA7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9602" y="4175567"/>
            <a:ext cx="252000" cy="252000"/>
          </a:xfrm>
          <a:prstGeom prst="rect">
            <a:avLst/>
          </a:prstGeom>
        </p:spPr>
      </p:pic>
      <p:sp>
        <p:nvSpPr>
          <p:cNvPr id="44" name="Заголовок 1">
            <a:extLst>
              <a:ext uri="{FF2B5EF4-FFF2-40B4-BE49-F238E27FC236}">
                <a16:creationId xmlns:a16="http://schemas.microsoft.com/office/drawing/2014/main" id="{98BE0784-40C3-2258-D07D-F612B4E05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2099405"/>
            <a:ext cx="3511541" cy="265919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22994CB-9DF9-D38B-E961-F5196F3C253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0402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5" y="2552400"/>
            <a:ext cx="3529012" cy="1753200"/>
          </a:xfrm>
          <a:prstGeom prst="roundRect">
            <a:avLst>
              <a:gd name="adj" fmla="val 178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293058" y="2552917"/>
            <a:ext cx="2823329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23724" y="3207543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6BEEE3FE-68A4-BD3D-CF0E-AB37E0EA6EFE}"/>
              </a:ext>
            </a:extLst>
          </p:cNvPr>
          <p:cNvSpPr/>
          <p:nvPr userDrawn="1"/>
        </p:nvSpPr>
        <p:spPr>
          <a:xfrm>
            <a:off x="4342276" y="2552400"/>
            <a:ext cx="3529012" cy="1753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 Placeholder">
            <a:extLst>
              <a:ext uri="{FF2B5EF4-FFF2-40B4-BE49-F238E27FC236}">
                <a16:creationId xmlns:a16="http://schemas.microsoft.com/office/drawing/2014/main" id="{E2DA941B-C4F3-4C96-D162-6FE3E4ADEA81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047959" y="2552917"/>
            <a:ext cx="2823329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10EB700B-D3B5-399A-C50D-61AC2F676C32}"/>
              </a:ext>
            </a:extLst>
          </p:cNvPr>
          <p:cNvSpPr/>
          <p:nvPr userDrawn="1"/>
        </p:nvSpPr>
        <p:spPr>
          <a:xfrm>
            <a:off x="4578625" y="320754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D3A8A5E1-C271-E66F-BC66-23C1783BCA6D}"/>
              </a:ext>
            </a:extLst>
          </p:cNvPr>
          <p:cNvSpPr/>
          <p:nvPr userDrawn="1"/>
        </p:nvSpPr>
        <p:spPr>
          <a:xfrm>
            <a:off x="8077157" y="2551883"/>
            <a:ext cx="3529012" cy="1753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8" name="Text Placeholder">
            <a:extLst>
              <a:ext uri="{FF2B5EF4-FFF2-40B4-BE49-F238E27FC236}">
                <a16:creationId xmlns:a16="http://schemas.microsoft.com/office/drawing/2014/main" id="{CB0CFD0C-C860-284B-50B7-F2EFC908CFE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782840" y="2552400"/>
            <a:ext cx="2823329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6D55C28F-ECDB-C836-2F04-DE27FBA2F4E5}"/>
              </a:ext>
            </a:extLst>
          </p:cNvPr>
          <p:cNvSpPr/>
          <p:nvPr userDrawn="1"/>
        </p:nvSpPr>
        <p:spPr>
          <a:xfrm>
            <a:off x="8313506" y="3207026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Флажок со сплошной заливкой">
            <a:extLst>
              <a:ext uri="{FF2B5EF4-FFF2-40B4-BE49-F238E27FC236}">
                <a16:creationId xmlns:a16="http://schemas.microsoft.com/office/drawing/2014/main" id="{AA6744DD-715E-973A-3090-35DCBEEEA5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24" y="3297543"/>
            <a:ext cx="252000" cy="252000"/>
          </a:xfrm>
          <a:prstGeom prst="rect">
            <a:avLst/>
          </a:prstGeom>
        </p:spPr>
      </p:pic>
      <p:pic>
        <p:nvPicPr>
          <p:cNvPr id="4" name="Рисунок 3" descr="Флажок со сплошной заливкой">
            <a:extLst>
              <a:ext uri="{FF2B5EF4-FFF2-40B4-BE49-F238E27FC236}">
                <a16:creationId xmlns:a16="http://schemas.microsoft.com/office/drawing/2014/main" id="{DDCB6CC4-9521-E403-6F00-1A3DCD66C6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8625" y="3297543"/>
            <a:ext cx="252000" cy="252000"/>
          </a:xfrm>
          <a:prstGeom prst="rect">
            <a:avLst/>
          </a:prstGeom>
        </p:spPr>
      </p:pic>
      <p:pic>
        <p:nvPicPr>
          <p:cNvPr id="10" name="Рисунок 9" descr="Флажок со сплошной заливкой">
            <a:extLst>
              <a:ext uri="{FF2B5EF4-FFF2-40B4-BE49-F238E27FC236}">
                <a16:creationId xmlns:a16="http://schemas.microsoft.com/office/drawing/2014/main" id="{16B9918C-A3B6-EA8E-61E2-E800B55BBE7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3506" y="3297026"/>
            <a:ext cx="252000" cy="252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AFD0A3A-270D-E4DF-652A-E1D94505CF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8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654A649-EB76-6597-22C2-549ED353A320}"/>
              </a:ext>
            </a:extLst>
          </p:cNvPr>
          <p:cNvSpPr/>
          <p:nvPr userDrawn="1"/>
        </p:nvSpPr>
        <p:spPr>
          <a:xfrm>
            <a:off x="587375" y="4520600"/>
            <a:ext cx="3529012" cy="1753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1EE9E8B6-FC13-2C15-3401-8495A7E1A1E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293058" y="4521117"/>
            <a:ext cx="2823329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BABDE14-4CF4-CBD2-4E96-DD98737D993C}"/>
              </a:ext>
            </a:extLst>
          </p:cNvPr>
          <p:cNvSpPr/>
          <p:nvPr userDrawn="1"/>
        </p:nvSpPr>
        <p:spPr>
          <a:xfrm>
            <a:off x="823724" y="517574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CAC737F-EA7C-9FF2-7932-CA2D1C6B9E9C}"/>
              </a:ext>
            </a:extLst>
          </p:cNvPr>
          <p:cNvSpPr/>
          <p:nvPr userDrawn="1"/>
        </p:nvSpPr>
        <p:spPr>
          <a:xfrm>
            <a:off x="4341161" y="4520083"/>
            <a:ext cx="3529012" cy="1753200"/>
          </a:xfrm>
          <a:prstGeom prst="roundRect">
            <a:avLst>
              <a:gd name="adj" fmla="val 178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9789ABF3-BD4B-1EA2-C7A4-6CD6EAB9F60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5046844" y="4520600"/>
            <a:ext cx="2823329" cy="1752166"/>
          </a:xfrm>
        </p:spPr>
        <p:txBody>
          <a:bodyPr wrap="square" lIns="108000" tIns="432000" rIns="216000" bIns="43200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A5B6BDA5-6D94-344B-8E73-D6C1A1546297}"/>
              </a:ext>
            </a:extLst>
          </p:cNvPr>
          <p:cNvSpPr/>
          <p:nvPr userDrawn="1"/>
        </p:nvSpPr>
        <p:spPr>
          <a:xfrm>
            <a:off x="4577510" y="5175226"/>
            <a:ext cx="432000" cy="432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 descr="Флажок со сплошной заливкой">
            <a:extLst>
              <a:ext uri="{FF2B5EF4-FFF2-40B4-BE49-F238E27FC236}">
                <a16:creationId xmlns:a16="http://schemas.microsoft.com/office/drawing/2014/main" id="{F926F73D-434D-4842-9B78-2EEC9B2737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724" y="5265743"/>
            <a:ext cx="252000" cy="252000"/>
          </a:xfrm>
          <a:prstGeom prst="rect">
            <a:avLst/>
          </a:prstGeom>
        </p:spPr>
      </p:pic>
      <p:pic>
        <p:nvPicPr>
          <p:cNvPr id="20" name="Рисунок 19" descr="Флажок со сплошной заливкой">
            <a:extLst>
              <a:ext uri="{FF2B5EF4-FFF2-40B4-BE49-F238E27FC236}">
                <a16:creationId xmlns:a16="http://schemas.microsoft.com/office/drawing/2014/main" id="{D1D8A4E1-8DB1-60B9-1192-32B7D655A22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7510" y="5265226"/>
            <a:ext cx="252000" cy="252000"/>
          </a:xfrm>
          <a:prstGeom prst="rect">
            <a:avLst/>
          </a:prstGeom>
        </p:spPr>
      </p:pic>
      <p:sp>
        <p:nvSpPr>
          <p:cNvPr id="3" name="Ellipse">
            <a:extLst>
              <a:ext uri="{FF2B5EF4-FFF2-40B4-BE49-F238E27FC236}">
                <a16:creationId xmlns:a16="http://schemas.microsoft.com/office/drawing/2014/main" id="{686F44BF-A063-1964-0830-ACC551E8AD91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0B5DE063-4510-BBD1-FD04-91079C322928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Ellipse">
            <a:extLst>
              <a:ext uri="{FF2B5EF4-FFF2-40B4-BE49-F238E27FC236}">
                <a16:creationId xmlns:a16="http://schemas.microsoft.com/office/drawing/2014/main" id="{0580D585-BF71-1BD3-7305-83FFAD73152B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ooter Placeholder">
            <a:extLst>
              <a:ext uri="{FF2B5EF4-FFF2-40B4-BE49-F238E27FC236}">
                <a16:creationId xmlns:a16="http://schemas.microsoft.com/office/drawing/2014/main" id="{E948C80B-2E54-8565-F328-E52FBEB929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141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Рисунок 19">
            <a:extLst>
              <a:ext uri="{FF2B5EF4-FFF2-40B4-BE49-F238E27FC236}">
                <a16:creationId xmlns:a16="http://schemas.microsoft.com/office/drawing/2014/main" id="{83531D88-CECC-7F5D-EB03-E13B3CB755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3950" y="1304925"/>
            <a:ext cx="5400675" cy="4968875"/>
          </a:xfrm>
          <a:prstGeom prst="roundRect">
            <a:avLst>
              <a:gd name="adj" fmla="val 9218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6420"/>
            <a:ext cx="5400676" cy="3444976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3536522"/>
            <a:ext cx="5400674" cy="188769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5436522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304242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Стрелка вниз со сплошной заливкой">
            <a:extLst>
              <a:ext uri="{FF2B5EF4-FFF2-40B4-BE49-F238E27FC236}">
                <a16:creationId xmlns:a16="http://schemas.microsoft.com/office/drawing/2014/main" id="{511C1B63-B45C-68A1-0089-F719F223B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738264" y="3139352"/>
            <a:ext cx="562221" cy="23813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E9D28A6-84CA-A239-A2DE-29F1DCCF2B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5390841" cy="1329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AA7FDBDC-F4CE-ECA7-6867-958B9F466F11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43BEFB85-EA6A-87AE-B6A2-96E03F16FB49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0124D865-8E19-065D-8441-138B5716A486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BFF18C7C-EDB8-3DC1-C0E6-A7B15C2249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7763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Рисунок 19">
            <a:extLst>
              <a:ext uri="{FF2B5EF4-FFF2-40B4-BE49-F238E27FC236}">
                <a16:creationId xmlns:a16="http://schemas.microsoft.com/office/drawing/2014/main" id="{83531D88-CECC-7F5D-EB03-E13B3CB755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1304925"/>
            <a:ext cx="5400675" cy="4968875"/>
          </a:xfrm>
          <a:prstGeom prst="roundRect">
            <a:avLst>
              <a:gd name="adj" fmla="val 9218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Ellipse">
            <a:extLst>
              <a:ext uri="{FF2B5EF4-FFF2-40B4-BE49-F238E27FC236}">
                <a16:creationId xmlns:a16="http://schemas.microsoft.com/office/drawing/2014/main" id="{356C674D-C1B2-3D36-EDA7-DF911EB1FEB6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1BD3DABB-62AC-C704-C426-2B0C4C5FE58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Ellipse">
            <a:extLst>
              <a:ext uri="{FF2B5EF4-FFF2-40B4-BE49-F238E27FC236}">
                <a16:creationId xmlns:a16="http://schemas.microsoft.com/office/drawing/2014/main" id="{0CEC4267-75DC-2698-E83E-C2C03A67EEE7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6203949" y="2826420"/>
            <a:ext cx="5400676" cy="3444976"/>
          </a:xfrm>
          <a:prstGeom prst="roundRect">
            <a:avLst>
              <a:gd name="adj" fmla="val 11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203949" y="3536522"/>
            <a:ext cx="5400674" cy="188769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03949" y="5436522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6419949" y="3042420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 descr="Стрелка вниз со сплошной заливкой">
            <a:extLst>
              <a:ext uri="{FF2B5EF4-FFF2-40B4-BE49-F238E27FC236}">
                <a16:creationId xmlns:a16="http://schemas.microsoft.com/office/drawing/2014/main" id="{50667428-DDD2-306B-F202-936902554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6354838" y="3139351"/>
            <a:ext cx="562221" cy="23813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1BAEE4D-27DA-D079-04E2-3A6EB70365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3784" y="1309407"/>
            <a:ext cx="5390841" cy="1329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D3B5A70-BB39-3958-BE86-0FDF2B82F41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71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FD7B9-2D2D-26FD-4DA8-47D472E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13E8B-25F2-B7A0-9CF2-C6192524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A279D1-2964-29A7-9F1E-4DFD46E2D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C7ED65-0B82-0AE0-CA18-9F2F717B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2A3F05-9713-F246-2994-5DCD7CC7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282E86-A68A-8522-987C-6D6775D3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6C620B-6F69-87E7-DEDB-F37C270B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1A4E77-BF14-C3B4-F6E1-B35D4B1C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8303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Рисунок 19">
            <a:extLst>
              <a:ext uri="{FF2B5EF4-FFF2-40B4-BE49-F238E27FC236}">
                <a16:creationId xmlns:a16="http://schemas.microsoft.com/office/drawing/2014/main" id="{83531D88-CECC-7F5D-EB03-E13B3CB755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7375" y="2828600"/>
            <a:ext cx="5400675" cy="3445200"/>
          </a:xfrm>
          <a:prstGeom prst="roundRect">
            <a:avLst>
              <a:gd name="adj" fmla="val 9218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6203949" y="2828601"/>
            <a:ext cx="5400676" cy="3444976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203949" y="3538703"/>
            <a:ext cx="5400674" cy="188769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03949" y="5438703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6419949" y="3044601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Стрелка вниз со сплошной заливкой">
            <a:extLst>
              <a:ext uri="{FF2B5EF4-FFF2-40B4-BE49-F238E27FC236}">
                <a16:creationId xmlns:a16="http://schemas.microsoft.com/office/drawing/2014/main" id="{511C1B63-B45C-68A1-0089-F719F223B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6354839" y="3141533"/>
            <a:ext cx="562221" cy="238137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F248BD5-5BD0-EF1D-B084-56F11EE4D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8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A930A807-66B8-D3A3-8E56-DBA0CF56CE54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BB296AFE-1D22-5685-F1CD-125AE9E9D7E8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DBDEFE39-DC4E-B51E-218E-C25E823AC14E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A4DC76A-6549-C19A-BBA6-67ED681A8EE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041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5" y="2828601"/>
            <a:ext cx="5400676" cy="3444976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5" y="3538703"/>
            <a:ext cx="5400674" cy="188769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5" y="5438703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5" y="3044601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Стрелка вниз со сплошной заливкой">
            <a:extLst>
              <a:ext uri="{FF2B5EF4-FFF2-40B4-BE49-F238E27FC236}">
                <a16:creationId xmlns:a16="http://schemas.microsoft.com/office/drawing/2014/main" id="{511C1B63-B45C-68A1-0089-F719F223B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38265" y="3141533"/>
            <a:ext cx="562221" cy="238137"/>
          </a:xfrm>
          <a:prstGeom prst="rect">
            <a:avLst/>
          </a:prstGeom>
        </p:spPr>
      </p:pic>
      <p:sp>
        <p:nvSpPr>
          <p:cNvPr id="3" name="Ellipse">
            <a:extLst>
              <a:ext uri="{FF2B5EF4-FFF2-40B4-BE49-F238E27FC236}">
                <a16:creationId xmlns:a16="http://schemas.microsoft.com/office/drawing/2014/main" id="{B59985EB-F7DC-A0F6-6799-272699D31F7F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9E9ECF26-76A0-10EC-36A7-C5559B114F48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560D85FF-5F1D-C699-1419-B5EA98C8E20C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19">
            <a:extLst>
              <a:ext uri="{FF2B5EF4-FFF2-40B4-BE49-F238E27FC236}">
                <a16:creationId xmlns:a16="http://schemas.microsoft.com/office/drawing/2014/main" id="{86EA94A0-A838-7494-EF8F-F55F53C2037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03950" y="2828601"/>
            <a:ext cx="5400675" cy="3445200"/>
          </a:xfrm>
          <a:prstGeom prst="roundRect">
            <a:avLst>
              <a:gd name="adj" fmla="val 9218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FB9492D-D004-364B-8D83-52D4053042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8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2BEDE5C7-187C-A34C-DAFE-586362C32A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2460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6203949" y="2828601"/>
            <a:ext cx="5400676" cy="3444976"/>
          </a:xfrm>
          <a:prstGeom prst="roundRect">
            <a:avLst>
              <a:gd name="adj" fmla="val 119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203949" y="3538703"/>
            <a:ext cx="5400674" cy="188769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03949" y="5438703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6419949" y="3044601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Стрелка вниз со сплошной заливкой">
            <a:extLst>
              <a:ext uri="{FF2B5EF4-FFF2-40B4-BE49-F238E27FC236}">
                <a16:creationId xmlns:a16="http://schemas.microsoft.com/office/drawing/2014/main" id="{511C1B63-B45C-68A1-0089-F719F223B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6354839" y="3141533"/>
            <a:ext cx="562221" cy="238137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C40E4B8-5463-5608-7FB6-94987AE54F86}"/>
              </a:ext>
            </a:extLst>
          </p:cNvPr>
          <p:cNvSpPr/>
          <p:nvPr userDrawn="1"/>
        </p:nvSpPr>
        <p:spPr>
          <a:xfrm>
            <a:off x="587376" y="2828824"/>
            <a:ext cx="5400676" cy="3444976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340048D2-8264-FC83-B01D-357D4735BEED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87376" y="3538926"/>
            <a:ext cx="5400674" cy="188769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7A355C18-AE6B-8894-F419-E71021FF5061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87376" y="5438926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B8B0384-C066-92EB-D55B-208A039522A4}"/>
              </a:ext>
            </a:extLst>
          </p:cNvPr>
          <p:cNvSpPr/>
          <p:nvPr userDrawn="1"/>
        </p:nvSpPr>
        <p:spPr>
          <a:xfrm>
            <a:off x="803376" y="3044824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Стрелка вниз со сплошной заливкой">
            <a:extLst>
              <a:ext uri="{FF2B5EF4-FFF2-40B4-BE49-F238E27FC236}">
                <a16:creationId xmlns:a16="http://schemas.microsoft.com/office/drawing/2014/main" id="{CFA80331-4340-2F48-8519-3D57D1B5E0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38266" y="3141756"/>
            <a:ext cx="562221" cy="238137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1744770-C26A-845C-C21C-9AE5256E4A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8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Ellipse">
            <a:extLst>
              <a:ext uri="{FF2B5EF4-FFF2-40B4-BE49-F238E27FC236}">
                <a16:creationId xmlns:a16="http://schemas.microsoft.com/office/drawing/2014/main" id="{76700BB2-5F85-C3F1-E883-6C8BC5D81DD4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CD99FAAC-7A52-24F8-FAB4-F95340E049E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Ellipse">
            <a:extLst>
              <a:ext uri="{FF2B5EF4-FFF2-40B4-BE49-F238E27FC236}">
                <a16:creationId xmlns:a16="http://schemas.microsoft.com/office/drawing/2014/main" id="{3506907A-A0F8-6B61-F92C-D92DE99715D7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D28EBCA3-BED6-E2A0-36A7-DEE82C693B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1712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8077200" y="2180141"/>
            <a:ext cx="3528000" cy="4093200"/>
          </a:xfrm>
          <a:prstGeom prst="roundRect">
            <a:avLst>
              <a:gd name="adj" fmla="val 1192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077200" y="3212973"/>
            <a:ext cx="3528000" cy="188769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77200" y="5112973"/>
            <a:ext cx="3528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293200" y="2396143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Стрелка вниз со сплошной заливкой">
            <a:extLst>
              <a:ext uri="{FF2B5EF4-FFF2-40B4-BE49-F238E27FC236}">
                <a16:creationId xmlns:a16="http://schemas.microsoft.com/office/drawing/2014/main" id="{511C1B63-B45C-68A1-0089-F719F223B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8228090" y="2493075"/>
            <a:ext cx="562221" cy="238137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C40E4B8-5463-5608-7FB6-94987AE54F86}"/>
              </a:ext>
            </a:extLst>
          </p:cNvPr>
          <p:cNvSpPr/>
          <p:nvPr userDrawn="1"/>
        </p:nvSpPr>
        <p:spPr>
          <a:xfrm>
            <a:off x="4332288" y="2180365"/>
            <a:ext cx="3528000" cy="4091253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340048D2-8264-FC83-B01D-357D4735BEED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332288" y="3213196"/>
            <a:ext cx="3528000" cy="188769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7A355C18-AE6B-8894-F419-E71021FF5061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32288" y="5112973"/>
            <a:ext cx="3528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B8B0384-C066-92EB-D55B-208A039522A4}"/>
              </a:ext>
            </a:extLst>
          </p:cNvPr>
          <p:cNvSpPr/>
          <p:nvPr userDrawn="1"/>
        </p:nvSpPr>
        <p:spPr>
          <a:xfrm>
            <a:off x="4548288" y="2396366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Стрелка вниз со сплошной заливкой">
            <a:extLst>
              <a:ext uri="{FF2B5EF4-FFF2-40B4-BE49-F238E27FC236}">
                <a16:creationId xmlns:a16="http://schemas.microsoft.com/office/drawing/2014/main" id="{CFA80331-4340-2F48-8519-3D57D1B5E0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8900000">
            <a:off x="4483178" y="2493298"/>
            <a:ext cx="562221" cy="238137"/>
          </a:xfrm>
          <a:prstGeom prst="rect">
            <a:avLst/>
          </a:prstGeom>
        </p:spPr>
      </p:pic>
      <p:sp>
        <p:nvSpPr>
          <p:cNvPr id="13" name="Рисунок 19">
            <a:extLst>
              <a:ext uri="{FF2B5EF4-FFF2-40B4-BE49-F238E27FC236}">
                <a16:creationId xmlns:a16="http://schemas.microsoft.com/office/drawing/2014/main" id="{F5B58ABD-0DB8-F2A8-6CE7-3B8D7570AE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800" y="2180141"/>
            <a:ext cx="3528000" cy="4093200"/>
          </a:xfrm>
          <a:prstGeom prst="roundRect">
            <a:avLst>
              <a:gd name="adj" fmla="val 1130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F1D5F2C-AE1C-C48C-E24D-D3773B5313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8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Ellipse">
            <a:extLst>
              <a:ext uri="{FF2B5EF4-FFF2-40B4-BE49-F238E27FC236}">
                <a16:creationId xmlns:a16="http://schemas.microsoft.com/office/drawing/2014/main" id="{3E724EC9-08DB-D30D-2A6E-A8BE42CA7C0B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5C1DE741-6AFA-F085-7A49-6E83506C5C80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Ellipse">
            <a:extLst>
              <a:ext uri="{FF2B5EF4-FFF2-40B4-BE49-F238E27FC236}">
                <a16:creationId xmlns:a16="http://schemas.microsoft.com/office/drawing/2014/main" id="{D53490D7-12A8-52B0-8A8A-DFCEC9C88C5B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F81086EA-9F68-AA4D-6507-B028CF0777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85175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4332288" y="2828601"/>
            <a:ext cx="3528000" cy="3445199"/>
          </a:xfrm>
          <a:prstGeom prst="roundRect">
            <a:avLst>
              <a:gd name="adj" fmla="val 11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332288" y="3548962"/>
            <a:ext cx="3528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332288" y="5112973"/>
            <a:ext cx="3528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4548288" y="3044603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Стрелка вниз со сплошной заливкой">
            <a:extLst>
              <a:ext uri="{FF2B5EF4-FFF2-40B4-BE49-F238E27FC236}">
                <a16:creationId xmlns:a16="http://schemas.microsoft.com/office/drawing/2014/main" id="{511C1B63-B45C-68A1-0089-F719F223BA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4483178" y="3141535"/>
            <a:ext cx="562221" cy="238137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C40E4B8-5463-5608-7FB6-94987AE54F86}"/>
              </a:ext>
            </a:extLst>
          </p:cNvPr>
          <p:cNvSpPr/>
          <p:nvPr userDrawn="1"/>
        </p:nvSpPr>
        <p:spPr>
          <a:xfrm>
            <a:off x="587376" y="2828826"/>
            <a:ext cx="3528000" cy="3443560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340048D2-8264-FC83-B01D-357D4735BEED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87376" y="3549069"/>
            <a:ext cx="3528000" cy="1551600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7A355C18-AE6B-8894-F419-E71021FF5061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87376" y="5112973"/>
            <a:ext cx="3528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B8B0384-C066-92EB-D55B-208A039522A4}"/>
              </a:ext>
            </a:extLst>
          </p:cNvPr>
          <p:cNvSpPr/>
          <p:nvPr userDrawn="1"/>
        </p:nvSpPr>
        <p:spPr>
          <a:xfrm>
            <a:off x="803376" y="3044826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Стрелка вниз со сплошной заливкой">
            <a:extLst>
              <a:ext uri="{FF2B5EF4-FFF2-40B4-BE49-F238E27FC236}">
                <a16:creationId xmlns:a16="http://schemas.microsoft.com/office/drawing/2014/main" id="{CFA80331-4340-2F48-8519-3D57D1B5E0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38266" y="3141758"/>
            <a:ext cx="562221" cy="238137"/>
          </a:xfrm>
          <a:prstGeom prst="rect">
            <a:avLst/>
          </a:prstGeom>
        </p:spPr>
      </p:pic>
      <p:sp>
        <p:nvSpPr>
          <p:cNvPr id="13" name="Рисунок 19">
            <a:extLst>
              <a:ext uri="{FF2B5EF4-FFF2-40B4-BE49-F238E27FC236}">
                <a16:creationId xmlns:a16="http://schemas.microsoft.com/office/drawing/2014/main" id="{F5B58ABD-0DB8-F2A8-6CE7-3B8D7570AE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76626" y="584200"/>
            <a:ext cx="3528000" cy="5689141"/>
          </a:xfrm>
          <a:prstGeom prst="roundRect">
            <a:avLst>
              <a:gd name="adj" fmla="val 1130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5" name="Ellipse">
            <a:extLst>
              <a:ext uri="{FF2B5EF4-FFF2-40B4-BE49-F238E27FC236}">
                <a16:creationId xmlns:a16="http://schemas.microsoft.com/office/drawing/2014/main" id="{CA8BA05A-4DCA-F797-B924-5AA579AB0836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Ellipse">
            <a:extLst>
              <a:ext uri="{FF2B5EF4-FFF2-40B4-BE49-F238E27FC236}">
                <a16:creationId xmlns:a16="http://schemas.microsoft.com/office/drawing/2014/main" id="{E7D60930-12F6-701A-BC78-1B87D0D94F09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Ellipse">
            <a:extLst>
              <a:ext uri="{FF2B5EF4-FFF2-40B4-BE49-F238E27FC236}">
                <a16:creationId xmlns:a16="http://schemas.microsoft.com/office/drawing/2014/main" id="{4C560EE8-6360-8451-B689-CCEDB3E0C3BA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A659890-E929-F764-50F5-3BAA2CE3F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7264195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CD7676F1-A573-51B3-E4B7-8720FFE7F2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1362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6420"/>
            <a:ext cx="3529014" cy="3444976"/>
          </a:xfrm>
          <a:prstGeom prst="roundRect">
            <a:avLst>
              <a:gd name="adj" fmla="val 11927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3536002"/>
            <a:ext cx="3529014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5112973"/>
            <a:ext cx="3529014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3042420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13FBD91-8212-E33A-A5EF-31D0448D8823}"/>
              </a:ext>
            </a:extLst>
          </p:cNvPr>
          <p:cNvSpPr/>
          <p:nvPr userDrawn="1"/>
        </p:nvSpPr>
        <p:spPr>
          <a:xfrm>
            <a:off x="4332388" y="2824016"/>
            <a:ext cx="3529014" cy="3444976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DF736408-7033-3DEF-7582-9C6C1B69B27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332388" y="3533598"/>
            <a:ext cx="3529014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DE994276-5754-DEDB-3904-703B3E9595A4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32388" y="5110569"/>
            <a:ext cx="3529014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FBC427-6193-5C81-29BC-21AA2B356706}"/>
              </a:ext>
            </a:extLst>
          </p:cNvPr>
          <p:cNvSpPr/>
          <p:nvPr userDrawn="1"/>
        </p:nvSpPr>
        <p:spPr>
          <a:xfrm>
            <a:off x="4548387" y="3040016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D06209-39CC-37A3-0C6C-C61609DA6DD8}"/>
              </a:ext>
            </a:extLst>
          </p:cNvPr>
          <p:cNvSpPr/>
          <p:nvPr userDrawn="1"/>
        </p:nvSpPr>
        <p:spPr>
          <a:xfrm>
            <a:off x="8075614" y="2821884"/>
            <a:ext cx="3529014" cy="3444976"/>
          </a:xfrm>
          <a:prstGeom prst="roundRect">
            <a:avLst>
              <a:gd name="adj" fmla="val 11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EE7DC29C-F151-A18B-F3B0-1A1792DE5AC6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8075614" y="3531466"/>
            <a:ext cx="3529014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9" name="Subtitle Placeholder">
            <a:extLst>
              <a:ext uri="{FF2B5EF4-FFF2-40B4-BE49-F238E27FC236}">
                <a16:creationId xmlns:a16="http://schemas.microsoft.com/office/drawing/2014/main" id="{AE92AA9A-93EA-CE2A-648D-1CC056B73AB2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075614" y="5108437"/>
            <a:ext cx="3529014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3AD9F34-D268-D14A-C152-DC35C48E21C8}"/>
              </a:ext>
            </a:extLst>
          </p:cNvPr>
          <p:cNvSpPr/>
          <p:nvPr userDrawn="1"/>
        </p:nvSpPr>
        <p:spPr>
          <a:xfrm>
            <a:off x="8291200" y="3037884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Стрелка вниз со сплошной заливкой">
            <a:extLst>
              <a:ext uri="{FF2B5EF4-FFF2-40B4-BE49-F238E27FC236}">
                <a16:creationId xmlns:a16="http://schemas.microsoft.com/office/drawing/2014/main" id="{6F581CF0-275C-70E6-802E-5A891316B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8226090" y="3134816"/>
            <a:ext cx="562221" cy="238137"/>
          </a:xfrm>
          <a:prstGeom prst="rect">
            <a:avLst/>
          </a:prstGeom>
        </p:spPr>
      </p:pic>
      <p:pic>
        <p:nvPicPr>
          <p:cNvPr id="26" name="Рисунок 25" descr="Стрелка вниз со сплошной заливкой">
            <a:extLst>
              <a:ext uri="{FF2B5EF4-FFF2-40B4-BE49-F238E27FC236}">
                <a16:creationId xmlns:a16="http://schemas.microsoft.com/office/drawing/2014/main" id="{05571278-ACEE-FE8E-C3A5-11EA10841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8900000">
            <a:off x="4483277" y="3136948"/>
            <a:ext cx="562221" cy="238137"/>
          </a:xfrm>
          <a:prstGeom prst="rect">
            <a:avLst/>
          </a:prstGeom>
        </p:spPr>
      </p:pic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41099" y="3144809"/>
            <a:ext cx="562221" cy="23813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C98F59F-A6C9-2B50-6862-5346466525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7264195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Ellipse">
            <a:extLst>
              <a:ext uri="{FF2B5EF4-FFF2-40B4-BE49-F238E27FC236}">
                <a16:creationId xmlns:a16="http://schemas.microsoft.com/office/drawing/2014/main" id="{02FABE68-D98C-B865-1E4E-339575F280A4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Ellipse">
            <a:extLst>
              <a:ext uri="{FF2B5EF4-FFF2-40B4-BE49-F238E27FC236}">
                <a16:creationId xmlns:a16="http://schemas.microsoft.com/office/drawing/2014/main" id="{0A0EB275-2511-BE54-B124-BB08057C5C3B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5A5F67B1-BD39-8C45-D33B-9E3AE3AFFF4C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AB80DB90-F401-A090-2022-8CC8A7F596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89820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6420"/>
            <a:ext cx="3529014" cy="3444976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3536002"/>
            <a:ext cx="3529014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5112973"/>
            <a:ext cx="3529014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304242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13FBD91-8212-E33A-A5EF-31D0448D8823}"/>
              </a:ext>
            </a:extLst>
          </p:cNvPr>
          <p:cNvSpPr/>
          <p:nvPr userDrawn="1"/>
        </p:nvSpPr>
        <p:spPr>
          <a:xfrm>
            <a:off x="4332388" y="2824016"/>
            <a:ext cx="3529014" cy="3444976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DF736408-7033-3DEF-7582-9C6C1B69B27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332388" y="3533598"/>
            <a:ext cx="3529014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DE994276-5754-DEDB-3904-703B3E9595A4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32388" y="5110569"/>
            <a:ext cx="3529014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FBC427-6193-5C81-29BC-21AA2B356706}"/>
              </a:ext>
            </a:extLst>
          </p:cNvPr>
          <p:cNvSpPr/>
          <p:nvPr userDrawn="1"/>
        </p:nvSpPr>
        <p:spPr>
          <a:xfrm>
            <a:off x="4548387" y="3040016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D06209-39CC-37A3-0C6C-C61609DA6DD8}"/>
              </a:ext>
            </a:extLst>
          </p:cNvPr>
          <p:cNvSpPr/>
          <p:nvPr userDrawn="1"/>
        </p:nvSpPr>
        <p:spPr>
          <a:xfrm>
            <a:off x="8075614" y="2821884"/>
            <a:ext cx="3529014" cy="3444976"/>
          </a:xfrm>
          <a:prstGeom prst="roundRect">
            <a:avLst>
              <a:gd name="adj" fmla="val 11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EE7DC29C-F151-A18B-F3B0-1A1792DE5AC6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8075614" y="3531466"/>
            <a:ext cx="3529014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9" name="Subtitle Placeholder">
            <a:extLst>
              <a:ext uri="{FF2B5EF4-FFF2-40B4-BE49-F238E27FC236}">
                <a16:creationId xmlns:a16="http://schemas.microsoft.com/office/drawing/2014/main" id="{AE92AA9A-93EA-CE2A-648D-1CC056B73AB2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075614" y="5108437"/>
            <a:ext cx="3529014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3AD9F34-D268-D14A-C152-DC35C48E21C8}"/>
              </a:ext>
            </a:extLst>
          </p:cNvPr>
          <p:cNvSpPr/>
          <p:nvPr userDrawn="1"/>
        </p:nvSpPr>
        <p:spPr>
          <a:xfrm>
            <a:off x="8291200" y="3037884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Стрелка вниз со сплошной заливкой">
            <a:extLst>
              <a:ext uri="{FF2B5EF4-FFF2-40B4-BE49-F238E27FC236}">
                <a16:creationId xmlns:a16="http://schemas.microsoft.com/office/drawing/2014/main" id="{6F581CF0-275C-70E6-802E-5A891316B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8226090" y="3134816"/>
            <a:ext cx="562221" cy="238137"/>
          </a:xfrm>
          <a:prstGeom prst="rect">
            <a:avLst/>
          </a:prstGeom>
        </p:spPr>
      </p:pic>
      <p:pic>
        <p:nvPicPr>
          <p:cNvPr id="26" name="Рисунок 25" descr="Стрелка вниз со сплошной заливкой">
            <a:extLst>
              <a:ext uri="{FF2B5EF4-FFF2-40B4-BE49-F238E27FC236}">
                <a16:creationId xmlns:a16="http://schemas.microsoft.com/office/drawing/2014/main" id="{05571278-ACEE-FE8E-C3A5-11EA10841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8900000">
            <a:off x="4483277" y="3136948"/>
            <a:ext cx="562221" cy="238137"/>
          </a:xfrm>
          <a:prstGeom prst="rect">
            <a:avLst/>
          </a:prstGeom>
        </p:spPr>
      </p:pic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41099" y="3144809"/>
            <a:ext cx="562221" cy="238137"/>
          </a:xfrm>
          <a:prstGeom prst="rect">
            <a:avLst/>
          </a:prstGeom>
        </p:spPr>
      </p:pic>
      <p:sp>
        <p:nvSpPr>
          <p:cNvPr id="5" name="Ellipse">
            <a:extLst>
              <a:ext uri="{FF2B5EF4-FFF2-40B4-BE49-F238E27FC236}">
                <a16:creationId xmlns:a16="http://schemas.microsoft.com/office/drawing/2014/main" id="{76BA7447-FE4E-4DD0-5B02-6CF976F4A383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3629BEBA-D428-34F3-1197-82EC2B0152D8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Ellipse">
            <a:extLst>
              <a:ext uri="{FF2B5EF4-FFF2-40B4-BE49-F238E27FC236}">
                <a16:creationId xmlns:a16="http://schemas.microsoft.com/office/drawing/2014/main" id="{A78E251C-9D57-E84C-0678-1A16A31D6679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4CF675D-87C5-D15D-9359-F95636F7CF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7264195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F7AD9B8B-B292-E543-D3A0-E11810E5BC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6961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6420"/>
            <a:ext cx="2592389" cy="344497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3536002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5112973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304242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13FBD91-8212-E33A-A5EF-31D0448D8823}"/>
              </a:ext>
            </a:extLst>
          </p:cNvPr>
          <p:cNvSpPr/>
          <p:nvPr userDrawn="1"/>
        </p:nvSpPr>
        <p:spPr>
          <a:xfrm>
            <a:off x="3396050" y="2824016"/>
            <a:ext cx="2592000" cy="344497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DF736408-7033-3DEF-7582-9C6C1B69B27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396050" y="3533598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DE994276-5754-DEDB-3904-703B3E9595A4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396050" y="5110569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FBC427-6193-5C81-29BC-21AA2B356706}"/>
              </a:ext>
            </a:extLst>
          </p:cNvPr>
          <p:cNvSpPr/>
          <p:nvPr userDrawn="1"/>
        </p:nvSpPr>
        <p:spPr>
          <a:xfrm>
            <a:off x="3612049" y="3040016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D06209-39CC-37A3-0C6C-C61609DA6DD8}"/>
              </a:ext>
            </a:extLst>
          </p:cNvPr>
          <p:cNvSpPr/>
          <p:nvPr userDrawn="1"/>
        </p:nvSpPr>
        <p:spPr>
          <a:xfrm>
            <a:off x="6204338" y="2821884"/>
            <a:ext cx="2592000" cy="3444976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EE7DC29C-F151-A18B-F3B0-1A1792DE5AC6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04338" y="3531466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9" name="Subtitle Placeholder">
            <a:extLst>
              <a:ext uri="{FF2B5EF4-FFF2-40B4-BE49-F238E27FC236}">
                <a16:creationId xmlns:a16="http://schemas.microsoft.com/office/drawing/2014/main" id="{AE92AA9A-93EA-CE2A-648D-1CC056B73AB2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6204338" y="5108437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3AD9F34-D268-D14A-C152-DC35C48E21C8}"/>
              </a:ext>
            </a:extLst>
          </p:cNvPr>
          <p:cNvSpPr/>
          <p:nvPr userDrawn="1"/>
        </p:nvSpPr>
        <p:spPr>
          <a:xfrm>
            <a:off x="6419924" y="3037884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Стрелка вниз со сплошной заливкой">
            <a:extLst>
              <a:ext uri="{FF2B5EF4-FFF2-40B4-BE49-F238E27FC236}">
                <a16:creationId xmlns:a16="http://schemas.microsoft.com/office/drawing/2014/main" id="{6F581CF0-275C-70E6-802E-5A891316B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6354814" y="3134816"/>
            <a:ext cx="562221" cy="238137"/>
          </a:xfrm>
          <a:prstGeom prst="rect">
            <a:avLst/>
          </a:prstGeom>
        </p:spPr>
      </p:pic>
      <p:pic>
        <p:nvPicPr>
          <p:cNvPr id="26" name="Рисунок 25" descr="Стрелка вниз со сплошной заливкой">
            <a:extLst>
              <a:ext uri="{FF2B5EF4-FFF2-40B4-BE49-F238E27FC236}">
                <a16:creationId xmlns:a16="http://schemas.microsoft.com/office/drawing/2014/main" id="{05571278-ACEE-FE8E-C3A5-11EA10841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8900000">
            <a:off x="3546939" y="3136948"/>
            <a:ext cx="562221" cy="238137"/>
          </a:xfrm>
          <a:prstGeom prst="rect">
            <a:avLst/>
          </a:prstGeom>
        </p:spPr>
      </p:pic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41099" y="3144809"/>
            <a:ext cx="562221" cy="238137"/>
          </a:xfrm>
          <a:prstGeom prst="rect">
            <a:avLst/>
          </a:prstGeom>
        </p:spPr>
      </p:pic>
      <p:sp>
        <p:nvSpPr>
          <p:cNvPr id="5" name="Ellipse">
            <a:extLst>
              <a:ext uri="{FF2B5EF4-FFF2-40B4-BE49-F238E27FC236}">
                <a16:creationId xmlns:a16="http://schemas.microsoft.com/office/drawing/2014/main" id="{76BA7447-FE4E-4DD0-5B02-6CF976F4A383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3629BEBA-D428-34F3-1197-82EC2B0152D8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Ellipse">
            <a:extLst>
              <a:ext uri="{FF2B5EF4-FFF2-40B4-BE49-F238E27FC236}">
                <a16:creationId xmlns:a16="http://schemas.microsoft.com/office/drawing/2014/main" id="{A78E251C-9D57-E84C-0678-1A16A31D6679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исунок 19">
            <a:extLst>
              <a:ext uri="{FF2B5EF4-FFF2-40B4-BE49-F238E27FC236}">
                <a16:creationId xmlns:a16="http://schemas.microsoft.com/office/drawing/2014/main" id="{692994B1-08B1-95C7-8973-C7F0D154A64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012237" y="1329406"/>
            <a:ext cx="2592387" cy="4937453"/>
          </a:xfrm>
          <a:prstGeom prst="roundRect">
            <a:avLst>
              <a:gd name="adj" fmla="val 1584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4F29250-07FA-802E-8D18-56AF4523E9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8199131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3D3FDF83-1E42-300B-4B0C-28BE770A13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4238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1884"/>
            <a:ext cx="2592389" cy="3444976"/>
          </a:xfrm>
          <a:prstGeom prst="roundRect">
            <a:avLst>
              <a:gd name="adj" fmla="val 143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3536002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5112973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3042420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13FBD91-8212-E33A-A5EF-31D0448D8823}"/>
              </a:ext>
            </a:extLst>
          </p:cNvPr>
          <p:cNvSpPr/>
          <p:nvPr userDrawn="1"/>
        </p:nvSpPr>
        <p:spPr>
          <a:xfrm>
            <a:off x="3396050" y="2821884"/>
            <a:ext cx="2592000" cy="344497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DF736408-7033-3DEF-7582-9C6C1B69B27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396050" y="3533598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DE994276-5754-DEDB-3904-703B3E9595A4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396050" y="5110569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FBC427-6193-5C81-29BC-21AA2B356706}"/>
              </a:ext>
            </a:extLst>
          </p:cNvPr>
          <p:cNvSpPr/>
          <p:nvPr userDrawn="1"/>
        </p:nvSpPr>
        <p:spPr>
          <a:xfrm>
            <a:off x="3612049" y="3040016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D06209-39CC-37A3-0C6C-C61609DA6DD8}"/>
              </a:ext>
            </a:extLst>
          </p:cNvPr>
          <p:cNvSpPr/>
          <p:nvPr userDrawn="1"/>
        </p:nvSpPr>
        <p:spPr>
          <a:xfrm>
            <a:off x="6204338" y="2821884"/>
            <a:ext cx="2592000" cy="3444976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EE7DC29C-F151-A18B-F3B0-1A1792DE5AC6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04338" y="3531466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9" name="Subtitle Placeholder">
            <a:extLst>
              <a:ext uri="{FF2B5EF4-FFF2-40B4-BE49-F238E27FC236}">
                <a16:creationId xmlns:a16="http://schemas.microsoft.com/office/drawing/2014/main" id="{AE92AA9A-93EA-CE2A-648D-1CC056B73AB2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6204338" y="5108437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3AD9F34-D268-D14A-C152-DC35C48E21C8}"/>
              </a:ext>
            </a:extLst>
          </p:cNvPr>
          <p:cNvSpPr/>
          <p:nvPr userDrawn="1"/>
        </p:nvSpPr>
        <p:spPr>
          <a:xfrm>
            <a:off x="6419924" y="3037884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Стрелка вниз со сплошной заливкой">
            <a:extLst>
              <a:ext uri="{FF2B5EF4-FFF2-40B4-BE49-F238E27FC236}">
                <a16:creationId xmlns:a16="http://schemas.microsoft.com/office/drawing/2014/main" id="{6F581CF0-275C-70E6-802E-5A891316B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6354814" y="3134816"/>
            <a:ext cx="562221" cy="238137"/>
          </a:xfrm>
          <a:prstGeom prst="rect">
            <a:avLst/>
          </a:prstGeom>
        </p:spPr>
      </p:pic>
      <p:pic>
        <p:nvPicPr>
          <p:cNvPr id="26" name="Рисунок 25" descr="Стрелка вниз со сплошной заливкой">
            <a:extLst>
              <a:ext uri="{FF2B5EF4-FFF2-40B4-BE49-F238E27FC236}">
                <a16:creationId xmlns:a16="http://schemas.microsoft.com/office/drawing/2014/main" id="{05571278-ACEE-FE8E-C3A5-11EA10841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8900000">
            <a:off x="3546939" y="3136948"/>
            <a:ext cx="562221" cy="238137"/>
          </a:xfrm>
          <a:prstGeom prst="rect">
            <a:avLst/>
          </a:prstGeom>
        </p:spPr>
      </p:pic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41099" y="3144809"/>
            <a:ext cx="562221" cy="238137"/>
          </a:xfrm>
          <a:prstGeom prst="rect">
            <a:avLst/>
          </a:prstGeom>
        </p:spPr>
      </p:pic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C7E7DC4-A870-EFF2-4115-2C6ECE6EECA0}"/>
              </a:ext>
            </a:extLst>
          </p:cNvPr>
          <p:cNvSpPr/>
          <p:nvPr userDrawn="1"/>
        </p:nvSpPr>
        <p:spPr>
          <a:xfrm>
            <a:off x="9012626" y="2821884"/>
            <a:ext cx="2592000" cy="3444976"/>
          </a:xfrm>
          <a:prstGeom prst="roundRect">
            <a:avLst>
              <a:gd name="adj" fmla="val 151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717AFB13-303D-6B58-50E4-A058BCA792D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012626" y="3531466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4" name="Subtitle Placeholder">
            <a:extLst>
              <a:ext uri="{FF2B5EF4-FFF2-40B4-BE49-F238E27FC236}">
                <a16:creationId xmlns:a16="http://schemas.microsoft.com/office/drawing/2014/main" id="{EA079BD7-953E-431E-CB75-CD0B6B694354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012626" y="5108437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111942E4-525D-1043-3107-E580A8906781}"/>
              </a:ext>
            </a:extLst>
          </p:cNvPr>
          <p:cNvSpPr/>
          <p:nvPr userDrawn="1"/>
        </p:nvSpPr>
        <p:spPr>
          <a:xfrm>
            <a:off x="9228212" y="3037884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 descr="Стрелка вниз со сплошной заливкой">
            <a:extLst>
              <a:ext uri="{FF2B5EF4-FFF2-40B4-BE49-F238E27FC236}">
                <a16:creationId xmlns:a16="http://schemas.microsoft.com/office/drawing/2014/main" id="{E4F46635-297D-2459-5CE2-7E0D8B0F967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4542" b="3102"/>
          <a:stretch>
            <a:fillRect/>
          </a:stretch>
        </p:blipFill>
        <p:spPr>
          <a:xfrm rot="18900000">
            <a:off x="9163102" y="3134816"/>
            <a:ext cx="562221" cy="238137"/>
          </a:xfrm>
          <a:prstGeom prst="rect">
            <a:avLst/>
          </a:prstGeom>
        </p:spPr>
      </p:pic>
      <p:sp>
        <p:nvSpPr>
          <p:cNvPr id="37" name="Ellipse">
            <a:extLst>
              <a:ext uri="{FF2B5EF4-FFF2-40B4-BE49-F238E27FC236}">
                <a16:creationId xmlns:a16="http://schemas.microsoft.com/office/drawing/2014/main" id="{C05560EF-2345-B486-A091-FDFE714EE42D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Ellipse">
            <a:extLst>
              <a:ext uri="{FF2B5EF4-FFF2-40B4-BE49-F238E27FC236}">
                <a16:creationId xmlns:a16="http://schemas.microsoft.com/office/drawing/2014/main" id="{89225EC7-072A-9C93-86A0-DEE997736161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Ellipse">
            <a:extLst>
              <a:ext uri="{FF2B5EF4-FFF2-40B4-BE49-F238E27FC236}">
                <a16:creationId xmlns:a16="http://schemas.microsoft.com/office/drawing/2014/main" id="{A0FC4BD6-8449-6A1D-68B2-88650DB63038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2916C3F-9193-0926-BD54-6E3A75179B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2496814F-96C8-D29C-C3CA-E3805D593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2100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1884"/>
            <a:ext cx="2592389" cy="344497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3536002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5112973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304242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13FBD91-8212-E33A-A5EF-31D0448D8823}"/>
              </a:ext>
            </a:extLst>
          </p:cNvPr>
          <p:cNvSpPr/>
          <p:nvPr userDrawn="1"/>
        </p:nvSpPr>
        <p:spPr>
          <a:xfrm>
            <a:off x="3396050" y="2821884"/>
            <a:ext cx="2592000" cy="344497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DF736408-7033-3DEF-7582-9C6C1B69B27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396050" y="3533598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DE994276-5754-DEDB-3904-703B3E9595A4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396050" y="5110569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FBC427-6193-5C81-29BC-21AA2B356706}"/>
              </a:ext>
            </a:extLst>
          </p:cNvPr>
          <p:cNvSpPr/>
          <p:nvPr userDrawn="1"/>
        </p:nvSpPr>
        <p:spPr>
          <a:xfrm>
            <a:off x="3612049" y="3040016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AD06209-39CC-37A3-0C6C-C61609DA6DD8}"/>
              </a:ext>
            </a:extLst>
          </p:cNvPr>
          <p:cNvSpPr/>
          <p:nvPr userDrawn="1"/>
        </p:nvSpPr>
        <p:spPr>
          <a:xfrm>
            <a:off x="6204338" y="2821884"/>
            <a:ext cx="2592000" cy="3444976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EE7DC29C-F151-A18B-F3B0-1A1792DE5AC6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04338" y="3531466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9" name="Subtitle Placeholder">
            <a:extLst>
              <a:ext uri="{FF2B5EF4-FFF2-40B4-BE49-F238E27FC236}">
                <a16:creationId xmlns:a16="http://schemas.microsoft.com/office/drawing/2014/main" id="{AE92AA9A-93EA-CE2A-648D-1CC056B73AB2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6204338" y="5108437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F3AD9F34-D268-D14A-C152-DC35C48E21C8}"/>
              </a:ext>
            </a:extLst>
          </p:cNvPr>
          <p:cNvSpPr/>
          <p:nvPr userDrawn="1"/>
        </p:nvSpPr>
        <p:spPr>
          <a:xfrm>
            <a:off x="6419924" y="3037884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 descr="Стрелка вниз со сплошной заливкой">
            <a:extLst>
              <a:ext uri="{FF2B5EF4-FFF2-40B4-BE49-F238E27FC236}">
                <a16:creationId xmlns:a16="http://schemas.microsoft.com/office/drawing/2014/main" id="{6F581CF0-275C-70E6-802E-5A891316B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6354814" y="3134816"/>
            <a:ext cx="562221" cy="238137"/>
          </a:xfrm>
          <a:prstGeom prst="rect">
            <a:avLst/>
          </a:prstGeom>
        </p:spPr>
      </p:pic>
      <p:pic>
        <p:nvPicPr>
          <p:cNvPr id="26" name="Рисунок 25" descr="Стрелка вниз со сплошной заливкой">
            <a:extLst>
              <a:ext uri="{FF2B5EF4-FFF2-40B4-BE49-F238E27FC236}">
                <a16:creationId xmlns:a16="http://schemas.microsoft.com/office/drawing/2014/main" id="{05571278-ACEE-FE8E-C3A5-11EA108413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8900000">
            <a:off x="3546939" y="3136948"/>
            <a:ext cx="562221" cy="238137"/>
          </a:xfrm>
          <a:prstGeom prst="rect">
            <a:avLst/>
          </a:prstGeom>
        </p:spPr>
      </p:pic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41099" y="3144809"/>
            <a:ext cx="562221" cy="238137"/>
          </a:xfrm>
          <a:prstGeom prst="rect">
            <a:avLst/>
          </a:prstGeom>
        </p:spPr>
      </p:pic>
      <p:sp>
        <p:nvSpPr>
          <p:cNvPr id="5" name="Ellipse">
            <a:extLst>
              <a:ext uri="{FF2B5EF4-FFF2-40B4-BE49-F238E27FC236}">
                <a16:creationId xmlns:a16="http://schemas.microsoft.com/office/drawing/2014/main" id="{76BA7447-FE4E-4DD0-5B02-6CF976F4A383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3629BEBA-D428-34F3-1197-82EC2B0152D8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Ellipse">
            <a:extLst>
              <a:ext uri="{FF2B5EF4-FFF2-40B4-BE49-F238E27FC236}">
                <a16:creationId xmlns:a16="http://schemas.microsoft.com/office/drawing/2014/main" id="{A78E251C-9D57-E84C-0678-1A16A31D6679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C7E7DC4-A870-EFF2-4115-2C6ECE6EECA0}"/>
              </a:ext>
            </a:extLst>
          </p:cNvPr>
          <p:cNvSpPr/>
          <p:nvPr userDrawn="1"/>
        </p:nvSpPr>
        <p:spPr>
          <a:xfrm>
            <a:off x="9012626" y="2821884"/>
            <a:ext cx="2592000" cy="3444976"/>
          </a:xfrm>
          <a:prstGeom prst="roundRect">
            <a:avLst>
              <a:gd name="adj" fmla="val 151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717AFB13-303D-6B58-50E4-A058BCA792D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9012626" y="3531466"/>
            <a:ext cx="2592000" cy="1551707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4" name="Subtitle Placeholder">
            <a:extLst>
              <a:ext uri="{FF2B5EF4-FFF2-40B4-BE49-F238E27FC236}">
                <a16:creationId xmlns:a16="http://schemas.microsoft.com/office/drawing/2014/main" id="{EA079BD7-953E-431E-CB75-CD0B6B694354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012626" y="5108437"/>
            <a:ext cx="2592000" cy="1160827"/>
          </a:xfrm>
        </p:spPr>
        <p:txBody>
          <a:bodyPr wrap="square" lIns="216000" tIns="108000" rIns="216000" bIns="432000" anchor="t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111942E4-525D-1043-3107-E580A8906781}"/>
              </a:ext>
            </a:extLst>
          </p:cNvPr>
          <p:cNvSpPr/>
          <p:nvPr userDrawn="1"/>
        </p:nvSpPr>
        <p:spPr>
          <a:xfrm>
            <a:off x="9228212" y="3037884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 descr="Стрелка вниз со сплошной заливкой">
            <a:extLst>
              <a:ext uri="{FF2B5EF4-FFF2-40B4-BE49-F238E27FC236}">
                <a16:creationId xmlns:a16="http://schemas.microsoft.com/office/drawing/2014/main" id="{E4F46635-297D-2459-5CE2-7E0D8B0F967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542" b="3102"/>
          <a:stretch>
            <a:fillRect/>
          </a:stretch>
        </p:blipFill>
        <p:spPr>
          <a:xfrm rot="18900000">
            <a:off x="9163102" y="3134816"/>
            <a:ext cx="562221" cy="238137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0E22AE6-529B-FD73-FF5D-3CFA8F231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8" y="1309407"/>
            <a:ext cx="7251864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8B34E5E0-793C-4272-AE9E-3FA41DF814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93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1E654-F897-F0FD-A081-99A2AF60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2FAFDB-BFFC-CD73-9DE4-AFD6FC05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D2154F-510A-7FD1-1ADB-FCC55E73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DE3ECD-1313-BA17-D53C-76943CEF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6409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CB9254D-37BB-931D-6C1A-C80ACCEA539B}"/>
              </a:ext>
            </a:extLst>
          </p:cNvPr>
          <p:cNvSpPr/>
          <p:nvPr userDrawn="1"/>
        </p:nvSpPr>
        <p:spPr>
          <a:xfrm>
            <a:off x="587375" y="2173271"/>
            <a:ext cx="5400676" cy="1940400"/>
          </a:xfrm>
          <a:prstGeom prst="roundRect">
            <a:avLst>
              <a:gd name="adj" fmla="val 205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4BCF5A9D-BC5F-89F4-1955-6F4A3567A9DA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5" y="2199210"/>
            <a:ext cx="5400674" cy="1049106"/>
          </a:xfrm>
        </p:spPr>
        <p:txBody>
          <a:bodyPr lIns="216000" tIns="216000" rIns="720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BBE7D6EA-D34D-E1B0-2C2F-FC17C1634B3B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5" y="3260621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6ABC600-755C-2003-DC4E-E0F558481220}"/>
              </a:ext>
            </a:extLst>
          </p:cNvPr>
          <p:cNvSpPr/>
          <p:nvPr userDrawn="1"/>
        </p:nvSpPr>
        <p:spPr>
          <a:xfrm>
            <a:off x="5333928" y="2389271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9" name="Рисунок 28" descr="Стрелка вниз со сплошной заливкой">
            <a:extLst>
              <a:ext uri="{FF2B5EF4-FFF2-40B4-BE49-F238E27FC236}">
                <a16:creationId xmlns:a16="http://schemas.microsoft.com/office/drawing/2014/main" id="{F401CE04-630B-2CF7-886C-7CC1D0382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>
            <a:off x="5268818" y="2486203"/>
            <a:ext cx="562221" cy="238137"/>
          </a:xfrm>
          <a:prstGeom prst="rect">
            <a:avLst/>
          </a:prstGeom>
        </p:spPr>
      </p:pic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968B5238-7943-D178-EADF-90ADBE9F86D8}"/>
              </a:ext>
            </a:extLst>
          </p:cNvPr>
          <p:cNvSpPr/>
          <p:nvPr userDrawn="1"/>
        </p:nvSpPr>
        <p:spPr>
          <a:xfrm>
            <a:off x="587375" y="4333400"/>
            <a:ext cx="5400676" cy="1940400"/>
          </a:xfrm>
          <a:prstGeom prst="roundRect">
            <a:avLst>
              <a:gd name="adj" fmla="val 2059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 Placeholder">
            <a:extLst>
              <a:ext uri="{FF2B5EF4-FFF2-40B4-BE49-F238E27FC236}">
                <a16:creationId xmlns:a16="http://schemas.microsoft.com/office/drawing/2014/main" id="{AE1629FB-10FB-7B1C-83FE-CAE23FB80925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87375" y="4359339"/>
            <a:ext cx="5400674" cy="1049106"/>
          </a:xfrm>
        </p:spPr>
        <p:txBody>
          <a:bodyPr lIns="216000" tIns="216000" rIns="720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Subtitle Placeholder">
            <a:extLst>
              <a:ext uri="{FF2B5EF4-FFF2-40B4-BE49-F238E27FC236}">
                <a16:creationId xmlns:a16="http://schemas.microsoft.com/office/drawing/2014/main" id="{EA673D57-376B-71D5-4E93-E104B17C198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87375" y="5420750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9B532330-21EC-40BB-5200-D07C3B3868A0}"/>
              </a:ext>
            </a:extLst>
          </p:cNvPr>
          <p:cNvSpPr/>
          <p:nvPr userDrawn="1"/>
        </p:nvSpPr>
        <p:spPr>
          <a:xfrm>
            <a:off x="5333928" y="454940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" name="Рисунок 44" descr="Стрелка вниз со сплошной заливкой">
            <a:extLst>
              <a:ext uri="{FF2B5EF4-FFF2-40B4-BE49-F238E27FC236}">
                <a16:creationId xmlns:a16="http://schemas.microsoft.com/office/drawing/2014/main" id="{47F415A0-D122-032A-5F18-2EF405C76A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>
            <a:off x="5268818" y="4646332"/>
            <a:ext cx="562221" cy="238137"/>
          </a:xfrm>
          <a:prstGeom prst="rect">
            <a:avLst/>
          </a:prstGeom>
        </p:spPr>
      </p:pic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5C573EEA-2BCB-8166-A7C8-2B52265C279A}"/>
              </a:ext>
            </a:extLst>
          </p:cNvPr>
          <p:cNvSpPr/>
          <p:nvPr userDrawn="1"/>
        </p:nvSpPr>
        <p:spPr>
          <a:xfrm>
            <a:off x="6203951" y="2170867"/>
            <a:ext cx="5400676" cy="1940400"/>
          </a:xfrm>
          <a:prstGeom prst="roundRect">
            <a:avLst>
              <a:gd name="adj" fmla="val 2059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Text Placeholder">
            <a:extLst>
              <a:ext uri="{FF2B5EF4-FFF2-40B4-BE49-F238E27FC236}">
                <a16:creationId xmlns:a16="http://schemas.microsoft.com/office/drawing/2014/main" id="{1FA5ECE4-5179-775C-A155-3A8CF8AEB4EE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203951" y="2196806"/>
            <a:ext cx="5400674" cy="1049106"/>
          </a:xfrm>
        </p:spPr>
        <p:txBody>
          <a:bodyPr lIns="216000" tIns="216000" rIns="720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Subtitle Placeholder">
            <a:extLst>
              <a:ext uri="{FF2B5EF4-FFF2-40B4-BE49-F238E27FC236}">
                <a16:creationId xmlns:a16="http://schemas.microsoft.com/office/drawing/2014/main" id="{3DFC4871-1711-DB40-8FC0-45A9B2E5B53B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6203951" y="3258217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06CEA73-E2E6-6577-257F-42FF3FE13658}"/>
              </a:ext>
            </a:extLst>
          </p:cNvPr>
          <p:cNvSpPr/>
          <p:nvPr userDrawn="1"/>
        </p:nvSpPr>
        <p:spPr>
          <a:xfrm>
            <a:off x="10950504" y="2386867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Рисунок 49" descr="Стрелка вниз со сплошной заливкой">
            <a:extLst>
              <a:ext uri="{FF2B5EF4-FFF2-40B4-BE49-F238E27FC236}">
                <a16:creationId xmlns:a16="http://schemas.microsoft.com/office/drawing/2014/main" id="{4592473B-FC54-D7BE-60ED-65A07FFF56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>
            <a:off x="10885394" y="2483799"/>
            <a:ext cx="562221" cy="238137"/>
          </a:xfrm>
          <a:prstGeom prst="rect">
            <a:avLst/>
          </a:prstGeom>
        </p:spPr>
      </p:pic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95E7D28C-390D-500E-D5FE-4C4161404116}"/>
              </a:ext>
            </a:extLst>
          </p:cNvPr>
          <p:cNvSpPr/>
          <p:nvPr userDrawn="1"/>
        </p:nvSpPr>
        <p:spPr>
          <a:xfrm>
            <a:off x="6203951" y="4330996"/>
            <a:ext cx="5400676" cy="1940400"/>
          </a:xfrm>
          <a:prstGeom prst="roundRect">
            <a:avLst>
              <a:gd name="adj" fmla="val 205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Text Placeholder">
            <a:extLst>
              <a:ext uri="{FF2B5EF4-FFF2-40B4-BE49-F238E27FC236}">
                <a16:creationId xmlns:a16="http://schemas.microsoft.com/office/drawing/2014/main" id="{D014A8CE-5631-60BA-7FE6-94B61F5D2590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203951" y="4356935"/>
            <a:ext cx="5400674" cy="1049106"/>
          </a:xfrm>
        </p:spPr>
        <p:txBody>
          <a:bodyPr lIns="216000" tIns="216000" rIns="720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Subtitle Placeholder">
            <a:extLst>
              <a:ext uri="{FF2B5EF4-FFF2-40B4-BE49-F238E27FC236}">
                <a16:creationId xmlns:a16="http://schemas.microsoft.com/office/drawing/2014/main" id="{306E0A95-023A-0EDD-B5E1-63066B27781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203951" y="5418346"/>
            <a:ext cx="5400674" cy="853050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AD30C4B2-A776-BE9A-C5AA-B869B2AD410D}"/>
              </a:ext>
            </a:extLst>
          </p:cNvPr>
          <p:cNvSpPr/>
          <p:nvPr userDrawn="1"/>
        </p:nvSpPr>
        <p:spPr>
          <a:xfrm>
            <a:off x="10950504" y="4546996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5" name="Рисунок 54" descr="Стрелка вниз со сплошной заливкой">
            <a:extLst>
              <a:ext uri="{FF2B5EF4-FFF2-40B4-BE49-F238E27FC236}">
                <a16:creationId xmlns:a16="http://schemas.microsoft.com/office/drawing/2014/main" id="{85E5EEF7-7462-C443-393B-DC468C0410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542" b="3102"/>
          <a:stretch>
            <a:fillRect/>
          </a:stretch>
        </p:blipFill>
        <p:spPr>
          <a:xfrm>
            <a:off x="10885394" y="4643928"/>
            <a:ext cx="562221" cy="2381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7D3BE0-2B9D-6A34-2864-13EEA4041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18046DDC-0378-E587-A457-9A2165A14263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27E168D8-DA48-7BAC-59AF-A94765C7200B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7281D9CE-B88A-4F02-A0DE-D511CD95890E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63CCACD7-000F-C0E9-5770-B951F90C8E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2462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">
            <a:extLst>
              <a:ext uri="{FF2B5EF4-FFF2-40B4-BE49-F238E27FC236}">
                <a16:creationId xmlns:a16="http://schemas.microsoft.com/office/drawing/2014/main" id="{703A1FDE-DB7C-B02A-D98B-46601A540191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02157" y="1350957"/>
            <a:ext cx="3301200" cy="124649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A4BAC21-DBC4-B3DD-1FE8-B438F4268D2A}"/>
              </a:ext>
            </a:extLst>
          </p:cNvPr>
          <p:cNvCxnSpPr>
            <a:cxnSpLocks/>
          </p:cNvCxnSpPr>
          <p:nvPr userDrawn="1"/>
        </p:nvCxnSpPr>
        <p:spPr>
          <a:xfrm>
            <a:off x="8075613" y="1351404"/>
            <a:ext cx="0" cy="12456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Таблица 11">
            <a:extLst>
              <a:ext uri="{FF2B5EF4-FFF2-40B4-BE49-F238E27FC236}">
                <a16:creationId xmlns:a16="http://schemas.microsoft.com/office/drawing/2014/main" id="{2520F2FA-69F3-B08B-C9ED-CC76F338F352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587375" y="2963917"/>
            <a:ext cx="11017250" cy="3309884"/>
          </a:xfr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0BD75-D218-6743-2712-593BF4E76D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8" y="1309407"/>
            <a:ext cx="7262506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3A8D257E-0B27-9BF5-AF53-8CC0896B996A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B5B93795-9B9A-6A2C-6B58-C0BE3DE9A6A4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4B9D5489-0A76-9FA4-7F04-167EE4709306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D92493-2DCA-C68F-06BD-5E55D01BA1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47763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40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">
            <a:extLst>
              <a:ext uri="{FF2B5EF4-FFF2-40B4-BE49-F238E27FC236}">
                <a16:creationId xmlns:a16="http://schemas.microsoft.com/office/drawing/2014/main" id="{29AC70A5-167F-E608-2E2F-10DB2947A4A0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E69D8A0D-EA67-A59E-855C-740AB8DFCA8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Ellipse">
            <a:extLst>
              <a:ext uri="{FF2B5EF4-FFF2-40B4-BE49-F238E27FC236}">
                <a16:creationId xmlns:a16="http://schemas.microsoft.com/office/drawing/2014/main" id="{07D04374-4DB9-32E1-D544-11450B55B48A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DBD6A02A-9DF2-4B79-3B99-E82D427910F8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302157" y="1350957"/>
            <a:ext cx="3301200" cy="1246495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C3B3635-A530-5B09-CA74-33CF35D84118}"/>
              </a:ext>
            </a:extLst>
          </p:cNvPr>
          <p:cNvCxnSpPr>
            <a:cxnSpLocks/>
          </p:cNvCxnSpPr>
          <p:nvPr userDrawn="1"/>
        </p:nvCxnSpPr>
        <p:spPr>
          <a:xfrm>
            <a:off x="8075613" y="1351404"/>
            <a:ext cx="0" cy="12456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Таблица 11">
            <a:extLst>
              <a:ext uri="{FF2B5EF4-FFF2-40B4-BE49-F238E27FC236}">
                <a16:creationId xmlns:a16="http://schemas.microsoft.com/office/drawing/2014/main" id="{7631BCD4-BD6A-7263-03FA-0BF74C31943B}"/>
              </a:ext>
            </a:extLst>
          </p:cNvPr>
          <p:cNvSpPr>
            <a:spLocks noGrp="1"/>
          </p:cNvSpPr>
          <p:nvPr>
            <p:ph type="tbl" sz="quarter" idx="25"/>
          </p:nvPr>
        </p:nvSpPr>
        <p:spPr>
          <a:xfrm>
            <a:off x="587375" y="2963917"/>
            <a:ext cx="11017250" cy="3309884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8F96AE0-C33E-03C0-E2D0-168F4A648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8" y="1309407"/>
            <a:ext cx="7262506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86D8C9A9-99D8-AA62-642D-D893660F5C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6379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19">
            <a:extLst>
              <a:ext uri="{FF2B5EF4-FFF2-40B4-BE49-F238E27FC236}">
                <a16:creationId xmlns:a16="http://schemas.microsoft.com/office/drawing/2014/main" id="{FF4409A2-17D7-56A7-FAAE-829E385B9F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2898" y="2186277"/>
            <a:ext cx="3528000" cy="4087064"/>
          </a:xfrm>
          <a:prstGeom prst="roundRect">
            <a:avLst>
              <a:gd name="adj" fmla="val 1130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63D7DA33-2E80-C8EB-F307-34D4955B33D2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332388" y="5230996"/>
            <a:ext cx="3529014" cy="1040400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0" name="Subtitle Placeholder">
            <a:extLst>
              <a:ext uri="{FF2B5EF4-FFF2-40B4-BE49-F238E27FC236}">
                <a16:creationId xmlns:a16="http://schemas.microsoft.com/office/drawing/2014/main" id="{50A23ED1-5921-FE65-E1B9-2DA8222EA311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32388" y="4260339"/>
            <a:ext cx="3529014" cy="942717"/>
          </a:xfrm>
        </p:spPr>
        <p:txBody>
          <a:bodyPr wrap="square" lIns="108000" tIns="216000" rIns="108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5B27B79-BE39-F569-1320-FA428B9C4B68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8075614" y="5230996"/>
            <a:ext cx="3529014" cy="1040400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E7B58083-7A34-F6B5-98A4-860A39DC485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075614" y="4260339"/>
            <a:ext cx="3529014" cy="942717"/>
          </a:xfrm>
        </p:spPr>
        <p:txBody>
          <a:bodyPr wrap="square" lIns="108000" tIns="216000" rIns="108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12B8B282-0212-8C76-ECD6-5205AD675D86}"/>
              </a:ext>
            </a:extLst>
          </p:cNvPr>
          <p:cNvSpPr/>
          <p:nvPr userDrawn="1"/>
        </p:nvSpPr>
        <p:spPr>
          <a:xfrm>
            <a:off x="5432656" y="2733953"/>
            <a:ext cx="1321200" cy="1321200"/>
          </a:xfrm>
          <a:prstGeom prst="ellipse">
            <a:avLst/>
          </a:prstGeom>
          <a:noFill/>
          <a:ln w="1905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5AF798E9-B27D-ABE0-B67C-BE4E6381633A}"/>
              </a:ext>
            </a:extLst>
          </p:cNvPr>
          <p:cNvSpPr/>
          <p:nvPr userDrawn="1"/>
        </p:nvSpPr>
        <p:spPr>
          <a:xfrm>
            <a:off x="9179624" y="2733953"/>
            <a:ext cx="1321200" cy="1321200"/>
          </a:xfrm>
          <a:prstGeom prst="ellipse">
            <a:avLst/>
          </a:prstGeom>
          <a:noFill/>
          <a:ln w="19050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C32C9-7537-BDD0-ACB2-B302475C0B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257EF1E3-BF9B-21DA-D2D5-070B169B3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207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29F38ECE-D5E8-AD6D-882C-3A2FFD50809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32656" y="2734159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E3201F48-20C9-F8A6-330C-4A90EB536FF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79624" y="2734159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5" name="Percent Placeholder">
            <a:extLst>
              <a:ext uri="{FF2B5EF4-FFF2-40B4-BE49-F238E27FC236}">
                <a16:creationId xmlns:a16="http://schemas.microsoft.com/office/drawing/2014/main" id="{E85AFD5C-F2F1-0251-6C76-4885059D7B42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468274" y="3086880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Percent Placeholder">
            <a:extLst>
              <a:ext uri="{FF2B5EF4-FFF2-40B4-BE49-F238E27FC236}">
                <a16:creationId xmlns:a16="http://schemas.microsoft.com/office/drawing/2014/main" id="{A593289C-8CA0-9B3D-4CE4-A758F8E18C9B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215242" y="3086880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9389836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CFD6951-2B26-71A4-843F-BEC7C30DEC1C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5230981"/>
            <a:ext cx="3529014" cy="1038746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8" name="Subtitle Placeholder">
            <a:extLst>
              <a:ext uri="{FF2B5EF4-FFF2-40B4-BE49-F238E27FC236}">
                <a16:creationId xmlns:a16="http://schemas.microsoft.com/office/drawing/2014/main" id="{9381AB56-D8E5-FBC1-7A41-348A0603CD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4260339"/>
            <a:ext cx="3529014" cy="942717"/>
          </a:xfrm>
        </p:spPr>
        <p:txBody>
          <a:bodyPr wrap="square" lIns="108000" tIns="216000" rIns="108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9C5B22F-1D00-F62F-6E27-9F7AD620B3B4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332388" y="5230996"/>
            <a:ext cx="3529014" cy="1040400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2" name="Subtitle Placeholder">
            <a:extLst>
              <a:ext uri="{FF2B5EF4-FFF2-40B4-BE49-F238E27FC236}">
                <a16:creationId xmlns:a16="http://schemas.microsoft.com/office/drawing/2014/main" id="{1547E5EC-7DE8-DBB2-79FD-8907197130C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32388" y="4260339"/>
            <a:ext cx="3529014" cy="942717"/>
          </a:xfrm>
        </p:spPr>
        <p:txBody>
          <a:bodyPr wrap="square" lIns="108000" tIns="216000" rIns="108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F891FD97-B7EA-F5E6-E1D0-74D6DBC0F4B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8075614" y="5230996"/>
            <a:ext cx="3529014" cy="1040400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6" name="Subtitle Placeholder">
            <a:extLst>
              <a:ext uri="{FF2B5EF4-FFF2-40B4-BE49-F238E27FC236}">
                <a16:creationId xmlns:a16="http://schemas.microsoft.com/office/drawing/2014/main" id="{D0EEDCE7-8068-CF9C-885B-9F87E538F3F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075614" y="4260339"/>
            <a:ext cx="3529014" cy="942717"/>
          </a:xfrm>
        </p:spPr>
        <p:txBody>
          <a:bodyPr wrap="square" lIns="108000" tIns="216000" rIns="108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Percent Placeholder">
            <a:extLst>
              <a:ext uri="{FF2B5EF4-FFF2-40B4-BE49-F238E27FC236}">
                <a16:creationId xmlns:a16="http://schemas.microsoft.com/office/drawing/2014/main" id="{CD65E890-E2F6-BDD9-7A20-2F1E95973921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727002" y="3084175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BD72DBC-7C33-0F7A-6565-5DA989FC68A5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472017" y="3084175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A713495-68A9-5C01-1A51-3A4E4F70C75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79624" y="2731454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1" name="Percent Placeholder">
            <a:extLst>
              <a:ext uri="{FF2B5EF4-FFF2-40B4-BE49-F238E27FC236}">
                <a16:creationId xmlns:a16="http://schemas.microsoft.com/office/drawing/2014/main" id="{E70050CE-C9F3-832F-0D1B-27881ED09D26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215242" y="3084175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Oval 2">
            <a:extLst>
              <a:ext uri="{FF2B5EF4-FFF2-40B4-BE49-F238E27FC236}">
                <a16:creationId xmlns:a16="http://schemas.microsoft.com/office/drawing/2014/main" id="{481760A1-7A91-17EE-1230-F35AA70FC306}"/>
              </a:ext>
            </a:extLst>
          </p:cNvPr>
          <p:cNvSpPr/>
          <p:nvPr userDrawn="1"/>
        </p:nvSpPr>
        <p:spPr>
          <a:xfrm>
            <a:off x="5436399" y="2731248"/>
            <a:ext cx="1321200" cy="1321200"/>
          </a:xfrm>
          <a:prstGeom prst="ellipse">
            <a:avLst/>
          </a:prstGeom>
          <a:noFill/>
          <a:ln w="1905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DDBA6A54-4B8B-8F73-ABB8-C973CF12B5F6}"/>
              </a:ext>
            </a:extLst>
          </p:cNvPr>
          <p:cNvSpPr/>
          <p:nvPr userDrawn="1"/>
        </p:nvSpPr>
        <p:spPr>
          <a:xfrm>
            <a:off x="9179624" y="2731248"/>
            <a:ext cx="1321200" cy="1321200"/>
          </a:xfrm>
          <a:prstGeom prst="ellipse">
            <a:avLst/>
          </a:prstGeom>
          <a:noFill/>
          <a:ln w="1905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079354BF-5E83-3F42-8884-4562362A58C6}"/>
              </a:ext>
            </a:extLst>
          </p:cNvPr>
          <p:cNvSpPr/>
          <p:nvPr userDrawn="1"/>
        </p:nvSpPr>
        <p:spPr>
          <a:xfrm>
            <a:off x="1691384" y="2731248"/>
            <a:ext cx="1321200" cy="1321200"/>
          </a:xfrm>
          <a:prstGeom prst="ellipse">
            <a:avLst/>
          </a:prstGeom>
          <a:noFill/>
          <a:ln w="1905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6C2E0-EACD-7CB7-D754-91C063112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8BC30C52-2E4B-997C-2653-0DDD0A2C87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207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  <p:sp>
        <p:nvSpPr>
          <p:cNvPr id="18" name="Percent Placeholder">
            <a:extLst>
              <a:ext uri="{FF2B5EF4-FFF2-40B4-BE49-F238E27FC236}">
                <a16:creationId xmlns:a16="http://schemas.microsoft.com/office/drawing/2014/main" id="{BB638B40-764B-408F-CBDB-6A618B51182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36399" y="2731454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C2D6FF2F-C95E-8389-A80F-90BACBE167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91384" y="2731454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35937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">
            <a:extLst>
              <a:ext uri="{FF2B5EF4-FFF2-40B4-BE49-F238E27FC236}">
                <a16:creationId xmlns:a16="http://schemas.microsoft.com/office/drawing/2014/main" id="{4CFD6951-2B26-71A4-843F-BEC7C30DEC1C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5024901"/>
            <a:ext cx="2592000" cy="1246495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Subtitle Placeholder">
            <a:extLst>
              <a:ext uri="{FF2B5EF4-FFF2-40B4-BE49-F238E27FC236}">
                <a16:creationId xmlns:a16="http://schemas.microsoft.com/office/drawing/2014/main" id="{9381AB56-D8E5-FBC1-7A41-348A0603CD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4112134"/>
            <a:ext cx="2592000" cy="906366"/>
          </a:xfrm>
        </p:spPr>
        <p:txBody>
          <a:bodyPr wrap="square" lIns="108000" tIns="216000" rIns="108000" bIns="72000" anchor="t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1" name="Text Placeholder">
            <a:extLst>
              <a:ext uri="{FF2B5EF4-FFF2-40B4-BE49-F238E27FC236}">
                <a16:creationId xmlns:a16="http://schemas.microsoft.com/office/drawing/2014/main" id="{49C5B22F-1D00-F62F-6E27-9F7AD620B3B4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396050" y="5024738"/>
            <a:ext cx="2592000" cy="1245600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2" name="Subtitle Placeholder">
            <a:extLst>
              <a:ext uri="{FF2B5EF4-FFF2-40B4-BE49-F238E27FC236}">
                <a16:creationId xmlns:a16="http://schemas.microsoft.com/office/drawing/2014/main" id="{1547E5EC-7DE8-DBB2-79FD-8907197130C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396050" y="4109730"/>
            <a:ext cx="2592000" cy="906366"/>
          </a:xfrm>
        </p:spPr>
        <p:txBody>
          <a:bodyPr wrap="square" lIns="108000" tIns="216000" rIns="108000" bIns="72000" anchor="t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F891FD97-B7EA-F5E6-E1D0-74D6DBC0F4B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9012626" y="5024738"/>
            <a:ext cx="2592000" cy="1245600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6" name="Subtitle Placeholder">
            <a:extLst>
              <a:ext uri="{FF2B5EF4-FFF2-40B4-BE49-F238E27FC236}">
                <a16:creationId xmlns:a16="http://schemas.microsoft.com/office/drawing/2014/main" id="{D0EEDCE7-8068-CF9C-885B-9F87E538F3F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9012626" y="4107598"/>
            <a:ext cx="2592000" cy="906366"/>
          </a:xfrm>
        </p:spPr>
        <p:txBody>
          <a:bodyPr wrap="square" lIns="108000" tIns="216000" rIns="108000" bIns="72000" anchor="t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A7BCCB3-D9AA-852F-2A4B-40A25CDB671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223071" y="2581114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sq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Percent Placeholder">
            <a:extLst>
              <a:ext uri="{FF2B5EF4-FFF2-40B4-BE49-F238E27FC236}">
                <a16:creationId xmlns:a16="http://schemas.microsoft.com/office/drawing/2014/main" id="{403BAF33-4CBC-96BE-3BF6-5F0A188F3054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258689" y="2933835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24A0C4B7-45CF-4564-9DDA-7BA0A5233D79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204338" y="5024738"/>
            <a:ext cx="2592000" cy="1245600"/>
          </a:xfrm>
        </p:spPr>
        <p:txBody>
          <a:bodyPr lIns="108000" tIns="0" rIns="10800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Subtitle Placeholder">
            <a:extLst>
              <a:ext uri="{FF2B5EF4-FFF2-40B4-BE49-F238E27FC236}">
                <a16:creationId xmlns:a16="http://schemas.microsoft.com/office/drawing/2014/main" id="{93551150-92F6-A4BE-9F9F-BA4E6B49CAAA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204338" y="4109730"/>
            <a:ext cx="2592000" cy="906366"/>
          </a:xfrm>
        </p:spPr>
        <p:txBody>
          <a:bodyPr wrap="square" lIns="108000" tIns="216000" rIns="108000" bIns="72000" anchor="t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3" name="Percent Placeholder">
            <a:extLst>
              <a:ext uri="{FF2B5EF4-FFF2-40B4-BE49-F238E27FC236}">
                <a16:creationId xmlns:a16="http://schemas.microsoft.com/office/drawing/2014/main" id="{F849CD63-22F6-F711-C454-07CBB202B88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067171" y="2933835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7C28D45-FC63-EE90-8818-D8043F1EC9F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839841" y="2581114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5" name="Percent Placeholder">
            <a:extLst>
              <a:ext uri="{FF2B5EF4-FFF2-40B4-BE49-F238E27FC236}">
                <a16:creationId xmlns:a16="http://schemas.microsoft.com/office/drawing/2014/main" id="{CE9E1205-9918-E822-AB11-AFFD90385826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875459" y="2933835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B106A70-2C79-1431-1281-9979B3C2436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648129" y="2581114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7" name="Percent Placeholder">
            <a:extLst>
              <a:ext uri="{FF2B5EF4-FFF2-40B4-BE49-F238E27FC236}">
                <a16:creationId xmlns:a16="http://schemas.microsoft.com/office/drawing/2014/main" id="{6863059D-C300-8BD5-E52E-97B06AE80782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683747" y="2933835"/>
            <a:ext cx="12497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1" name="Oval 2">
            <a:extLst>
              <a:ext uri="{FF2B5EF4-FFF2-40B4-BE49-F238E27FC236}">
                <a16:creationId xmlns:a16="http://schemas.microsoft.com/office/drawing/2014/main" id="{D2B63D1F-B956-FF34-0C9E-E506874EF6BF}"/>
              </a:ext>
            </a:extLst>
          </p:cNvPr>
          <p:cNvSpPr/>
          <p:nvPr userDrawn="1"/>
        </p:nvSpPr>
        <p:spPr>
          <a:xfrm>
            <a:off x="9648129" y="2580908"/>
            <a:ext cx="1321200" cy="1321200"/>
          </a:xfrm>
          <a:prstGeom prst="ellipse">
            <a:avLst/>
          </a:prstGeom>
          <a:noFill/>
          <a:ln w="1905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Oval 2">
            <a:extLst>
              <a:ext uri="{FF2B5EF4-FFF2-40B4-BE49-F238E27FC236}">
                <a16:creationId xmlns:a16="http://schemas.microsoft.com/office/drawing/2014/main" id="{B60D29E6-E011-FBD2-7442-3996BDC743A9}"/>
              </a:ext>
            </a:extLst>
          </p:cNvPr>
          <p:cNvSpPr/>
          <p:nvPr userDrawn="1"/>
        </p:nvSpPr>
        <p:spPr>
          <a:xfrm>
            <a:off x="4031553" y="2580908"/>
            <a:ext cx="1321200" cy="1321200"/>
          </a:xfrm>
          <a:prstGeom prst="ellipse">
            <a:avLst/>
          </a:prstGeom>
          <a:noFill/>
          <a:ln w="1905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B3DD13BD-ECC7-A47A-0AA8-2B4843870F39}"/>
              </a:ext>
            </a:extLst>
          </p:cNvPr>
          <p:cNvSpPr/>
          <p:nvPr userDrawn="1"/>
        </p:nvSpPr>
        <p:spPr>
          <a:xfrm>
            <a:off x="6839841" y="2580908"/>
            <a:ext cx="1321200" cy="1321200"/>
          </a:xfrm>
          <a:prstGeom prst="ellipse">
            <a:avLst/>
          </a:prstGeom>
          <a:noFill/>
          <a:ln w="1905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3BCE7CC1-D125-B57C-AE09-65C0B9050ED2}"/>
              </a:ext>
            </a:extLst>
          </p:cNvPr>
          <p:cNvSpPr/>
          <p:nvPr userDrawn="1"/>
        </p:nvSpPr>
        <p:spPr>
          <a:xfrm>
            <a:off x="1223071" y="2580908"/>
            <a:ext cx="1321200" cy="1321200"/>
          </a:xfrm>
          <a:prstGeom prst="ellipse">
            <a:avLst/>
          </a:prstGeom>
          <a:noFill/>
          <a:ln w="190500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A5329-D9B2-E43A-776D-BFDDDF11DC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9B20CA71-DB3B-966F-8758-9F0BC456B02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7207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3479C6A-7B63-AAD9-7CFB-B8104C690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31553" y="2581114"/>
            <a:ext cx="1320994" cy="1320994"/>
          </a:xfrm>
          <a:prstGeom prst="arc">
            <a:avLst>
              <a:gd name="adj1" fmla="val 16200000"/>
              <a:gd name="adj2" fmla="val 13391445"/>
            </a:avLst>
          </a:prstGeom>
          <a:noFill/>
          <a:ln w="1905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379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7725"/>
            <a:ext cx="5400676" cy="3445200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3632357"/>
            <a:ext cx="5400674" cy="1454400"/>
          </a:xfrm>
        </p:spPr>
        <p:txBody>
          <a:bodyPr lIns="216000" tIns="432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5114471"/>
            <a:ext cx="5400674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5A58C7B-689D-CDF8-7A5A-02F95BA44542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6203950" y="1304925"/>
            <a:ext cx="5400000" cy="49680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A8CFD9-2560-BCF0-9680-501E33213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8" y="1309407"/>
            <a:ext cx="5390840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Ellipse">
            <a:extLst>
              <a:ext uri="{FF2B5EF4-FFF2-40B4-BE49-F238E27FC236}">
                <a16:creationId xmlns:a16="http://schemas.microsoft.com/office/drawing/2014/main" id="{3A520D8F-4DF8-E3F4-99F6-CE32A582E1F3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995AA934-7349-D02F-9E5E-633DA6B7EDF6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5E05E83D-4D10-C5E0-650B-467258DB5C9E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2ED58C9-4BA2-1BCF-0067-8AFB2BE21F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  <p:sp>
        <p:nvSpPr>
          <p:cNvPr id="8" name="Rectangle: Rounded Corners">
            <a:extLst>
              <a:ext uri="{FF2B5EF4-FFF2-40B4-BE49-F238E27FC236}">
                <a16:creationId xmlns:a16="http://schemas.microsoft.com/office/drawing/2014/main" id="{3CC11930-D2AD-A6C4-44B0-05E49609DB49}"/>
              </a:ext>
            </a:extLst>
          </p:cNvPr>
          <p:cNvSpPr/>
          <p:nvPr userDrawn="1"/>
        </p:nvSpPr>
        <p:spPr>
          <a:xfrm>
            <a:off x="803374" y="3042420"/>
            <a:ext cx="4320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55E8D16-6EAC-5011-8069-8E248E050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2992" t="-13249" r="-12992" b="-12735"/>
          <a:stretch>
            <a:fillRect/>
          </a:stretch>
        </p:blipFill>
        <p:spPr>
          <a:xfrm flipH="1">
            <a:off x="803374" y="3042420"/>
            <a:ext cx="432000" cy="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768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8075613" y="1309407"/>
            <a:ext cx="3529012" cy="4964400"/>
          </a:xfrm>
          <a:prstGeom prst="roundRect">
            <a:avLst>
              <a:gd name="adj" fmla="val 1135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D141B0A-352C-6023-D264-7520957DA575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8075613" y="2289197"/>
            <a:ext cx="3529012" cy="2494800"/>
          </a:xfrm>
        </p:spPr>
        <p:txBody>
          <a:bodyPr lIns="216000" tIns="432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83752713-A816-288F-B1ED-9153BA5CE76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75613" y="4804322"/>
            <a:ext cx="3529012" cy="1468603"/>
          </a:xfrm>
        </p:spPr>
        <p:txBody>
          <a:bodyPr wrap="square" lIns="216000" tIns="108000" rIns="216000" bIns="432000" anchor="ctr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0E11A61A-5326-D41C-72A7-0C8CCECD2EE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376" y="2827725"/>
            <a:ext cx="7272338" cy="344520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8A6FC7-0785-9A76-B591-78F07748B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8" y="1309407"/>
            <a:ext cx="7262506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Ellipse">
            <a:extLst>
              <a:ext uri="{FF2B5EF4-FFF2-40B4-BE49-F238E27FC236}">
                <a16:creationId xmlns:a16="http://schemas.microsoft.com/office/drawing/2014/main" id="{2CE77B4F-15F6-89F3-4BA3-F585BAF30DF3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E5AA6F94-1051-DB33-C8D1-1805502E8383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1E80C9CB-FE78-F4A9-844C-357310A335DA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072C6DFB-B653-6CE6-7D82-2E4CAB4D06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  <p:sp>
        <p:nvSpPr>
          <p:cNvPr id="9" name="Rectangle: Rounded Corners">
            <a:extLst>
              <a:ext uri="{FF2B5EF4-FFF2-40B4-BE49-F238E27FC236}">
                <a16:creationId xmlns:a16="http://schemas.microsoft.com/office/drawing/2014/main" id="{B00FC7B4-CBD3-6888-10F8-9CEC31B2138D}"/>
              </a:ext>
            </a:extLst>
          </p:cNvPr>
          <p:cNvSpPr/>
          <p:nvPr userDrawn="1"/>
        </p:nvSpPr>
        <p:spPr>
          <a:xfrm>
            <a:off x="8291512" y="1505990"/>
            <a:ext cx="4320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A20AD64-F615-29D3-13A3-1C52651597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2992" t="-13249" r="-12992" b="-12735"/>
          <a:stretch>
            <a:fillRect/>
          </a:stretch>
        </p:blipFill>
        <p:spPr>
          <a:xfrm>
            <a:off x="8291512" y="1505107"/>
            <a:ext cx="432000" cy="4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208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E363D5A-8487-C1EA-EFC3-BB1756FFA87C}"/>
              </a:ext>
            </a:extLst>
          </p:cNvPr>
          <p:cNvSpPr/>
          <p:nvPr userDrawn="1"/>
        </p:nvSpPr>
        <p:spPr>
          <a:xfrm>
            <a:off x="587374" y="3911326"/>
            <a:ext cx="3529014" cy="2362676"/>
          </a:xfrm>
          <a:prstGeom prst="roundRect">
            <a:avLst>
              <a:gd name="adj" fmla="val 1935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524451F-A9B0-842E-4E6E-5B23BED0249C}"/>
              </a:ext>
            </a:extLst>
          </p:cNvPr>
          <p:cNvSpPr/>
          <p:nvPr userDrawn="1"/>
        </p:nvSpPr>
        <p:spPr>
          <a:xfrm>
            <a:off x="4332389" y="3913744"/>
            <a:ext cx="3529014" cy="2360056"/>
          </a:xfrm>
          <a:prstGeom prst="roundRect">
            <a:avLst>
              <a:gd name="adj" fmla="val 1936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0925186-EA6A-BE86-E801-12A1C3190C41}"/>
              </a:ext>
            </a:extLst>
          </p:cNvPr>
          <p:cNvSpPr/>
          <p:nvPr userDrawn="1"/>
        </p:nvSpPr>
        <p:spPr>
          <a:xfrm>
            <a:off x="8075614" y="3913744"/>
            <a:ext cx="3529014" cy="2360056"/>
          </a:xfrm>
          <a:prstGeom prst="roundRect">
            <a:avLst>
              <a:gd name="adj" fmla="val 2095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8471"/>
            <a:ext cx="3529014" cy="865904"/>
          </a:xfrm>
          <a:prstGeom prst="roundRect">
            <a:avLst>
              <a:gd name="adj" fmla="val 50000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3045423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741099" y="3142354"/>
            <a:ext cx="562221" cy="238137"/>
          </a:xfrm>
          <a:prstGeom prst="rect">
            <a:avLst/>
          </a:prstGeom>
        </p:spPr>
      </p:pic>
      <p:sp>
        <p:nvSpPr>
          <p:cNvPr id="5" name="Milestone Placeholder">
            <a:extLst>
              <a:ext uri="{FF2B5EF4-FFF2-40B4-BE49-F238E27FC236}">
                <a16:creationId xmlns:a16="http://schemas.microsoft.com/office/drawing/2014/main" id="{712831E2-BC7A-C346-AE12-39D98FBDEC60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258690" y="2953647"/>
            <a:ext cx="2847155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D9D90EE-F6D0-66F3-D441-CE4345A05C45}"/>
              </a:ext>
            </a:extLst>
          </p:cNvPr>
          <p:cNvSpPr/>
          <p:nvPr userDrawn="1"/>
        </p:nvSpPr>
        <p:spPr>
          <a:xfrm>
            <a:off x="4341349" y="2828471"/>
            <a:ext cx="3529014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82BD834-C74E-5456-01FE-1E79096F6BAB}"/>
              </a:ext>
            </a:extLst>
          </p:cNvPr>
          <p:cNvSpPr/>
          <p:nvPr userDrawn="1"/>
        </p:nvSpPr>
        <p:spPr>
          <a:xfrm>
            <a:off x="4557349" y="304542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D1CC387C-962F-E9DD-B6AD-2EE5D59E625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350310" y="3933002"/>
            <a:ext cx="3529014" cy="116698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E1482F17-790E-E75B-F8F6-55C1B63E919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4350310" y="5110569"/>
            <a:ext cx="3529014" cy="1160827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14" name="Рисунок 13" descr="Стрелка вниз со сплошной заливкой">
            <a:extLst>
              <a:ext uri="{FF2B5EF4-FFF2-40B4-BE49-F238E27FC236}">
                <a16:creationId xmlns:a16="http://schemas.microsoft.com/office/drawing/2014/main" id="{4ED24A69-6581-30DA-E44F-5ADA0E1D28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6200000">
            <a:off x="4495074" y="3142355"/>
            <a:ext cx="562221" cy="238137"/>
          </a:xfrm>
          <a:prstGeom prst="rect">
            <a:avLst/>
          </a:prstGeom>
        </p:spPr>
      </p:pic>
      <p:sp>
        <p:nvSpPr>
          <p:cNvPr id="15" name="Milestone Placeholder">
            <a:extLst>
              <a:ext uri="{FF2B5EF4-FFF2-40B4-BE49-F238E27FC236}">
                <a16:creationId xmlns:a16="http://schemas.microsoft.com/office/drawing/2014/main" id="{BB7BE81F-B869-0BE5-CD05-3DBAE3929AD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012665" y="2953647"/>
            <a:ext cx="2847155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4DB04A-177E-E5B8-8E5A-4CB11CF28556}"/>
              </a:ext>
            </a:extLst>
          </p:cNvPr>
          <p:cNvSpPr/>
          <p:nvPr userDrawn="1"/>
        </p:nvSpPr>
        <p:spPr>
          <a:xfrm>
            <a:off x="8095324" y="2828471"/>
            <a:ext cx="3529014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B2EA2CE-8F68-C67D-4DD5-94AEAC6E47EC}"/>
              </a:ext>
            </a:extLst>
          </p:cNvPr>
          <p:cNvSpPr/>
          <p:nvPr userDrawn="1"/>
        </p:nvSpPr>
        <p:spPr>
          <a:xfrm>
            <a:off x="8311324" y="304542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 Placeholder">
            <a:extLst>
              <a:ext uri="{FF2B5EF4-FFF2-40B4-BE49-F238E27FC236}">
                <a16:creationId xmlns:a16="http://schemas.microsoft.com/office/drawing/2014/main" id="{71F580E8-5298-1D6B-3ED8-AB74C79B8A6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8104285" y="3933002"/>
            <a:ext cx="3529014" cy="116698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Subtitle Placeholder">
            <a:extLst>
              <a:ext uri="{FF2B5EF4-FFF2-40B4-BE49-F238E27FC236}">
                <a16:creationId xmlns:a16="http://schemas.microsoft.com/office/drawing/2014/main" id="{FA820685-BBD2-568B-6EF8-3D9A4C50DB4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104285" y="5110569"/>
            <a:ext cx="3529014" cy="1160827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35" name="Рисунок 34" descr="Стрелка вниз со сплошной заливкой">
            <a:extLst>
              <a:ext uri="{FF2B5EF4-FFF2-40B4-BE49-F238E27FC236}">
                <a16:creationId xmlns:a16="http://schemas.microsoft.com/office/drawing/2014/main" id="{1D07F9A7-0EE4-948C-FC0E-048A4612DC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6200000">
            <a:off x="8249049" y="3142355"/>
            <a:ext cx="562221" cy="238137"/>
          </a:xfrm>
          <a:prstGeom prst="rect">
            <a:avLst/>
          </a:prstGeom>
        </p:spPr>
      </p:pic>
      <p:sp>
        <p:nvSpPr>
          <p:cNvPr id="36" name="Milestone Placeholder">
            <a:extLst>
              <a:ext uri="{FF2B5EF4-FFF2-40B4-BE49-F238E27FC236}">
                <a16:creationId xmlns:a16="http://schemas.microsoft.com/office/drawing/2014/main" id="{2BEF283F-0FF1-E9FE-4191-2E9D26CAE899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766640" y="2953647"/>
            <a:ext cx="2847155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DD111AA-4096-9ED2-AC73-0888FE4D899F}"/>
              </a:ext>
            </a:extLst>
          </p:cNvPr>
          <p:cNvCxnSpPr>
            <a:cxnSpLocks/>
          </p:cNvCxnSpPr>
          <p:nvPr userDrawn="1"/>
        </p:nvCxnSpPr>
        <p:spPr>
          <a:xfrm flipV="1">
            <a:off x="4125800" y="326173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7762849-CCA8-639E-40D8-5A6F655E6789}"/>
              </a:ext>
            </a:extLst>
          </p:cNvPr>
          <p:cNvCxnSpPr>
            <a:cxnSpLocks/>
          </p:cNvCxnSpPr>
          <p:nvPr userDrawn="1"/>
        </p:nvCxnSpPr>
        <p:spPr>
          <a:xfrm flipV="1">
            <a:off x="7879326" y="326173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B3522AA-0CF1-8CDA-E0B5-9508AC5CC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3207" y="326173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83D4E07-2B5D-8779-F5A5-C0D0D63AA84F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587374" y="3933002"/>
            <a:ext cx="3529014" cy="116698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9809A8A5-796C-BFB1-169A-1EE4E7A5D6CC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87374" y="5110569"/>
            <a:ext cx="3529014" cy="1160827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DC8E419-1CC0-2D00-934C-CC82073DD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7" cy="1329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Ellipse">
            <a:extLst>
              <a:ext uri="{FF2B5EF4-FFF2-40B4-BE49-F238E27FC236}">
                <a16:creationId xmlns:a16="http://schemas.microsoft.com/office/drawing/2014/main" id="{CEC0AAFA-C929-7065-42EC-D3C1F2D870DB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Ellipse">
            <a:extLst>
              <a:ext uri="{FF2B5EF4-FFF2-40B4-BE49-F238E27FC236}">
                <a16:creationId xmlns:a16="http://schemas.microsoft.com/office/drawing/2014/main" id="{CE2C201E-D0CC-F397-777C-6EE97B75564D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Ellipse">
            <a:extLst>
              <a:ext uri="{FF2B5EF4-FFF2-40B4-BE49-F238E27FC236}">
                <a16:creationId xmlns:a16="http://schemas.microsoft.com/office/drawing/2014/main" id="{1623A62F-F5E1-91EF-FB2D-87BE6EA8235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ooter Placeholder">
            <a:extLst>
              <a:ext uri="{FF2B5EF4-FFF2-40B4-BE49-F238E27FC236}">
                <a16:creationId xmlns:a16="http://schemas.microsoft.com/office/drawing/2014/main" id="{C5591E55-F2A5-34C6-DABC-CA4B446725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6844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A451C37-D958-750B-4B3C-2B11B4FAF034}"/>
              </a:ext>
            </a:extLst>
          </p:cNvPr>
          <p:cNvSpPr/>
          <p:nvPr userDrawn="1"/>
        </p:nvSpPr>
        <p:spPr>
          <a:xfrm>
            <a:off x="587374" y="3671164"/>
            <a:ext cx="2592389" cy="2602636"/>
          </a:xfrm>
          <a:prstGeom prst="roundRect">
            <a:avLst>
              <a:gd name="adj" fmla="val 143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6706ACC6-04C7-13B8-08BB-E31977982961}"/>
              </a:ext>
            </a:extLst>
          </p:cNvPr>
          <p:cNvSpPr/>
          <p:nvPr userDrawn="1"/>
        </p:nvSpPr>
        <p:spPr>
          <a:xfrm>
            <a:off x="3403449" y="3671164"/>
            <a:ext cx="2592000" cy="260263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EA0A164-56C3-3A3B-E54C-2629184282B0}"/>
              </a:ext>
            </a:extLst>
          </p:cNvPr>
          <p:cNvSpPr/>
          <p:nvPr userDrawn="1"/>
        </p:nvSpPr>
        <p:spPr>
          <a:xfrm>
            <a:off x="6204338" y="3671164"/>
            <a:ext cx="2592000" cy="2602636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7BD5C46-56C1-95F6-04C5-207F20B9199A}"/>
              </a:ext>
            </a:extLst>
          </p:cNvPr>
          <p:cNvSpPr/>
          <p:nvPr userDrawn="1"/>
        </p:nvSpPr>
        <p:spPr>
          <a:xfrm>
            <a:off x="9012626" y="3671164"/>
            <a:ext cx="2592000" cy="2602636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582891"/>
            <a:ext cx="2592000" cy="865904"/>
          </a:xfrm>
          <a:prstGeom prst="roundRect">
            <a:avLst>
              <a:gd name="adj" fmla="val 50000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2799843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741099" y="2896774"/>
            <a:ext cx="562221" cy="238137"/>
          </a:xfrm>
          <a:prstGeom prst="rect">
            <a:avLst/>
          </a:prstGeom>
        </p:spPr>
      </p:pic>
      <p:sp>
        <p:nvSpPr>
          <p:cNvPr id="5" name="Milestone Placeholder">
            <a:extLst>
              <a:ext uri="{FF2B5EF4-FFF2-40B4-BE49-F238E27FC236}">
                <a16:creationId xmlns:a16="http://schemas.microsoft.com/office/drawing/2014/main" id="{712831E2-BC7A-C346-AE12-39D98FBDEC60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258691" y="2708067"/>
            <a:ext cx="1920684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D9D90EE-F6D0-66F3-D441-CE4345A05C45}"/>
              </a:ext>
            </a:extLst>
          </p:cNvPr>
          <p:cNvSpPr/>
          <p:nvPr userDrawn="1"/>
        </p:nvSpPr>
        <p:spPr>
          <a:xfrm>
            <a:off x="3403449" y="2582891"/>
            <a:ext cx="2592000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82BD834-C74E-5456-01FE-1E79096F6BAB}"/>
              </a:ext>
            </a:extLst>
          </p:cNvPr>
          <p:cNvSpPr/>
          <p:nvPr userDrawn="1"/>
        </p:nvSpPr>
        <p:spPr>
          <a:xfrm>
            <a:off x="3619449" y="279984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D1CC387C-962F-E9DD-B6AD-2EE5D59E625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390970" y="3839439"/>
            <a:ext cx="2592000" cy="12564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E1482F17-790E-E75B-F8F6-55C1B63E919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390970" y="5118878"/>
            <a:ext cx="2592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14" name="Рисунок 13" descr="Стрелка вниз со сплошной заливкой">
            <a:extLst>
              <a:ext uri="{FF2B5EF4-FFF2-40B4-BE49-F238E27FC236}">
                <a16:creationId xmlns:a16="http://schemas.microsoft.com/office/drawing/2014/main" id="{4ED24A69-6581-30DA-E44F-5ADA0E1D28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6200000">
            <a:off x="3557174" y="2896775"/>
            <a:ext cx="562221" cy="238137"/>
          </a:xfrm>
          <a:prstGeom prst="rect">
            <a:avLst/>
          </a:prstGeom>
        </p:spPr>
      </p:pic>
      <p:sp>
        <p:nvSpPr>
          <p:cNvPr id="15" name="Milestone Placeholder">
            <a:extLst>
              <a:ext uri="{FF2B5EF4-FFF2-40B4-BE49-F238E27FC236}">
                <a16:creationId xmlns:a16="http://schemas.microsoft.com/office/drawing/2014/main" id="{BB7BE81F-B869-0BE5-CD05-3DBAE3929AD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074766" y="2708067"/>
            <a:ext cx="1920684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4DB04A-177E-E5B8-8E5A-4CB11CF28556}"/>
              </a:ext>
            </a:extLst>
          </p:cNvPr>
          <p:cNvSpPr/>
          <p:nvPr userDrawn="1"/>
        </p:nvSpPr>
        <p:spPr>
          <a:xfrm>
            <a:off x="6204338" y="2582891"/>
            <a:ext cx="2592000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B2EA2CE-8F68-C67D-4DD5-94AEAC6E47EC}"/>
              </a:ext>
            </a:extLst>
          </p:cNvPr>
          <p:cNvSpPr/>
          <p:nvPr userDrawn="1"/>
        </p:nvSpPr>
        <p:spPr>
          <a:xfrm>
            <a:off x="6407472" y="279984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 Placeholder">
            <a:extLst>
              <a:ext uri="{FF2B5EF4-FFF2-40B4-BE49-F238E27FC236}">
                <a16:creationId xmlns:a16="http://schemas.microsoft.com/office/drawing/2014/main" id="{71F580E8-5298-1D6B-3ED8-AB74C79B8A6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204338" y="3839439"/>
            <a:ext cx="2592000" cy="12564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Subtitle Placeholder">
            <a:extLst>
              <a:ext uri="{FF2B5EF4-FFF2-40B4-BE49-F238E27FC236}">
                <a16:creationId xmlns:a16="http://schemas.microsoft.com/office/drawing/2014/main" id="{FA820685-BBD2-568B-6EF8-3D9A4C50DB4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204338" y="5118878"/>
            <a:ext cx="2592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35" name="Рисунок 34" descr="Стрелка вниз со сплошной заливкой">
            <a:extLst>
              <a:ext uri="{FF2B5EF4-FFF2-40B4-BE49-F238E27FC236}">
                <a16:creationId xmlns:a16="http://schemas.microsoft.com/office/drawing/2014/main" id="{1D07F9A7-0EE4-948C-FC0E-048A4612DC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6200000">
            <a:off x="6345197" y="2896775"/>
            <a:ext cx="562221" cy="238137"/>
          </a:xfrm>
          <a:prstGeom prst="rect">
            <a:avLst/>
          </a:prstGeom>
        </p:spPr>
      </p:pic>
      <p:sp>
        <p:nvSpPr>
          <p:cNvPr id="36" name="Milestone Placeholder">
            <a:extLst>
              <a:ext uri="{FF2B5EF4-FFF2-40B4-BE49-F238E27FC236}">
                <a16:creationId xmlns:a16="http://schemas.microsoft.com/office/drawing/2014/main" id="{2BEF283F-0FF1-E9FE-4191-2E9D26CAE899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862789" y="2708067"/>
            <a:ext cx="1920684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DD111AA-4096-9ED2-AC73-0888FE4D899F}"/>
              </a:ext>
            </a:extLst>
          </p:cNvPr>
          <p:cNvCxnSpPr>
            <a:cxnSpLocks/>
          </p:cNvCxnSpPr>
          <p:nvPr userDrawn="1"/>
        </p:nvCxnSpPr>
        <p:spPr>
          <a:xfrm flipV="1">
            <a:off x="3202691" y="301615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7762849-CCA8-639E-40D8-5A6F655E678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09941" y="301615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B3522AA-0CF1-8CDA-E0B5-9508AC5CC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3207" y="301615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83D4E07-2B5D-8779-F5A5-C0D0D63AA84F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587374" y="3839439"/>
            <a:ext cx="2592000" cy="1256855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9809A8A5-796C-BFB1-169A-1EE4E7A5D6CC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87374" y="5118878"/>
            <a:ext cx="2592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7ED11787-EAAE-3B9B-32C6-0E663BDFDA6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012626" y="3839439"/>
            <a:ext cx="2592000" cy="12564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Subtitle Placeholder">
            <a:extLst>
              <a:ext uri="{FF2B5EF4-FFF2-40B4-BE49-F238E27FC236}">
                <a16:creationId xmlns:a16="http://schemas.microsoft.com/office/drawing/2014/main" id="{92CD3072-51D0-544D-F548-5CB43A15A25A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012626" y="5118878"/>
            <a:ext cx="2592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3E970911-90F4-DAD0-6A6B-5DBF9F77D447}"/>
              </a:ext>
            </a:extLst>
          </p:cNvPr>
          <p:cNvSpPr/>
          <p:nvPr userDrawn="1"/>
        </p:nvSpPr>
        <p:spPr>
          <a:xfrm>
            <a:off x="9012626" y="2581157"/>
            <a:ext cx="2592000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D468C74F-25B8-AA67-BF15-591D4151F8BE}"/>
              </a:ext>
            </a:extLst>
          </p:cNvPr>
          <p:cNvSpPr/>
          <p:nvPr userDrawn="1"/>
        </p:nvSpPr>
        <p:spPr>
          <a:xfrm>
            <a:off x="9225161" y="2798109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 descr="Стрелка вниз со сплошной заливкой">
            <a:extLst>
              <a:ext uri="{FF2B5EF4-FFF2-40B4-BE49-F238E27FC236}">
                <a16:creationId xmlns:a16="http://schemas.microsoft.com/office/drawing/2014/main" id="{ACB3F1F5-94EC-10DA-0170-AEA7BF0DD3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6200000">
            <a:off x="9141866" y="2895041"/>
            <a:ext cx="562221" cy="238137"/>
          </a:xfrm>
          <a:prstGeom prst="rect">
            <a:avLst/>
          </a:prstGeom>
        </p:spPr>
      </p:pic>
      <p:sp>
        <p:nvSpPr>
          <p:cNvPr id="38" name="Milestone Placeholder">
            <a:extLst>
              <a:ext uri="{FF2B5EF4-FFF2-40B4-BE49-F238E27FC236}">
                <a16:creationId xmlns:a16="http://schemas.microsoft.com/office/drawing/2014/main" id="{6D2247FB-21D5-65B0-4709-7692092CC73D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680478" y="2706333"/>
            <a:ext cx="1920684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309BFA7-39B3-BFF5-157B-9D917125E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8805751" y="3014109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FB3DE-0A95-9A2F-8B09-BEB52017C5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56739974-8885-452C-8931-F6136771AD19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672EF6ED-D4E2-B5B7-15FF-DAC1C85F3B31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92ABC65C-2F2C-802B-D986-84069D3C9B86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4453E70F-DFE6-DE39-DE79-26893DEAA2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9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53F1DB-0A11-2B3B-118D-6AB13DA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7B59B-4300-0724-2DFB-73E940B8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DD975A-C149-D5BC-644A-53AA0BAB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1815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A451C37-D958-750B-4B3C-2B11B4FAF034}"/>
              </a:ext>
            </a:extLst>
          </p:cNvPr>
          <p:cNvSpPr/>
          <p:nvPr userDrawn="1"/>
        </p:nvSpPr>
        <p:spPr>
          <a:xfrm>
            <a:off x="587374" y="3213884"/>
            <a:ext cx="2016000" cy="3059916"/>
          </a:xfrm>
          <a:prstGeom prst="roundRect">
            <a:avLst>
              <a:gd name="adj" fmla="val 143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6706ACC6-04C7-13B8-08BB-E31977982961}"/>
              </a:ext>
            </a:extLst>
          </p:cNvPr>
          <p:cNvSpPr/>
          <p:nvPr userDrawn="1"/>
        </p:nvSpPr>
        <p:spPr>
          <a:xfrm>
            <a:off x="2839782" y="3213868"/>
            <a:ext cx="2016000" cy="3059647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EA0A164-56C3-3A3B-E54C-2629184282B0}"/>
              </a:ext>
            </a:extLst>
          </p:cNvPr>
          <p:cNvSpPr/>
          <p:nvPr userDrawn="1"/>
        </p:nvSpPr>
        <p:spPr>
          <a:xfrm>
            <a:off x="5092190" y="3213868"/>
            <a:ext cx="2016000" cy="3059647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7BD5C46-56C1-95F6-04C5-207F20B9199A}"/>
              </a:ext>
            </a:extLst>
          </p:cNvPr>
          <p:cNvSpPr/>
          <p:nvPr userDrawn="1"/>
        </p:nvSpPr>
        <p:spPr>
          <a:xfrm>
            <a:off x="7344598" y="3213868"/>
            <a:ext cx="2016000" cy="3059647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Milestone Placeholder">
            <a:extLst>
              <a:ext uri="{FF2B5EF4-FFF2-40B4-BE49-F238E27FC236}">
                <a16:creationId xmlns:a16="http://schemas.microsoft.com/office/drawing/2014/main" id="{712831E2-BC7A-C346-AE12-39D98FBDEC60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5032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D9D90EE-F6D0-66F3-D441-CE4345A05C45}"/>
              </a:ext>
            </a:extLst>
          </p:cNvPr>
          <p:cNvSpPr/>
          <p:nvPr userDrawn="1"/>
        </p:nvSpPr>
        <p:spPr>
          <a:xfrm>
            <a:off x="2839782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D1CC387C-962F-E9DD-B6AD-2EE5D59E625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2839782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E1482F17-790E-E75B-F8F6-55C1B63E919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2839782" y="4950603"/>
            <a:ext cx="2016000" cy="1324800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4DB04A-177E-E5B8-8E5A-4CB11CF28556}"/>
              </a:ext>
            </a:extLst>
          </p:cNvPr>
          <p:cNvSpPr/>
          <p:nvPr userDrawn="1"/>
        </p:nvSpPr>
        <p:spPr>
          <a:xfrm>
            <a:off x="5092190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 Placeholder">
            <a:extLst>
              <a:ext uri="{FF2B5EF4-FFF2-40B4-BE49-F238E27FC236}">
                <a16:creationId xmlns:a16="http://schemas.microsoft.com/office/drawing/2014/main" id="{71F580E8-5298-1D6B-3ED8-AB74C79B8A6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092190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Subtitle Placeholder">
            <a:extLst>
              <a:ext uri="{FF2B5EF4-FFF2-40B4-BE49-F238E27FC236}">
                <a16:creationId xmlns:a16="http://schemas.microsoft.com/office/drawing/2014/main" id="{FA820685-BBD2-568B-6EF8-3D9A4C50DB4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092190" y="4950603"/>
            <a:ext cx="2016000" cy="1324800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DD111AA-4096-9ED2-AC73-0888FE4D899F}"/>
              </a:ext>
            </a:extLst>
          </p:cNvPr>
          <p:cNvCxnSpPr>
            <a:cxnSpLocks/>
          </p:cNvCxnSpPr>
          <p:nvPr userDrawn="1"/>
        </p:nvCxnSpPr>
        <p:spPr>
          <a:xfrm flipV="1">
            <a:off x="2613578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7762849-CCA8-639E-40D8-5A6F655E6789}"/>
              </a:ext>
            </a:extLst>
          </p:cNvPr>
          <p:cNvCxnSpPr>
            <a:cxnSpLocks/>
          </p:cNvCxnSpPr>
          <p:nvPr userDrawn="1"/>
        </p:nvCxnSpPr>
        <p:spPr>
          <a:xfrm flipV="1">
            <a:off x="4865986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B3522AA-0CF1-8CDA-E0B5-9508AC5CC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3207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83D4E07-2B5D-8779-F5A5-C0D0D63AA84F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587374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9809A8A5-796C-BFB1-169A-1EE4E7A5D6CC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87374" y="4950603"/>
            <a:ext cx="2016000" cy="1324800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7ED11787-EAAE-3B9B-32C6-0E663BDFDA6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344598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Subtitle Placeholder">
            <a:extLst>
              <a:ext uri="{FF2B5EF4-FFF2-40B4-BE49-F238E27FC236}">
                <a16:creationId xmlns:a16="http://schemas.microsoft.com/office/drawing/2014/main" id="{92CD3072-51D0-544D-F548-5CB43A15A25A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344598" y="4950603"/>
            <a:ext cx="2016000" cy="1323197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3E970911-90F4-DAD0-6A6B-5DBF9F77D447}"/>
              </a:ext>
            </a:extLst>
          </p:cNvPr>
          <p:cNvSpPr/>
          <p:nvPr userDrawn="1"/>
        </p:nvSpPr>
        <p:spPr>
          <a:xfrm>
            <a:off x="7344598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309BFA7-39B3-BFF5-157B-9D917125E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8394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C1A8C69-4101-B580-BEE3-6F92CDD5D0EB}"/>
              </a:ext>
            </a:extLst>
          </p:cNvPr>
          <p:cNvSpPr/>
          <p:nvPr userDrawn="1"/>
        </p:nvSpPr>
        <p:spPr>
          <a:xfrm>
            <a:off x="9597006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289922CE-A819-20EC-8A42-05FC2EDBB788}"/>
              </a:ext>
            </a:extLst>
          </p:cNvPr>
          <p:cNvCxnSpPr>
            <a:cxnSpLocks/>
          </p:cNvCxnSpPr>
          <p:nvPr userDrawn="1"/>
        </p:nvCxnSpPr>
        <p:spPr>
          <a:xfrm flipV="1">
            <a:off x="9370802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Milestone Placeholder">
            <a:extLst>
              <a:ext uri="{FF2B5EF4-FFF2-40B4-BE49-F238E27FC236}">
                <a16:creationId xmlns:a16="http://schemas.microsoft.com/office/drawing/2014/main" id="{D1B78CFF-2AEB-3BD7-9F89-4529BFD2530A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887440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Milestone Placeholder">
            <a:extLst>
              <a:ext uri="{FF2B5EF4-FFF2-40B4-BE49-F238E27FC236}">
                <a16:creationId xmlns:a16="http://schemas.microsoft.com/office/drawing/2014/main" id="{00D91BDB-D382-1CB8-32A6-72F69E54381F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5113613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Milestone Placeholder">
            <a:extLst>
              <a:ext uri="{FF2B5EF4-FFF2-40B4-BE49-F238E27FC236}">
                <a16:creationId xmlns:a16="http://schemas.microsoft.com/office/drawing/2014/main" id="{9E3DA347-84DF-CB5E-770D-FEEC8313A018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7392256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Milestone Placeholder">
            <a:extLst>
              <a:ext uri="{FF2B5EF4-FFF2-40B4-BE49-F238E27FC236}">
                <a16:creationId xmlns:a16="http://schemas.microsoft.com/office/drawing/2014/main" id="{B9B302C0-8874-CE8E-4750-B5BF787B5796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9644664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D78AC21A-D626-1C58-C939-110186E009B9}"/>
              </a:ext>
            </a:extLst>
          </p:cNvPr>
          <p:cNvSpPr/>
          <p:nvPr userDrawn="1"/>
        </p:nvSpPr>
        <p:spPr>
          <a:xfrm>
            <a:off x="9597006" y="3213868"/>
            <a:ext cx="2016000" cy="3059647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 Placeholder">
            <a:extLst>
              <a:ext uri="{FF2B5EF4-FFF2-40B4-BE49-F238E27FC236}">
                <a16:creationId xmlns:a16="http://schemas.microsoft.com/office/drawing/2014/main" id="{11316F0F-7C0E-DAD1-72C4-079BE6D9384C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9597006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Subtitle Placeholder">
            <a:extLst>
              <a:ext uri="{FF2B5EF4-FFF2-40B4-BE49-F238E27FC236}">
                <a16:creationId xmlns:a16="http://schemas.microsoft.com/office/drawing/2014/main" id="{46315B6F-F2A5-E5F5-B51E-0F80C16D3CA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9597006" y="4950603"/>
            <a:ext cx="2016000" cy="1323197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560AC-8983-4A80-8CB4-32832B7A7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" name="Ellipse">
            <a:extLst>
              <a:ext uri="{FF2B5EF4-FFF2-40B4-BE49-F238E27FC236}">
                <a16:creationId xmlns:a16="http://schemas.microsoft.com/office/drawing/2014/main" id="{8A6E1B3A-7870-E08C-C845-A09D8E96C60A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Ellipse">
            <a:extLst>
              <a:ext uri="{FF2B5EF4-FFF2-40B4-BE49-F238E27FC236}">
                <a16:creationId xmlns:a16="http://schemas.microsoft.com/office/drawing/2014/main" id="{7A208CA6-0D7F-B2E9-7C97-101FA36A7B61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A9FD348A-81FD-3253-F1B0-774FA29BB2F4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32ED264-97AE-563A-B9CF-670F759E43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08227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0172E97-6786-F94F-0805-4F68A10F8F8B}"/>
              </a:ext>
            </a:extLst>
          </p:cNvPr>
          <p:cNvSpPr/>
          <p:nvPr userDrawn="1"/>
        </p:nvSpPr>
        <p:spPr>
          <a:xfrm>
            <a:off x="58737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Milestone Placeholder">
            <a:extLst>
              <a:ext uri="{FF2B5EF4-FFF2-40B4-BE49-F238E27FC236}">
                <a16:creationId xmlns:a16="http://schemas.microsoft.com/office/drawing/2014/main" id="{099A8E1D-94E0-A9BB-A906-8C9B77800C29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8737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4A6F7-1158-5213-3ACE-26192FD7766C}"/>
              </a:ext>
            </a:extLst>
          </p:cNvPr>
          <p:cNvSpPr/>
          <p:nvPr userDrawn="1"/>
        </p:nvSpPr>
        <p:spPr>
          <a:xfrm>
            <a:off x="245890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808A7A3-F965-A338-3EEA-DED57B546C48}"/>
              </a:ext>
            </a:extLst>
          </p:cNvPr>
          <p:cNvSpPr/>
          <p:nvPr userDrawn="1"/>
        </p:nvSpPr>
        <p:spPr>
          <a:xfrm>
            <a:off x="433043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B890356-F438-AE8A-349A-29C2D6637CAD}"/>
              </a:ext>
            </a:extLst>
          </p:cNvPr>
          <p:cNvCxnSpPr>
            <a:cxnSpLocks/>
          </p:cNvCxnSpPr>
          <p:nvPr userDrawn="1"/>
        </p:nvCxnSpPr>
        <p:spPr>
          <a:xfrm flipV="1">
            <a:off x="224493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0E0EDCD-F7B7-7B7D-0DF0-9A2E9E350CF6}"/>
              </a:ext>
            </a:extLst>
          </p:cNvPr>
          <p:cNvCxnSpPr>
            <a:cxnSpLocks/>
          </p:cNvCxnSpPr>
          <p:nvPr userDrawn="1"/>
        </p:nvCxnSpPr>
        <p:spPr>
          <a:xfrm flipV="1">
            <a:off x="411646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7D6B5192-FD8E-B378-898E-5A6AB378061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3207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6DC2C629-08DD-CA62-7D0B-C4E36312ED77}"/>
              </a:ext>
            </a:extLst>
          </p:cNvPr>
          <p:cNvSpPr/>
          <p:nvPr userDrawn="1"/>
        </p:nvSpPr>
        <p:spPr>
          <a:xfrm>
            <a:off x="620196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E7DF794-C449-A959-55C0-D4A9F45BE959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799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D5E8191-D317-55D5-A28B-FE3B8614C3F1}"/>
              </a:ext>
            </a:extLst>
          </p:cNvPr>
          <p:cNvSpPr/>
          <p:nvPr userDrawn="1"/>
        </p:nvSpPr>
        <p:spPr>
          <a:xfrm>
            <a:off x="807349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6BCFFD0-93FA-07CE-5AB5-B88B0D6041BA}"/>
              </a:ext>
            </a:extLst>
          </p:cNvPr>
          <p:cNvCxnSpPr>
            <a:cxnSpLocks/>
          </p:cNvCxnSpPr>
          <p:nvPr userDrawn="1"/>
        </p:nvCxnSpPr>
        <p:spPr>
          <a:xfrm flipV="1">
            <a:off x="973105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C7A194E5-266F-1A73-E0FF-28597617933D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45890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27DECCCD-E983-94E1-A00D-E725CFA43017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433043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Milestone Placeholder">
            <a:extLst>
              <a:ext uri="{FF2B5EF4-FFF2-40B4-BE49-F238E27FC236}">
                <a16:creationId xmlns:a16="http://schemas.microsoft.com/office/drawing/2014/main" id="{E3B8C048-A5B0-41A5-62DA-3A3F0540781D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620196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Milestone Placeholder">
            <a:extLst>
              <a:ext uri="{FF2B5EF4-FFF2-40B4-BE49-F238E27FC236}">
                <a16:creationId xmlns:a16="http://schemas.microsoft.com/office/drawing/2014/main" id="{92121FB3-4B39-D368-A1B1-EBE4EAFFA60A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807349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693FE398-6A48-79F0-F6EA-6EE0B07863E9}"/>
              </a:ext>
            </a:extLst>
          </p:cNvPr>
          <p:cNvSpPr/>
          <p:nvPr userDrawn="1"/>
        </p:nvSpPr>
        <p:spPr>
          <a:xfrm>
            <a:off x="994502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7578781-D078-F1FE-D99F-99F2FA482375}"/>
              </a:ext>
            </a:extLst>
          </p:cNvPr>
          <p:cNvCxnSpPr>
            <a:cxnSpLocks/>
          </p:cNvCxnSpPr>
          <p:nvPr userDrawn="1"/>
        </p:nvCxnSpPr>
        <p:spPr>
          <a:xfrm flipV="1">
            <a:off x="785952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Milestone Placeholder">
            <a:extLst>
              <a:ext uri="{FF2B5EF4-FFF2-40B4-BE49-F238E27FC236}">
                <a16:creationId xmlns:a16="http://schemas.microsoft.com/office/drawing/2014/main" id="{ABAEFCC8-E37A-D208-98A9-5CDE6D82423E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994502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">
            <a:extLst>
              <a:ext uri="{FF2B5EF4-FFF2-40B4-BE49-F238E27FC236}">
                <a16:creationId xmlns:a16="http://schemas.microsoft.com/office/drawing/2014/main" id="{10AB0114-639C-5B5C-B9A3-F2015D1FCF89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87374" y="4795665"/>
            <a:ext cx="1659600" cy="1454244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30" name="Subtitle Placeholder">
            <a:extLst>
              <a:ext uri="{FF2B5EF4-FFF2-40B4-BE49-F238E27FC236}">
                <a16:creationId xmlns:a16="http://schemas.microsoft.com/office/drawing/2014/main" id="{555C39AA-2FF5-EF12-1560-CFD57041F641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8737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32" name="Text Placeholder">
            <a:extLst>
              <a:ext uri="{FF2B5EF4-FFF2-40B4-BE49-F238E27FC236}">
                <a16:creationId xmlns:a16="http://schemas.microsoft.com/office/drawing/2014/main" id="{B2B90625-0964-DE8F-C7B9-068EF59440A0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245890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33" name="Subtitle Placeholder">
            <a:extLst>
              <a:ext uri="{FF2B5EF4-FFF2-40B4-BE49-F238E27FC236}">
                <a16:creationId xmlns:a16="http://schemas.microsoft.com/office/drawing/2014/main" id="{D2B23425-93A6-9FEE-FABD-74FC3D7D5A4E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245890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179E511E-9448-1CC4-975A-3D843D4E67C5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433043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35" name="Subtitle Placeholder">
            <a:extLst>
              <a:ext uri="{FF2B5EF4-FFF2-40B4-BE49-F238E27FC236}">
                <a16:creationId xmlns:a16="http://schemas.microsoft.com/office/drawing/2014/main" id="{EE58298D-4828-E0D7-71BF-3651DE581ED4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433043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F8D007FB-B99C-D006-2A2E-B37EE25E6739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620196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37" name="Subtitle Placeholder">
            <a:extLst>
              <a:ext uri="{FF2B5EF4-FFF2-40B4-BE49-F238E27FC236}">
                <a16:creationId xmlns:a16="http://schemas.microsoft.com/office/drawing/2014/main" id="{688C91FF-BD8B-D44D-C806-29CC4B0B745D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620196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38" name="Text Placeholder">
            <a:extLst>
              <a:ext uri="{FF2B5EF4-FFF2-40B4-BE49-F238E27FC236}">
                <a16:creationId xmlns:a16="http://schemas.microsoft.com/office/drawing/2014/main" id="{C5E72114-DCBB-223A-8610-457EA17421F1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807349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39" name="Subtitle Placeholder">
            <a:extLst>
              <a:ext uri="{FF2B5EF4-FFF2-40B4-BE49-F238E27FC236}">
                <a16:creationId xmlns:a16="http://schemas.microsoft.com/office/drawing/2014/main" id="{091B2B8F-1A0C-5B68-697A-886333E6FC98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807349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40" name="Text Placeholder">
            <a:extLst>
              <a:ext uri="{FF2B5EF4-FFF2-40B4-BE49-F238E27FC236}">
                <a16:creationId xmlns:a16="http://schemas.microsoft.com/office/drawing/2014/main" id="{917D001C-F469-9F7A-853C-2FAB5EA999B3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994502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41" name="Subtitle Placeholder">
            <a:extLst>
              <a:ext uri="{FF2B5EF4-FFF2-40B4-BE49-F238E27FC236}">
                <a16:creationId xmlns:a16="http://schemas.microsoft.com/office/drawing/2014/main" id="{BAF628F3-99ED-2C1F-610C-E16E79AAE5C9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994502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1B6B7-D8BE-ED7A-E967-03DAFC38A0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089A29B4-96FA-E480-BC4B-A46A40D8E473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EDBE2EB4-4A72-49ED-BDFA-2EA550CE30E4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Ellipse">
            <a:extLst>
              <a:ext uri="{FF2B5EF4-FFF2-40B4-BE49-F238E27FC236}">
                <a16:creationId xmlns:a16="http://schemas.microsoft.com/office/drawing/2014/main" id="{6FE727FD-E415-2AA1-8BC1-01DEF85CF718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F21C698E-4D82-69C8-C174-D2845A5FA8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51919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E363D5A-8487-C1EA-EFC3-BB1756FFA87C}"/>
              </a:ext>
            </a:extLst>
          </p:cNvPr>
          <p:cNvSpPr/>
          <p:nvPr userDrawn="1"/>
        </p:nvSpPr>
        <p:spPr>
          <a:xfrm>
            <a:off x="587374" y="3911326"/>
            <a:ext cx="3529014" cy="2362676"/>
          </a:xfrm>
          <a:prstGeom prst="roundRect">
            <a:avLst>
              <a:gd name="adj" fmla="val 1935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524451F-A9B0-842E-4E6E-5B23BED0249C}"/>
              </a:ext>
            </a:extLst>
          </p:cNvPr>
          <p:cNvSpPr/>
          <p:nvPr userDrawn="1"/>
        </p:nvSpPr>
        <p:spPr>
          <a:xfrm>
            <a:off x="4332389" y="3913744"/>
            <a:ext cx="3529014" cy="2360056"/>
          </a:xfrm>
          <a:prstGeom prst="roundRect">
            <a:avLst>
              <a:gd name="adj" fmla="val 1936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0925186-EA6A-BE86-E801-12A1C3190C41}"/>
              </a:ext>
            </a:extLst>
          </p:cNvPr>
          <p:cNvSpPr/>
          <p:nvPr userDrawn="1"/>
        </p:nvSpPr>
        <p:spPr>
          <a:xfrm>
            <a:off x="8075614" y="3913744"/>
            <a:ext cx="3529014" cy="2360056"/>
          </a:xfrm>
          <a:prstGeom prst="roundRect">
            <a:avLst>
              <a:gd name="adj" fmla="val 2095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828471"/>
            <a:ext cx="3529014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304542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741099" y="3142354"/>
            <a:ext cx="562221" cy="238137"/>
          </a:xfrm>
          <a:prstGeom prst="rect">
            <a:avLst/>
          </a:prstGeom>
        </p:spPr>
      </p:pic>
      <p:sp>
        <p:nvSpPr>
          <p:cNvPr id="5" name="Текст 2">
            <a:extLst>
              <a:ext uri="{FF2B5EF4-FFF2-40B4-BE49-F238E27FC236}">
                <a16:creationId xmlns:a16="http://schemas.microsoft.com/office/drawing/2014/main" id="{712831E2-BC7A-C346-AE12-39D98FBDEC60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258690" y="2953647"/>
            <a:ext cx="2847155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D9D90EE-F6D0-66F3-D441-CE4345A05C45}"/>
              </a:ext>
            </a:extLst>
          </p:cNvPr>
          <p:cNvSpPr/>
          <p:nvPr userDrawn="1"/>
        </p:nvSpPr>
        <p:spPr>
          <a:xfrm>
            <a:off x="4341349" y="2828471"/>
            <a:ext cx="3529014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82BD834-C74E-5456-01FE-1E79096F6BAB}"/>
              </a:ext>
            </a:extLst>
          </p:cNvPr>
          <p:cNvSpPr/>
          <p:nvPr userDrawn="1"/>
        </p:nvSpPr>
        <p:spPr>
          <a:xfrm>
            <a:off x="4557349" y="304542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D1CC387C-962F-E9DD-B6AD-2EE5D59E625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350310" y="3933002"/>
            <a:ext cx="3529014" cy="116698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E1482F17-790E-E75B-F8F6-55C1B63E919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4350310" y="5110569"/>
            <a:ext cx="3529014" cy="1160827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14" name="Рисунок 13" descr="Стрелка вниз со сплошной заливкой">
            <a:extLst>
              <a:ext uri="{FF2B5EF4-FFF2-40B4-BE49-F238E27FC236}">
                <a16:creationId xmlns:a16="http://schemas.microsoft.com/office/drawing/2014/main" id="{4ED24A69-6581-30DA-E44F-5ADA0E1D2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4495074" y="3142355"/>
            <a:ext cx="562221" cy="238137"/>
          </a:xfrm>
          <a:prstGeom prst="rect">
            <a:avLst/>
          </a:prstGeom>
        </p:spPr>
      </p:pic>
      <p:sp>
        <p:nvSpPr>
          <p:cNvPr id="15" name="Текст 2">
            <a:extLst>
              <a:ext uri="{FF2B5EF4-FFF2-40B4-BE49-F238E27FC236}">
                <a16:creationId xmlns:a16="http://schemas.microsoft.com/office/drawing/2014/main" id="{BB7BE81F-B869-0BE5-CD05-3DBAE3929AD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012665" y="2953647"/>
            <a:ext cx="2847155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4DB04A-177E-E5B8-8E5A-4CB11CF28556}"/>
              </a:ext>
            </a:extLst>
          </p:cNvPr>
          <p:cNvSpPr/>
          <p:nvPr userDrawn="1"/>
        </p:nvSpPr>
        <p:spPr>
          <a:xfrm>
            <a:off x="8095324" y="2828471"/>
            <a:ext cx="3529014" cy="8659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B2EA2CE-8F68-C67D-4DD5-94AEAC6E47EC}"/>
              </a:ext>
            </a:extLst>
          </p:cNvPr>
          <p:cNvSpPr/>
          <p:nvPr userDrawn="1"/>
        </p:nvSpPr>
        <p:spPr>
          <a:xfrm>
            <a:off x="8311324" y="3045423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71F580E8-5298-1D6B-3ED8-AB74C79B8A6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8104285" y="3933002"/>
            <a:ext cx="3529014" cy="116698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Текст 2">
            <a:extLst>
              <a:ext uri="{FF2B5EF4-FFF2-40B4-BE49-F238E27FC236}">
                <a16:creationId xmlns:a16="http://schemas.microsoft.com/office/drawing/2014/main" id="{FA820685-BBD2-568B-6EF8-3D9A4C50DB4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8104285" y="5110569"/>
            <a:ext cx="3529014" cy="1160827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35" name="Рисунок 34" descr="Стрелка вниз со сплошной заливкой">
            <a:extLst>
              <a:ext uri="{FF2B5EF4-FFF2-40B4-BE49-F238E27FC236}">
                <a16:creationId xmlns:a16="http://schemas.microsoft.com/office/drawing/2014/main" id="{1D07F9A7-0EE4-948C-FC0E-048A4612DC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6200000">
            <a:off x="8249049" y="3142355"/>
            <a:ext cx="562221" cy="238137"/>
          </a:xfrm>
          <a:prstGeom prst="rect">
            <a:avLst/>
          </a:prstGeom>
        </p:spPr>
      </p:pic>
      <p:sp>
        <p:nvSpPr>
          <p:cNvPr id="36" name="Текст 2">
            <a:extLst>
              <a:ext uri="{FF2B5EF4-FFF2-40B4-BE49-F238E27FC236}">
                <a16:creationId xmlns:a16="http://schemas.microsoft.com/office/drawing/2014/main" id="{2BEF283F-0FF1-E9FE-4191-2E9D26CAE899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766640" y="2953647"/>
            <a:ext cx="2847155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DD111AA-4096-9ED2-AC73-0888FE4D899F}"/>
              </a:ext>
            </a:extLst>
          </p:cNvPr>
          <p:cNvCxnSpPr>
            <a:cxnSpLocks/>
          </p:cNvCxnSpPr>
          <p:nvPr userDrawn="1"/>
        </p:nvCxnSpPr>
        <p:spPr>
          <a:xfrm flipV="1">
            <a:off x="4125800" y="326173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7762849-CCA8-639E-40D8-5A6F655E6789}"/>
              </a:ext>
            </a:extLst>
          </p:cNvPr>
          <p:cNvCxnSpPr>
            <a:cxnSpLocks/>
          </p:cNvCxnSpPr>
          <p:nvPr userDrawn="1"/>
        </p:nvCxnSpPr>
        <p:spPr>
          <a:xfrm flipV="1">
            <a:off x="7879326" y="326173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B3522AA-0CF1-8CDA-E0B5-9508AC5CC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3207" y="326173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Текст 2">
            <a:extLst>
              <a:ext uri="{FF2B5EF4-FFF2-40B4-BE49-F238E27FC236}">
                <a16:creationId xmlns:a16="http://schemas.microsoft.com/office/drawing/2014/main" id="{483D4E07-2B5D-8779-F5A5-C0D0D63AA84F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587374" y="3933002"/>
            <a:ext cx="3529014" cy="1166986"/>
          </a:xfrm>
        </p:spPr>
        <p:txBody>
          <a:bodyPr lIns="216000" tIns="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9809A8A5-796C-BFB1-169A-1EE4E7A5D6CC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87374" y="5110569"/>
            <a:ext cx="3529014" cy="1160827"/>
          </a:xfrm>
        </p:spPr>
        <p:txBody>
          <a:bodyPr wrap="square" lIns="216000" tIns="108000" rIns="216000" bIns="432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AA77DF7C-5B3A-1CDE-DFBF-9209049DC10C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Ellipse">
            <a:extLst>
              <a:ext uri="{FF2B5EF4-FFF2-40B4-BE49-F238E27FC236}">
                <a16:creationId xmlns:a16="http://schemas.microsoft.com/office/drawing/2014/main" id="{B80F0B3E-1FC3-FE61-5DE8-B428EC8F934E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Ellipse">
            <a:extLst>
              <a:ext uri="{FF2B5EF4-FFF2-40B4-BE49-F238E27FC236}">
                <a16:creationId xmlns:a16="http://schemas.microsoft.com/office/drawing/2014/main" id="{1AF05581-41E6-1551-6B85-B6461246C413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C21C92EB-D5DC-845F-1B25-743DDA3418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7" cy="1329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5F77C85D-683B-12ED-D09E-2A02BD1446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2313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A451C37-D958-750B-4B3C-2B11B4FAF034}"/>
              </a:ext>
            </a:extLst>
          </p:cNvPr>
          <p:cNvSpPr/>
          <p:nvPr userDrawn="1"/>
        </p:nvSpPr>
        <p:spPr>
          <a:xfrm>
            <a:off x="587374" y="3671164"/>
            <a:ext cx="2592389" cy="260263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6706ACC6-04C7-13B8-08BB-E31977982961}"/>
              </a:ext>
            </a:extLst>
          </p:cNvPr>
          <p:cNvSpPr/>
          <p:nvPr userDrawn="1"/>
        </p:nvSpPr>
        <p:spPr>
          <a:xfrm>
            <a:off x="3403449" y="3671164"/>
            <a:ext cx="2592000" cy="260263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EA0A164-56C3-3A3B-E54C-2629184282B0}"/>
              </a:ext>
            </a:extLst>
          </p:cNvPr>
          <p:cNvSpPr/>
          <p:nvPr userDrawn="1"/>
        </p:nvSpPr>
        <p:spPr>
          <a:xfrm>
            <a:off x="6204338" y="3671164"/>
            <a:ext cx="2592000" cy="2602636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F7BD5C46-56C1-95F6-04C5-207F20B9199A}"/>
              </a:ext>
            </a:extLst>
          </p:cNvPr>
          <p:cNvSpPr/>
          <p:nvPr userDrawn="1"/>
        </p:nvSpPr>
        <p:spPr>
          <a:xfrm>
            <a:off x="9012626" y="3671164"/>
            <a:ext cx="2592000" cy="2602636"/>
          </a:xfrm>
          <a:prstGeom prst="roundRect">
            <a:avLst>
              <a:gd name="adj" fmla="val 151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B26CF51-714A-BC6E-7694-F2A5408B1EC9}"/>
              </a:ext>
            </a:extLst>
          </p:cNvPr>
          <p:cNvSpPr/>
          <p:nvPr userDrawn="1"/>
        </p:nvSpPr>
        <p:spPr>
          <a:xfrm>
            <a:off x="587374" y="2582891"/>
            <a:ext cx="2592000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E4E2D84-7B51-3838-AFB2-D38F229F4EDA}"/>
              </a:ext>
            </a:extLst>
          </p:cNvPr>
          <p:cNvSpPr/>
          <p:nvPr userDrawn="1"/>
        </p:nvSpPr>
        <p:spPr>
          <a:xfrm>
            <a:off x="803374" y="279984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pic>
        <p:nvPicPr>
          <p:cNvPr id="27" name="Рисунок 26" descr="Стрелка вниз со сплошной заливкой">
            <a:extLst>
              <a:ext uri="{FF2B5EF4-FFF2-40B4-BE49-F238E27FC236}">
                <a16:creationId xmlns:a16="http://schemas.microsoft.com/office/drawing/2014/main" id="{6A012EAF-0A89-01C6-11A7-77BC029D58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741099" y="2896774"/>
            <a:ext cx="562221" cy="238137"/>
          </a:xfrm>
          <a:prstGeom prst="rect">
            <a:avLst/>
          </a:prstGeom>
        </p:spPr>
      </p:pic>
      <p:sp>
        <p:nvSpPr>
          <p:cNvPr id="5" name="Milestone Placeholder">
            <a:extLst>
              <a:ext uri="{FF2B5EF4-FFF2-40B4-BE49-F238E27FC236}">
                <a16:creationId xmlns:a16="http://schemas.microsoft.com/office/drawing/2014/main" id="{712831E2-BC7A-C346-AE12-39D98FBDEC60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258691" y="2708067"/>
            <a:ext cx="1920684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D9D90EE-F6D0-66F3-D441-CE4345A05C45}"/>
              </a:ext>
            </a:extLst>
          </p:cNvPr>
          <p:cNvSpPr/>
          <p:nvPr userDrawn="1"/>
        </p:nvSpPr>
        <p:spPr>
          <a:xfrm>
            <a:off x="3403449" y="2582891"/>
            <a:ext cx="2592000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282BD834-C74E-5456-01FE-1E79096F6BAB}"/>
              </a:ext>
            </a:extLst>
          </p:cNvPr>
          <p:cNvSpPr/>
          <p:nvPr userDrawn="1"/>
        </p:nvSpPr>
        <p:spPr>
          <a:xfrm>
            <a:off x="3619449" y="279984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D1CC387C-962F-E9DD-B6AD-2EE5D59E625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390970" y="3839439"/>
            <a:ext cx="2592000" cy="12564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E1482F17-790E-E75B-F8F6-55C1B63E919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390970" y="5118878"/>
            <a:ext cx="2592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14" name="Рисунок 13" descr="Стрелка вниз со сплошной заливкой">
            <a:extLst>
              <a:ext uri="{FF2B5EF4-FFF2-40B4-BE49-F238E27FC236}">
                <a16:creationId xmlns:a16="http://schemas.microsoft.com/office/drawing/2014/main" id="{4ED24A69-6581-30DA-E44F-5ADA0E1D2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3557174" y="2896775"/>
            <a:ext cx="562221" cy="238137"/>
          </a:xfrm>
          <a:prstGeom prst="rect">
            <a:avLst/>
          </a:prstGeom>
        </p:spPr>
      </p:pic>
      <p:sp>
        <p:nvSpPr>
          <p:cNvPr id="15" name="Milestone Placeholder">
            <a:extLst>
              <a:ext uri="{FF2B5EF4-FFF2-40B4-BE49-F238E27FC236}">
                <a16:creationId xmlns:a16="http://schemas.microsoft.com/office/drawing/2014/main" id="{BB7BE81F-B869-0BE5-CD05-3DBAE3929ADD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074766" y="2708067"/>
            <a:ext cx="1920684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4DB04A-177E-E5B8-8E5A-4CB11CF28556}"/>
              </a:ext>
            </a:extLst>
          </p:cNvPr>
          <p:cNvSpPr/>
          <p:nvPr userDrawn="1"/>
        </p:nvSpPr>
        <p:spPr>
          <a:xfrm>
            <a:off x="6204338" y="2582891"/>
            <a:ext cx="2592000" cy="86590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B2EA2CE-8F68-C67D-4DD5-94AEAC6E47EC}"/>
              </a:ext>
            </a:extLst>
          </p:cNvPr>
          <p:cNvSpPr/>
          <p:nvPr userDrawn="1"/>
        </p:nvSpPr>
        <p:spPr>
          <a:xfrm>
            <a:off x="6407472" y="2799843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 Placeholder">
            <a:extLst>
              <a:ext uri="{FF2B5EF4-FFF2-40B4-BE49-F238E27FC236}">
                <a16:creationId xmlns:a16="http://schemas.microsoft.com/office/drawing/2014/main" id="{71F580E8-5298-1D6B-3ED8-AB74C79B8A6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204338" y="3839439"/>
            <a:ext cx="2592000" cy="12564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Subtitle Placeholder">
            <a:extLst>
              <a:ext uri="{FF2B5EF4-FFF2-40B4-BE49-F238E27FC236}">
                <a16:creationId xmlns:a16="http://schemas.microsoft.com/office/drawing/2014/main" id="{FA820685-BBD2-568B-6EF8-3D9A4C50DB4E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204338" y="5118878"/>
            <a:ext cx="2592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35" name="Рисунок 34" descr="Стрелка вниз со сплошной заливкой">
            <a:extLst>
              <a:ext uri="{FF2B5EF4-FFF2-40B4-BE49-F238E27FC236}">
                <a16:creationId xmlns:a16="http://schemas.microsoft.com/office/drawing/2014/main" id="{1D07F9A7-0EE4-948C-FC0E-048A4612DC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6345197" y="2896775"/>
            <a:ext cx="562221" cy="238137"/>
          </a:xfrm>
          <a:prstGeom prst="rect">
            <a:avLst/>
          </a:prstGeom>
        </p:spPr>
      </p:pic>
      <p:sp>
        <p:nvSpPr>
          <p:cNvPr id="36" name="Milestone Placeholder">
            <a:extLst>
              <a:ext uri="{FF2B5EF4-FFF2-40B4-BE49-F238E27FC236}">
                <a16:creationId xmlns:a16="http://schemas.microsoft.com/office/drawing/2014/main" id="{2BEF283F-0FF1-E9FE-4191-2E9D26CAE899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862789" y="2708067"/>
            <a:ext cx="1920684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DD111AA-4096-9ED2-AC73-0888FE4D899F}"/>
              </a:ext>
            </a:extLst>
          </p:cNvPr>
          <p:cNvCxnSpPr>
            <a:cxnSpLocks/>
          </p:cNvCxnSpPr>
          <p:nvPr userDrawn="1"/>
        </p:nvCxnSpPr>
        <p:spPr>
          <a:xfrm flipV="1">
            <a:off x="3202691" y="301615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C7762849-CCA8-639E-40D8-5A6F655E6789}"/>
              </a:ext>
            </a:extLst>
          </p:cNvPr>
          <p:cNvCxnSpPr>
            <a:cxnSpLocks/>
          </p:cNvCxnSpPr>
          <p:nvPr userDrawn="1"/>
        </p:nvCxnSpPr>
        <p:spPr>
          <a:xfrm flipV="1">
            <a:off x="6009941" y="301615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B3522AA-0CF1-8CDA-E0B5-9508AC5CC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3207" y="3016153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83D4E07-2B5D-8779-F5A5-C0D0D63AA84F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587374" y="3839439"/>
            <a:ext cx="2592000" cy="1256855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Subtitle Placeholder">
            <a:extLst>
              <a:ext uri="{FF2B5EF4-FFF2-40B4-BE49-F238E27FC236}">
                <a16:creationId xmlns:a16="http://schemas.microsoft.com/office/drawing/2014/main" id="{9809A8A5-796C-BFB1-169A-1EE4E7A5D6CC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87374" y="5118878"/>
            <a:ext cx="2592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7ED11787-EAAE-3B9B-32C6-0E663BDFDA6E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012626" y="3839439"/>
            <a:ext cx="2592000" cy="12564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Subtitle Placeholder">
            <a:extLst>
              <a:ext uri="{FF2B5EF4-FFF2-40B4-BE49-F238E27FC236}">
                <a16:creationId xmlns:a16="http://schemas.microsoft.com/office/drawing/2014/main" id="{92CD3072-51D0-544D-F548-5CB43A15A25A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012626" y="5118878"/>
            <a:ext cx="2592000" cy="1160827"/>
          </a:xfrm>
        </p:spPr>
        <p:txBody>
          <a:bodyPr wrap="square" lIns="216000" tIns="108000" rIns="216000" bIns="432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3E970911-90F4-DAD0-6A6B-5DBF9F77D447}"/>
              </a:ext>
            </a:extLst>
          </p:cNvPr>
          <p:cNvSpPr/>
          <p:nvPr userDrawn="1"/>
        </p:nvSpPr>
        <p:spPr>
          <a:xfrm>
            <a:off x="9012626" y="2581157"/>
            <a:ext cx="2592000" cy="86590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D468C74F-25B8-AA67-BF15-591D4151F8BE}"/>
              </a:ext>
            </a:extLst>
          </p:cNvPr>
          <p:cNvSpPr/>
          <p:nvPr userDrawn="1"/>
        </p:nvSpPr>
        <p:spPr>
          <a:xfrm>
            <a:off x="9225161" y="2798109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7" name="Рисунок 36" descr="Стрелка вниз со сплошной заливкой">
            <a:extLst>
              <a:ext uri="{FF2B5EF4-FFF2-40B4-BE49-F238E27FC236}">
                <a16:creationId xmlns:a16="http://schemas.microsoft.com/office/drawing/2014/main" id="{ACB3F1F5-94EC-10DA-0170-AEA7BF0DD3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6200000">
            <a:off x="9141866" y="2895041"/>
            <a:ext cx="562221" cy="238137"/>
          </a:xfrm>
          <a:prstGeom prst="rect">
            <a:avLst/>
          </a:prstGeom>
        </p:spPr>
      </p:pic>
      <p:sp>
        <p:nvSpPr>
          <p:cNvPr id="38" name="Milestone Placeholder">
            <a:extLst>
              <a:ext uri="{FF2B5EF4-FFF2-40B4-BE49-F238E27FC236}">
                <a16:creationId xmlns:a16="http://schemas.microsoft.com/office/drawing/2014/main" id="{6D2247FB-21D5-65B0-4709-7692092CC73D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680478" y="2706333"/>
            <a:ext cx="1920684" cy="615553"/>
          </a:xfrm>
        </p:spPr>
        <p:txBody>
          <a:bodyPr lIns="72000" tIns="0" rIns="216000" bIns="0" anchor="ctr" anchorCtr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309BFA7-39B3-BFF5-157B-9D917125E031}"/>
              </a:ext>
            </a:extLst>
          </p:cNvPr>
          <p:cNvCxnSpPr>
            <a:cxnSpLocks/>
          </p:cNvCxnSpPr>
          <p:nvPr userDrawn="1"/>
        </p:nvCxnSpPr>
        <p:spPr>
          <a:xfrm flipV="1">
            <a:off x="8805751" y="3014109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">
            <a:extLst>
              <a:ext uri="{FF2B5EF4-FFF2-40B4-BE49-F238E27FC236}">
                <a16:creationId xmlns:a16="http://schemas.microsoft.com/office/drawing/2014/main" id="{5B4ECE45-A017-8C6D-E0B7-B8A11025C83F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9A806AAF-6334-61C7-DD88-E85EE57FC0B7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35E6FB4B-DC5E-6B47-6682-7564880C2A48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8EB98358-4EA3-B363-4444-387DED6F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E128F145-E248-4FFC-CB95-FA619173ED2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317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">
            <a:extLst>
              <a:ext uri="{FF2B5EF4-FFF2-40B4-BE49-F238E27FC236}">
                <a16:creationId xmlns:a16="http://schemas.microsoft.com/office/drawing/2014/main" id="{AE85A5F7-028F-93C3-6D55-5544C7088A7E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10873EBE-2CFD-357E-08F1-BF409568B08A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Ellipse">
            <a:extLst>
              <a:ext uri="{FF2B5EF4-FFF2-40B4-BE49-F238E27FC236}">
                <a16:creationId xmlns:a16="http://schemas.microsoft.com/office/drawing/2014/main" id="{E68797C1-30E3-D941-C424-A205453E9231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6F50F26-D7D1-DA7A-F472-BA66BCDB6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18ECC8F-5B9A-613E-FB81-453725544AC0}"/>
              </a:ext>
            </a:extLst>
          </p:cNvPr>
          <p:cNvSpPr/>
          <p:nvPr userDrawn="1"/>
        </p:nvSpPr>
        <p:spPr>
          <a:xfrm>
            <a:off x="587374" y="3213884"/>
            <a:ext cx="2016000" cy="3059916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A35D81C-D43C-D288-2A4A-F2A3C5BAE49C}"/>
              </a:ext>
            </a:extLst>
          </p:cNvPr>
          <p:cNvSpPr/>
          <p:nvPr userDrawn="1"/>
        </p:nvSpPr>
        <p:spPr>
          <a:xfrm>
            <a:off x="2839782" y="3213868"/>
            <a:ext cx="2016000" cy="3059647"/>
          </a:xfrm>
          <a:prstGeom prst="roundRect">
            <a:avLst>
              <a:gd name="adj" fmla="val 1436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9ADFDD86-F909-9F6A-9945-029297AC7FFE}"/>
              </a:ext>
            </a:extLst>
          </p:cNvPr>
          <p:cNvSpPr/>
          <p:nvPr userDrawn="1"/>
        </p:nvSpPr>
        <p:spPr>
          <a:xfrm>
            <a:off x="5092190" y="3213868"/>
            <a:ext cx="2016000" cy="3059647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7019AD19-3942-3F72-475D-6BC8E72D4ECA}"/>
              </a:ext>
            </a:extLst>
          </p:cNvPr>
          <p:cNvSpPr/>
          <p:nvPr userDrawn="1"/>
        </p:nvSpPr>
        <p:spPr>
          <a:xfrm>
            <a:off x="7344598" y="3213868"/>
            <a:ext cx="2016000" cy="3059647"/>
          </a:xfrm>
          <a:prstGeom prst="roundRect">
            <a:avLst>
              <a:gd name="adj" fmla="val 1517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AA048EB-CE1D-5811-500E-1FAFB26C0976}"/>
              </a:ext>
            </a:extLst>
          </p:cNvPr>
          <p:cNvSpPr/>
          <p:nvPr userDrawn="1"/>
        </p:nvSpPr>
        <p:spPr>
          <a:xfrm>
            <a:off x="587374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4" name="Milestone Placeholder">
            <a:extLst>
              <a:ext uri="{FF2B5EF4-FFF2-40B4-BE49-F238E27FC236}">
                <a16:creationId xmlns:a16="http://schemas.microsoft.com/office/drawing/2014/main" id="{047DD450-E285-328A-CDC4-E1B582724709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5032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88C5D456-CAF4-BFD5-8952-D75FA2996283}"/>
              </a:ext>
            </a:extLst>
          </p:cNvPr>
          <p:cNvSpPr/>
          <p:nvPr userDrawn="1"/>
        </p:nvSpPr>
        <p:spPr>
          <a:xfrm>
            <a:off x="2839782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Text Placeholder">
            <a:extLst>
              <a:ext uri="{FF2B5EF4-FFF2-40B4-BE49-F238E27FC236}">
                <a16:creationId xmlns:a16="http://schemas.microsoft.com/office/drawing/2014/main" id="{25298523-0B58-D56C-ED17-A30DE34E654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2839782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Subtitle Placeholder">
            <a:extLst>
              <a:ext uri="{FF2B5EF4-FFF2-40B4-BE49-F238E27FC236}">
                <a16:creationId xmlns:a16="http://schemas.microsoft.com/office/drawing/2014/main" id="{85390B44-1578-1401-FB81-92EA5B49C485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2839782" y="4950603"/>
            <a:ext cx="2016000" cy="1324800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31A100F-9DE7-665E-E97B-6C71B0DADD8A}"/>
              </a:ext>
            </a:extLst>
          </p:cNvPr>
          <p:cNvSpPr/>
          <p:nvPr userDrawn="1"/>
        </p:nvSpPr>
        <p:spPr>
          <a:xfrm>
            <a:off x="5092190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66D821D2-DDF3-A109-68BB-A245F1118DDB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092190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Subtitle Placeholder">
            <a:extLst>
              <a:ext uri="{FF2B5EF4-FFF2-40B4-BE49-F238E27FC236}">
                <a16:creationId xmlns:a16="http://schemas.microsoft.com/office/drawing/2014/main" id="{68A2F60F-4834-8BFD-D168-6C050B3CCE80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092190" y="4950603"/>
            <a:ext cx="2016000" cy="1324800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88155CE-94D5-CC1A-D9D5-3604DB7AB52C}"/>
              </a:ext>
            </a:extLst>
          </p:cNvPr>
          <p:cNvCxnSpPr>
            <a:cxnSpLocks/>
          </p:cNvCxnSpPr>
          <p:nvPr userDrawn="1"/>
        </p:nvCxnSpPr>
        <p:spPr>
          <a:xfrm flipV="1">
            <a:off x="2613578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54727071-2789-3FA6-BC59-EFACD4ECE169}"/>
              </a:ext>
            </a:extLst>
          </p:cNvPr>
          <p:cNvCxnSpPr>
            <a:cxnSpLocks/>
          </p:cNvCxnSpPr>
          <p:nvPr userDrawn="1"/>
        </p:nvCxnSpPr>
        <p:spPr>
          <a:xfrm flipV="1">
            <a:off x="4865986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D677E2F5-F7FA-9849-2C97-80F7B042A9C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3207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">
            <a:extLst>
              <a:ext uri="{FF2B5EF4-FFF2-40B4-BE49-F238E27FC236}">
                <a16:creationId xmlns:a16="http://schemas.microsoft.com/office/drawing/2014/main" id="{BE8DE4E5-51AE-90F3-EC99-A6E539EECEEA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587374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Subtitle Placeholder">
            <a:extLst>
              <a:ext uri="{FF2B5EF4-FFF2-40B4-BE49-F238E27FC236}">
                <a16:creationId xmlns:a16="http://schemas.microsoft.com/office/drawing/2014/main" id="{B6F59084-8963-FE15-E54E-C00F8FB091BD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87374" y="4950603"/>
            <a:ext cx="2016000" cy="1324800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4" name="Text Placeholder">
            <a:extLst>
              <a:ext uri="{FF2B5EF4-FFF2-40B4-BE49-F238E27FC236}">
                <a16:creationId xmlns:a16="http://schemas.microsoft.com/office/drawing/2014/main" id="{98C82415-AD65-D650-04B8-7BE1BCF9845C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344598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Subtitle Placeholder">
            <a:extLst>
              <a:ext uri="{FF2B5EF4-FFF2-40B4-BE49-F238E27FC236}">
                <a16:creationId xmlns:a16="http://schemas.microsoft.com/office/drawing/2014/main" id="{CB9E83AF-9834-4B55-9D22-7BBF5669732D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7344598" y="4950603"/>
            <a:ext cx="2016000" cy="1323197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065CE1F3-7EBC-C22F-8633-8406DF2DA7D1}"/>
              </a:ext>
            </a:extLst>
          </p:cNvPr>
          <p:cNvSpPr/>
          <p:nvPr userDrawn="1"/>
        </p:nvSpPr>
        <p:spPr>
          <a:xfrm>
            <a:off x="7344598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9C08971-400B-3414-5B62-A71FC37116C6}"/>
              </a:ext>
            </a:extLst>
          </p:cNvPr>
          <p:cNvCxnSpPr>
            <a:cxnSpLocks/>
          </p:cNvCxnSpPr>
          <p:nvPr userDrawn="1"/>
        </p:nvCxnSpPr>
        <p:spPr>
          <a:xfrm flipV="1">
            <a:off x="7118394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45D32B9F-D0B6-72D0-5BC7-3D18F66A28DA}"/>
              </a:ext>
            </a:extLst>
          </p:cNvPr>
          <p:cNvSpPr/>
          <p:nvPr userDrawn="1"/>
        </p:nvSpPr>
        <p:spPr>
          <a:xfrm>
            <a:off x="9597006" y="2275827"/>
            <a:ext cx="2016000" cy="7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E651C224-5EB7-4582-23F0-DD7950E35461}"/>
              </a:ext>
            </a:extLst>
          </p:cNvPr>
          <p:cNvCxnSpPr>
            <a:cxnSpLocks/>
          </p:cNvCxnSpPr>
          <p:nvPr userDrawn="1"/>
        </p:nvCxnSpPr>
        <p:spPr>
          <a:xfrm flipV="1">
            <a:off x="9370802" y="2635827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Milestone Placeholder">
            <a:extLst>
              <a:ext uri="{FF2B5EF4-FFF2-40B4-BE49-F238E27FC236}">
                <a16:creationId xmlns:a16="http://schemas.microsoft.com/office/drawing/2014/main" id="{974F66B7-BEE2-A657-E136-F73FC1166812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887440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Milestone Placeholder">
            <a:extLst>
              <a:ext uri="{FF2B5EF4-FFF2-40B4-BE49-F238E27FC236}">
                <a16:creationId xmlns:a16="http://schemas.microsoft.com/office/drawing/2014/main" id="{0DE4414C-6905-06A9-0CDB-BFA85BEA5875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5113613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2" name="Milestone Placeholder">
            <a:extLst>
              <a:ext uri="{FF2B5EF4-FFF2-40B4-BE49-F238E27FC236}">
                <a16:creationId xmlns:a16="http://schemas.microsoft.com/office/drawing/2014/main" id="{D596F846-ACE4-2C30-AC29-31A2C78C3652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7392256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Milestone Placeholder">
            <a:extLst>
              <a:ext uri="{FF2B5EF4-FFF2-40B4-BE49-F238E27FC236}">
                <a16:creationId xmlns:a16="http://schemas.microsoft.com/office/drawing/2014/main" id="{A95F2E75-8A36-E01F-9FD2-F73D1DC03AC3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9644664" y="2328050"/>
            <a:ext cx="1920684" cy="615553"/>
          </a:xfrm>
        </p:spPr>
        <p:txBody>
          <a:bodyPr lIns="216000" tIns="0" rIns="216000" bIns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40A436D7-D18E-CD23-B9D5-295F18843B16}"/>
              </a:ext>
            </a:extLst>
          </p:cNvPr>
          <p:cNvSpPr/>
          <p:nvPr userDrawn="1"/>
        </p:nvSpPr>
        <p:spPr>
          <a:xfrm>
            <a:off x="9597006" y="3213868"/>
            <a:ext cx="2016000" cy="3059647"/>
          </a:xfrm>
          <a:prstGeom prst="roundRect">
            <a:avLst>
              <a:gd name="adj" fmla="val 1517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F9148CAC-B0F9-97BD-8841-94F1E24572C7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9597006" y="3266093"/>
            <a:ext cx="2016000" cy="1674000"/>
          </a:xfrm>
        </p:spPr>
        <p:txBody>
          <a:bodyPr lIns="216000" tIns="216000" rIns="216000" bIns="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Subtitle Placeholder">
            <a:extLst>
              <a:ext uri="{FF2B5EF4-FFF2-40B4-BE49-F238E27FC236}">
                <a16:creationId xmlns:a16="http://schemas.microsoft.com/office/drawing/2014/main" id="{E0D0278B-FC44-11F4-0EF7-B6545D39AE1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9597006" y="4950603"/>
            <a:ext cx="2016000" cy="1323197"/>
          </a:xfrm>
        </p:spPr>
        <p:txBody>
          <a:bodyPr wrap="square" lIns="216000" tIns="108000" rIns="216000" bIns="288000" anchor="t" anchorCtr="0">
            <a:no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23FD9F5F-A7EA-1F9D-69E8-222BDB6E79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18170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">
            <a:extLst>
              <a:ext uri="{FF2B5EF4-FFF2-40B4-BE49-F238E27FC236}">
                <a16:creationId xmlns:a16="http://schemas.microsoft.com/office/drawing/2014/main" id="{7061ED7D-4EFD-2BC2-BD8F-7EA565F067D7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0C612F22-A2C6-47E5-893F-98D7DB629B81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49B031B5-A46E-D830-EEB9-FEC4A8BE98A5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2AE5C098-54CA-8AD7-E03C-2C0B462E80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050BCFA-AAB5-0D99-09D2-EF27CC310A59}"/>
              </a:ext>
            </a:extLst>
          </p:cNvPr>
          <p:cNvSpPr/>
          <p:nvPr userDrawn="1"/>
        </p:nvSpPr>
        <p:spPr>
          <a:xfrm>
            <a:off x="58737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3" name="Milestone Placeholder">
            <a:extLst>
              <a:ext uri="{FF2B5EF4-FFF2-40B4-BE49-F238E27FC236}">
                <a16:creationId xmlns:a16="http://schemas.microsoft.com/office/drawing/2014/main" id="{9AD3081D-1A46-0CC4-86E4-1DE3707C96A2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8737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DA310FB8-23A4-E828-5839-22A815053935}"/>
              </a:ext>
            </a:extLst>
          </p:cNvPr>
          <p:cNvSpPr/>
          <p:nvPr userDrawn="1"/>
        </p:nvSpPr>
        <p:spPr>
          <a:xfrm>
            <a:off x="245890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3A840694-A645-9EF3-6CED-A853B861B226}"/>
              </a:ext>
            </a:extLst>
          </p:cNvPr>
          <p:cNvSpPr/>
          <p:nvPr userDrawn="1"/>
        </p:nvSpPr>
        <p:spPr>
          <a:xfrm>
            <a:off x="433043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9AD8041-C375-6896-0FFB-587C2937246D}"/>
              </a:ext>
            </a:extLst>
          </p:cNvPr>
          <p:cNvCxnSpPr>
            <a:cxnSpLocks/>
          </p:cNvCxnSpPr>
          <p:nvPr userDrawn="1"/>
        </p:nvCxnSpPr>
        <p:spPr>
          <a:xfrm flipV="1">
            <a:off x="224493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255E0A5E-0CAC-328A-CBF8-A60BA6E71CD6}"/>
              </a:ext>
            </a:extLst>
          </p:cNvPr>
          <p:cNvCxnSpPr>
            <a:cxnSpLocks/>
          </p:cNvCxnSpPr>
          <p:nvPr userDrawn="1"/>
        </p:nvCxnSpPr>
        <p:spPr>
          <a:xfrm flipV="1">
            <a:off x="411646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283B9AA2-3068-A59F-B407-428339DEB5A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3207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A92F0194-C2A4-4024-371D-79E7EB0106B8}"/>
              </a:ext>
            </a:extLst>
          </p:cNvPr>
          <p:cNvSpPr/>
          <p:nvPr userDrawn="1"/>
        </p:nvSpPr>
        <p:spPr>
          <a:xfrm>
            <a:off x="620196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08E4E28C-F184-64B6-9F79-ED953206C445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799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D2E7EEF2-3AA3-A4B5-ABC3-94C7E7448B84}"/>
              </a:ext>
            </a:extLst>
          </p:cNvPr>
          <p:cNvSpPr/>
          <p:nvPr userDrawn="1"/>
        </p:nvSpPr>
        <p:spPr>
          <a:xfrm>
            <a:off x="807349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39194542-AFF5-1380-86CE-4562AC3852D0}"/>
              </a:ext>
            </a:extLst>
          </p:cNvPr>
          <p:cNvCxnSpPr>
            <a:cxnSpLocks/>
          </p:cNvCxnSpPr>
          <p:nvPr userDrawn="1"/>
        </p:nvCxnSpPr>
        <p:spPr>
          <a:xfrm flipV="1">
            <a:off x="973105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Milestone Placeholder">
            <a:extLst>
              <a:ext uri="{FF2B5EF4-FFF2-40B4-BE49-F238E27FC236}">
                <a16:creationId xmlns:a16="http://schemas.microsoft.com/office/drawing/2014/main" id="{B2A2F2EB-AE37-62D6-6C71-CAFB700C9F8E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45890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Milestone Placeholder">
            <a:extLst>
              <a:ext uri="{FF2B5EF4-FFF2-40B4-BE49-F238E27FC236}">
                <a16:creationId xmlns:a16="http://schemas.microsoft.com/office/drawing/2014/main" id="{0559AE3B-3627-93EF-E971-A3B6127BE467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433043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0" name="Milestone Placeholder">
            <a:extLst>
              <a:ext uri="{FF2B5EF4-FFF2-40B4-BE49-F238E27FC236}">
                <a16:creationId xmlns:a16="http://schemas.microsoft.com/office/drawing/2014/main" id="{D2E06EBF-CD0D-59D4-C2A3-DAD5BDE7A500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620196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Milestone Placeholder">
            <a:extLst>
              <a:ext uri="{FF2B5EF4-FFF2-40B4-BE49-F238E27FC236}">
                <a16:creationId xmlns:a16="http://schemas.microsoft.com/office/drawing/2014/main" id="{105ED9A0-2EF5-5D93-FE7C-D4CBFC39D66A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807349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2" name="Прямоугольник: скругленные углы 51">
            <a:extLst>
              <a:ext uri="{FF2B5EF4-FFF2-40B4-BE49-F238E27FC236}">
                <a16:creationId xmlns:a16="http://schemas.microsoft.com/office/drawing/2014/main" id="{992F25A3-EE7D-0123-0822-7DB095AD1F36}"/>
              </a:ext>
            </a:extLst>
          </p:cNvPr>
          <p:cNvSpPr/>
          <p:nvPr userDrawn="1"/>
        </p:nvSpPr>
        <p:spPr>
          <a:xfrm>
            <a:off x="9945024" y="2174314"/>
            <a:ext cx="1659600" cy="1659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131A1756-C098-4B1D-E082-63983E27C96E}"/>
              </a:ext>
            </a:extLst>
          </p:cNvPr>
          <p:cNvCxnSpPr>
            <a:cxnSpLocks/>
          </p:cNvCxnSpPr>
          <p:nvPr userDrawn="1"/>
        </p:nvCxnSpPr>
        <p:spPr>
          <a:xfrm flipV="1">
            <a:off x="7859529" y="3004114"/>
            <a:ext cx="216000" cy="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  <a:round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Milestone Placeholder">
            <a:extLst>
              <a:ext uri="{FF2B5EF4-FFF2-40B4-BE49-F238E27FC236}">
                <a16:creationId xmlns:a16="http://schemas.microsoft.com/office/drawing/2014/main" id="{E32E51FC-12B9-D31B-E61A-03C3A059E24F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9945024" y="2478228"/>
            <a:ext cx="1659600" cy="1051772"/>
          </a:xfrm>
        </p:spPr>
        <p:txBody>
          <a:bodyPr lIns="108000" tIns="216000" rIns="108000" bIns="21600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">
            <a:extLst>
              <a:ext uri="{FF2B5EF4-FFF2-40B4-BE49-F238E27FC236}">
                <a16:creationId xmlns:a16="http://schemas.microsoft.com/office/drawing/2014/main" id="{62CC474D-2F5E-4500-F396-93204659BE89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87374" y="4795665"/>
            <a:ext cx="1659600" cy="1454244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56" name="Subtitle Placeholder">
            <a:extLst>
              <a:ext uri="{FF2B5EF4-FFF2-40B4-BE49-F238E27FC236}">
                <a16:creationId xmlns:a16="http://schemas.microsoft.com/office/drawing/2014/main" id="{1361FA07-81D2-50B1-0192-560E128E11E1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8737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57" name="Text Placeholder">
            <a:extLst>
              <a:ext uri="{FF2B5EF4-FFF2-40B4-BE49-F238E27FC236}">
                <a16:creationId xmlns:a16="http://schemas.microsoft.com/office/drawing/2014/main" id="{187D33D9-C649-4DA4-1736-5927E92E0A23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245890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58" name="Subtitle Placeholder">
            <a:extLst>
              <a:ext uri="{FF2B5EF4-FFF2-40B4-BE49-F238E27FC236}">
                <a16:creationId xmlns:a16="http://schemas.microsoft.com/office/drawing/2014/main" id="{FC103AE9-3554-FCFB-1052-920D26129B1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245890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59" name="Text Placeholder">
            <a:extLst>
              <a:ext uri="{FF2B5EF4-FFF2-40B4-BE49-F238E27FC236}">
                <a16:creationId xmlns:a16="http://schemas.microsoft.com/office/drawing/2014/main" id="{75CA65EE-0607-6E87-5216-7D2C72303548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433043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60" name="Subtitle Placeholder">
            <a:extLst>
              <a:ext uri="{FF2B5EF4-FFF2-40B4-BE49-F238E27FC236}">
                <a16:creationId xmlns:a16="http://schemas.microsoft.com/office/drawing/2014/main" id="{49186FC3-85E0-6063-05D0-290F1DDBC116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433043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61" name="Text Placeholder">
            <a:extLst>
              <a:ext uri="{FF2B5EF4-FFF2-40B4-BE49-F238E27FC236}">
                <a16:creationId xmlns:a16="http://schemas.microsoft.com/office/drawing/2014/main" id="{D889856E-3997-3571-DE15-618890E0C8D0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620196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62" name="Subtitle Placeholder">
            <a:extLst>
              <a:ext uri="{FF2B5EF4-FFF2-40B4-BE49-F238E27FC236}">
                <a16:creationId xmlns:a16="http://schemas.microsoft.com/office/drawing/2014/main" id="{02807B9A-BAC0-A2D6-9582-08DE475BDC1F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620196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63" name="Text Placeholder">
            <a:extLst>
              <a:ext uri="{FF2B5EF4-FFF2-40B4-BE49-F238E27FC236}">
                <a16:creationId xmlns:a16="http://schemas.microsoft.com/office/drawing/2014/main" id="{EE17B391-9107-0D4F-BE4F-B0C291DF17D7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807349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64" name="Subtitle Placeholder">
            <a:extLst>
              <a:ext uri="{FF2B5EF4-FFF2-40B4-BE49-F238E27FC236}">
                <a16:creationId xmlns:a16="http://schemas.microsoft.com/office/drawing/2014/main" id="{F1F76C10-A5A2-237F-964B-999673241172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807349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65" name="Text Placeholder">
            <a:extLst>
              <a:ext uri="{FF2B5EF4-FFF2-40B4-BE49-F238E27FC236}">
                <a16:creationId xmlns:a16="http://schemas.microsoft.com/office/drawing/2014/main" id="{D8A2B8D4-A9E4-8F05-8ABD-61AA114F0454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9945024" y="4795665"/>
            <a:ext cx="1659600" cy="145440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en-US" dirty="0"/>
          </a:p>
        </p:txBody>
      </p:sp>
      <p:sp>
        <p:nvSpPr>
          <p:cNvPr id="66" name="Subtitle Placeholder">
            <a:extLst>
              <a:ext uri="{FF2B5EF4-FFF2-40B4-BE49-F238E27FC236}">
                <a16:creationId xmlns:a16="http://schemas.microsoft.com/office/drawing/2014/main" id="{4F5D5C01-B9C4-4649-6EC3-97AC57E32640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9945024" y="4033968"/>
            <a:ext cx="1659600" cy="724608"/>
          </a:xfrm>
        </p:spPr>
        <p:txBody>
          <a:bodyPr wrap="square" lIns="0" tIns="0" rIns="0" bIns="108000" anchor="ctr" anchorCtr="0">
            <a:sp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E4E209B-7831-82AE-E6C4-D2786B70BD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724214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">
            <a:extLst>
              <a:ext uri="{FF2B5EF4-FFF2-40B4-BE49-F238E27FC236}">
                <a16:creationId xmlns:a16="http://schemas.microsoft.com/office/drawing/2014/main" id="{C43FB968-C913-25B3-5415-2BDC6BE4893E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A66FD52E-794A-6295-F758-CDAD30C7CDB2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09E56E65-4BD6-A011-B6FD-B2AB5A645F4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B950E827-7744-06CC-4A92-ED84FADCB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8" y="1309407"/>
            <a:ext cx="5400674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FDCFAF-A56E-A8A6-862C-5DAC926C881C}"/>
              </a:ext>
            </a:extLst>
          </p:cNvPr>
          <p:cNvSpPr/>
          <p:nvPr userDrawn="1"/>
        </p:nvSpPr>
        <p:spPr>
          <a:xfrm>
            <a:off x="587376" y="2980135"/>
            <a:ext cx="5400674" cy="1536200"/>
          </a:xfrm>
          <a:prstGeom prst="roundRect">
            <a:avLst>
              <a:gd name="adj" fmla="val 1787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 Placeholder">
            <a:extLst>
              <a:ext uri="{FF2B5EF4-FFF2-40B4-BE49-F238E27FC236}">
                <a16:creationId xmlns:a16="http://schemas.microsoft.com/office/drawing/2014/main" id="{27CBD874-7E6F-8193-0471-01066214C396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740742" y="3846226"/>
            <a:ext cx="4247309" cy="643968"/>
          </a:xfrm>
        </p:spPr>
        <p:txBody>
          <a:bodyPr wrap="square" lIns="144000" tIns="0" rIns="216000" bIns="43200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8" name="Subtitle Placeholder">
            <a:extLst>
              <a:ext uri="{FF2B5EF4-FFF2-40B4-BE49-F238E27FC236}">
                <a16:creationId xmlns:a16="http://schemas.microsoft.com/office/drawing/2014/main" id="{0CE0E01D-BA17-DE21-D89B-E2A84E715261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740742" y="2978279"/>
            <a:ext cx="4247309" cy="853050"/>
          </a:xfrm>
        </p:spPr>
        <p:txBody>
          <a:bodyPr wrap="square" lIns="144000" tIns="432000" rIns="216000" bIns="108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B5B99856-14E4-C188-DA84-5D735938BA59}"/>
              </a:ext>
            </a:extLst>
          </p:cNvPr>
          <p:cNvSpPr/>
          <p:nvPr userDrawn="1"/>
        </p:nvSpPr>
        <p:spPr>
          <a:xfrm>
            <a:off x="996445" y="33882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81" name="Рисунок 80" descr="Земля контур">
            <a:extLst>
              <a:ext uri="{FF2B5EF4-FFF2-40B4-BE49-F238E27FC236}">
                <a16:creationId xmlns:a16="http://schemas.microsoft.com/office/drawing/2014/main" id="{78D6DFD2-5460-60F2-3B48-CC7011D002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2445" y="3514235"/>
            <a:ext cx="468000" cy="468000"/>
          </a:xfrm>
          <a:prstGeom prst="rect">
            <a:avLst/>
          </a:prstGeom>
        </p:spPr>
      </p:pic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2806CA73-889E-99BD-AB74-17AA660B1C68}"/>
              </a:ext>
            </a:extLst>
          </p:cNvPr>
          <p:cNvSpPr/>
          <p:nvPr userDrawn="1"/>
        </p:nvSpPr>
        <p:spPr>
          <a:xfrm>
            <a:off x="587376" y="4741127"/>
            <a:ext cx="5400674" cy="1536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 Placeholder">
            <a:extLst>
              <a:ext uri="{FF2B5EF4-FFF2-40B4-BE49-F238E27FC236}">
                <a16:creationId xmlns:a16="http://schemas.microsoft.com/office/drawing/2014/main" id="{0379CA01-EF34-B362-1236-0A56ECAF35A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740742" y="5607218"/>
            <a:ext cx="4247309" cy="643968"/>
          </a:xfrm>
        </p:spPr>
        <p:txBody>
          <a:bodyPr wrap="square" lIns="144000" tIns="0" rIns="216000" bIns="43200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4" name="Subtitle Placeholder">
            <a:extLst>
              <a:ext uri="{FF2B5EF4-FFF2-40B4-BE49-F238E27FC236}">
                <a16:creationId xmlns:a16="http://schemas.microsoft.com/office/drawing/2014/main" id="{8D5ACFE6-7DD5-AD0D-F9DF-EFDF27B9177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1740742" y="4739271"/>
            <a:ext cx="4247309" cy="853050"/>
          </a:xfrm>
        </p:spPr>
        <p:txBody>
          <a:bodyPr wrap="square" lIns="144000" tIns="432000" rIns="216000" bIns="108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2371F72E-1D8B-631A-4332-CD24BEB3B292}"/>
              </a:ext>
            </a:extLst>
          </p:cNvPr>
          <p:cNvSpPr/>
          <p:nvPr userDrawn="1"/>
        </p:nvSpPr>
        <p:spPr>
          <a:xfrm>
            <a:off x="996445" y="5149227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86" name="Рисунок 85" descr="Конверт контур">
            <a:extLst>
              <a:ext uri="{FF2B5EF4-FFF2-40B4-BE49-F238E27FC236}">
                <a16:creationId xmlns:a16="http://schemas.microsoft.com/office/drawing/2014/main" id="{8CBBE48F-5968-79CF-E25D-6EFC5A7EBA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2445" y="5275227"/>
            <a:ext cx="468000" cy="468000"/>
          </a:xfrm>
          <a:prstGeom prst="rect">
            <a:avLst/>
          </a:prstGeom>
        </p:spPr>
      </p:pic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FDBAC5C0-B2D0-22D5-FB6D-AC671B25CEFD}"/>
              </a:ext>
            </a:extLst>
          </p:cNvPr>
          <p:cNvSpPr/>
          <p:nvPr userDrawn="1"/>
        </p:nvSpPr>
        <p:spPr>
          <a:xfrm>
            <a:off x="6203950" y="2974204"/>
            <a:ext cx="5400674" cy="1536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 Placeholder">
            <a:extLst>
              <a:ext uri="{FF2B5EF4-FFF2-40B4-BE49-F238E27FC236}">
                <a16:creationId xmlns:a16="http://schemas.microsoft.com/office/drawing/2014/main" id="{88722988-0AC6-CA7A-58F2-01AE10C3312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7357316" y="3840295"/>
            <a:ext cx="4247309" cy="643968"/>
          </a:xfrm>
        </p:spPr>
        <p:txBody>
          <a:bodyPr wrap="square" lIns="144000" tIns="0" rIns="216000" bIns="43200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9" name="Subtitle Placeholder">
            <a:extLst>
              <a:ext uri="{FF2B5EF4-FFF2-40B4-BE49-F238E27FC236}">
                <a16:creationId xmlns:a16="http://schemas.microsoft.com/office/drawing/2014/main" id="{465688B2-7F50-43A5-E8F0-1F05104DD30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7316" y="2972348"/>
            <a:ext cx="4247309" cy="853050"/>
          </a:xfrm>
        </p:spPr>
        <p:txBody>
          <a:bodyPr wrap="square" lIns="144000" tIns="432000" rIns="216000" bIns="108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9A0DA05-F703-F696-2F35-DFB771E43ED8}"/>
              </a:ext>
            </a:extLst>
          </p:cNvPr>
          <p:cNvSpPr/>
          <p:nvPr userDrawn="1"/>
        </p:nvSpPr>
        <p:spPr>
          <a:xfrm>
            <a:off x="6613019" y="3382304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91" name="Рисунок 90" descr="Телефонная трубка контур">
            <a:extLst>
              <a:ext uri="{FF2B5EF4-FFF2-40B4-BE49-F238E27FC236}">
                <a16:creationId xmlns:a16="http://schemas.microsoft.com/office/drawing/2014/main" id="{A5FD44D0-A87A-BF77-BF02-4C33813660A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739019" y="3508304"/>
            <a:ext cx="468000" cy="468000"/>
          </a:xfrm>
          <a:prstGeom prst="rect">
            <a:avLst/>
          </a:prstGeom>
        </p:spPr>
      </p:pic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107468C7-CBD6-7EA7-DA67-999D39C36E9B}"/>
              </a:ext>
            </a:extLst>
          </p:cNvPr>
          <p:cNvSpPr/>
          <p:nvPr userDrawn="1"/>
        </p:nvSpPr>
        <p:spPr>
          <a:xfrm>
            <a:off x="6203950" y="4735196"/>
            <a:ext cx="5400674" cy="1536200"/>
          </a:xfrm>
          <a:prstGeom prst="roundRect">
            <a:avLst>
              <a:gd name="adj" fmla="val 178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 Placeholder">
            <a:extLst>
              <a:ext uri="{FF2B5EF4-FFF2-40B4-BE49-F238E27FC236}">
                <a16:creationId xmlns:a16="http://schemas.microsoft.com/office/drawing/2014/main" id="{75F1955C-F892-EFEB-2FB8-41DF267CEC0F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7357316" y="5601287"/>
            <a:ext cx="4247309" cy="643968"/>
          </a:xfrm>
        </p:spPr>
        <p:txBody>
          <a:bodyPr wrap="square" lIns="144000" tIns="0" rIns="216000" bIns="43200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4" name="Subtitle Placeholder">
            <a:extLst>
              <a:ext uri="{FF2B5EF4-FFF2-40B4-BE49-F238E27FC236}">
                <a16:creationId xmlns:a16="http://schemas.microsoft.com/office/drawing/2014/main" id="{44619C4C-788B-63FF-E997-77FF0521EF5C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7357316" y="4733340"/>
            <a:ext cx="4247309" cy="853050"/>
          </a:xfrm>
        </p:spPr>
        <p:txBody>
          <a:bodyPr wrap="square" lIns="144000" tIns="432000" rIns="216000" bIns="108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33900621-60F7-D7F7-B656-943412E484D3}"/>
              </a:ext>
            </a:extLst>
          </p:cNvPr>
          <p:cNvSpPr/>
          <p:nvPr userDrawn="1"/>
        </p:nvSpPr>
        <p:spPr>
          <a:xfrm>
            <a:off x="6613019" y="5143296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96" name="Рисунок 95" descr="Карта с кнопкой контур">
            <a:extLst>
              <a:ext uri="{FF2B5EF4-FFF2-40B4-BE49-F238E27FC236}">
                <a16:creationId xmlns:a16="http://schemas.microsoft.com/office/drawing/2014/main" id="{D6E0B35F-D83D-A9C2-E68A-D1D7D220D84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739019" y="5269296"/>
            <a:ext cx="468000" cy="468000"/>
          </a:xfrm>
          <a:prstGeom prst="rect">
            <a:avLst/>
          </a:prstGeom>
        </p:spPr>
      </p:pic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420ED3-B3A6-3C7A-8059-0287F6677C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1558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B950E827-7744-06CC-4A92-ED84FADCB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8" y="1309407"/>
            <a:ext cx="5400674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FDCFAF-A56E-A8A6-862C-5DAC926C881C}"/>
              </a:ext>
            </a:extLst>
          </p:cNvPr>
          <p:cNvSpPr/>
          <p:nvPr userDrawn="1"/>
        </p:nvSpPr>
        <p:spPr>
          <a:xfrm>
            <a:off x="587376" y="2980135"/>
            <a:ext cx="5400674" cy="1536200"/>
          </a:xfrm>
          <a:prstGeom prst="roundRect">
            <a:avLst>
              <a:gd name="adj" fmla="val 178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7" name="Text Placeholder">
            <a:extLst>
              <a:ext uri="{FF2B5EF4-FFF2-40B4-BE49-F238E27FC236}">
                <a16:creationId xmlns:a16="http://schemas.microsoft.com/office/drawing/2014/main" id="{27CBD874-7E6F-8193-0471-01066214C396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740742" y="3846226"/>
            <a:ext cx="4247309" cy="643968"/>
          </a:xfrm>
        </p:spPr>
        <p:txBody>
          <a:bodyPr wrap="square" lIns="144000" tIns="0" rIns="216000" bIns="43200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8" name="Subtitle Placeholder">
            <a:extLst>
              <a:ext uri="{FF2B5EF4-FFF2-40B4-BE49-F238E27FC236}">
                <a16:creationId xmlns:a16="http://schemas.microsoft.com/office/drawing/2014/main" id="{0CE0E01D-BA17-DE21-D89B-E2A84E715261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740742" y="2978279"/>
            <a:ext cx="4247309" cy="853050"/>
          </a:xfrm>
        </p:spPr>
        <p:txBody>
          <a:bodyPr wrap="square" lIns="144000" tIns="432000" rIns="216000" bIns="108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B5B99856-14E4-C188-DA84-5D735938BA59}"/>
              </a:ext>
            </a:extLst>
          </p:cNvPr>
          <p:cNvSpPr/>
          <p:nvPr userDrawn="1"/>
        </p:nvSpPr>
        <p:spPr>
          <a:xfrm>
            <a:off x="996445" y="33882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81" name="Рисунок 80" descr="Земля контур">
            <a:extLst>
              <a:ext uri="{FF2B5EF4-FFF2-40B4-BE49-F238E27FC236}">
                <a16:creationId xmlns:a16="http://schemas.microsoft.com/office/drawing/2014/main" id="{78D6DFD2-5460-60F2-3B48-CC7011D002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2445" y="3514235"/>
            <a:ext cx="468000" cy="468000"/>
          </a:xfrm>
          <a:prstGeom prst="rect">
            <a:avLst/>
          </a:prstGeom>
        </p:spPr>
      </p:pic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2806CA73-889E-99BD-AB74-17AA660B1C68}"/>
              </a:ext>
            </a:extLst>
          </p:cNvPr>
          <p:cNvSpPr/>
          <p:nvPr userDrawn="1"/>
        </p:nvSpPr>
        <p:spPr>
          <a:xfrm>
            <a:off x="587376" y="4741127"/>
            <a:ext cx="5400674" cy="1536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3" name="Text Placeholder">
            <a:extLst>
              <a:ext uri="{FF2B5EF4-FFF2-40B4-BE49-F238E27FC236}">
                <a16:creationId xmlns:a16="http://schemas.microsoft.com/office/drawing/2014/main" id="{0379CA01-EF34-B362-1236-0A56ECAF35A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740742" y="5607218"/>
            <a:ext cx="4247309" cy="643968"/>
          </a:xfrm>
        </p:spPr>
        <p:txBody>
          <a:bodyPr wrap="square" lIns="144000" tIns="0" rIns="216000" bIns="43200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4" name="Subtitle Placeholder">
            <a:extLst>
              <a:ext uri="{FF2B5EF4-FFF2-40B4-BE49-F238E27FC236}">
                <a16:creationId xmlns:a16="http://schemas.microsoft.com/office/drawing/2014/main" id="{8D5ACFE6-7DD5-AD0D-F9DF-EFDF27B9177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1740742" y="4739271"/>
            <a:ext cx="4247309" cy="853050"/>
          </a:xfrm>
        </p:spPr>
        <p:txBody>
          <a:bodyPr wrap="square" lIns="144000" tIns="432000" rIns="216000" bIns="108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5" name="Овал 84">
            <a:extLst>
              <a:ext uri="{FF2B5EF4-FFF2-40B4-BE49-F238E27FC236}">
                <a16:creationId xmlns:a16="http://schemas.microsoft.com/office/drawing/2014/main" id="{2371F72E-1D8B-631A-4332-CD24BEB3B292}"/>
              </a:ext>
            </a:extLst>
          </p:cNvPr>
          <p:cNvSpPr/>
          <p:nvPr userDrawn="1"/>
        </p:nvSpPr>
        <p:spPr>
          <a:xfrm>
            <a:off x="996445" y="5149227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86" name="Рисунок 85" descr="Конверт контур">
            <a:extLst>
              <a:ext uri="{FF2B5EF4-FFF2-40B4-BE49-F238E27FC236}">
                <a16:creationId xmlns:a16="http://schemas.microsoft.com/office/drawing/2014/main" id="{8CBBE48F-5968-79CF-E25D-6EFC5A7EBA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122445" y="5275227"/>
            <a:ext cx="468000" cy="468000"/>
          </a:xfrm>
          <a:prstGeom prst="rect">
            <a:avLst/>
          </a:prstGeom>
        </p:spPr>
      </p:pic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FDBAC5C0-B2D0-22D5-FB6D-AC671B25CEFD}"/>
              </a:ext>
            </a:extLst>
          </p:cNvPr>
          <p:cNvSpPr/>
          <p:nvPr userDrawn="1"/>
        </p:nvSpPr>
        <p:spPr>
          <a:xfrm>
            <a:off x="6203950" y="2974204"/>
            <a:ext cx="5400674" cy="1536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 Placeholder">
            <a:extLst>
              <a:ext uri="{FF2B5EF4-FFF2-40B4-BE49-F238E27FC236}">
                <a16:creationId xmlns:a16="http://schemas.microsoft.com/office/drawing/2014/main" id="{88722988-0AC6-CA7A-58F2-01AE10C3312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7357316" y="3840295"/>
            <a:ext cx="4247309" cy="643968"/>
          </a:xfrm>
        </p:spPr>
        <p:txBody>
          <a:bodyPr wrap="square" lIns="144000" tIns="0" rIns="216000" bIns="43200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9" name="Subtitle Placeholder">
            <a:extLst>
              <a:ext uri="{FF2B5EF4-FFF2-40B4-BE49-F238E27FC236}">
                <a16:creationId xmlns:a16="http://schemas.microsoft.com/office/drawing/2014/main" id="{465688B2-7F50-43A5-E8F0-1F05104DD30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7357316" y="2972348"/>
            <a:ext cx="4247309" cy="853050"/>
          </a:xfrm>
        </p:spPr>
        <p:txBody>
          <a:bodyPr wrap="square" lIns="144000" tIns="432000" rIns="216000" bIns="108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9A0DA05-F703-F696-2F35-DFB771E43ED8}"/>
              </a:ext>
            </a:extLst>
          </p:cNvPr>
          <p:cNvSpPr/>
          <p:nvPr userDrawn="1"/>
        </p:nvSpPr>
        <p:spPr>
          <a:xfrm>
            <a:off x="6613019" y="3382304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91" name="Рисунок 90" descr="Телефонная трубка контур">
            <a:extLst>
              <a:ext uri="{FF2B5EF4-FFF2-40B4-BE49-F238E27FC236}">
                <a16:creationId xmlns:a16="http://schemas.microsoft.com/office/drawing/2014/main" id="{A5FD44D0-A87A-BF77-BF02-4C33813660A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739019" y="3508304"/>
            <a:ext cx="468000" cy="468000"/>
          </a:xfrm>
          <a:prstGeom prst="rect">
            <a:avLst/>
          </a:prstGeom>
        </p:spPr>
      </p:pic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107468C7-CBD6-7EA7-DA67-999D39C36E9B}"/>
              </a:ext>
            </a:extLst>
          </p:cNvPr>
          <p:cNvSpPr/>
          <p:nvPr userDrawn="1"/>
        </p:nvSpPr>
        <p:spPr>
          <a:xfrm>
            <a:off x="6203950" y="4735196"/>
            <a:ext cx="5400674" cy="1536200"/>
          </a:xfrm>
          <a:prstGeom prst="roundRect">
            <a:avLst>
              <a:gd name="adj" fmla="val 178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 Placeholder">
            <a:extLst>
              <a:ext uri="{FF2B5EF4-FFF2-40B4-BE49-F238E27FC236}">
                <a16:creationId xmlns:a16="http://schemas.microsoft.com/office/drawing/2014/main" id="{75F1955C-F892-EFEB-2FB8-41DF267CEC0F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7357316" y="5601287"/>
            <a:ext cx="4247309" cy="643968"/>
          </a:xfrm>
        </p:spPr>
        <p:txBody>
          <a:bodyPr wrap="square" lIns="144000" tIns="0" rIns="216000" bIns="432000" anchor="t" anchorCtr="0">
            <a:sp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4" name="Subtitle Placeholder">
            <a:extLst>
              <a:ext uri="{FF2B5EF4-FFF2-40B4-BE49-F238E27FC236}">
                <a16:creationId xmlns:a16="http://schemas.microsoft.com/office/drawing/2014/main" id="{44619C4C-788B-63FF-E997-77FF0521EF5C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7357316" y="4733340"/>
            <a:ext cx="4247309" cy="853050"/>
          </a:xfrm>
        </p:spPr>
        <p:txBody>
          <a:bodyPr wrap="square" lIns="144000" tIns="432000" rIns="216000" bIns="108000" anchor="ctr" anchorCtr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33900621-60F7-D7F7-B656-943412E484D3}"/>
              </a:ext>
            </a:extLst>
          </p:cNvPr>
          <p:cNvSpPr/>
          <p:nvPr userDrawn="1"/>
        </p:nvSpPr>
        <p:spPr>
          <a:xfrm>
            <a:off x="6613019" y="5143296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pic>
        <p:nvPicPr>
          <p:cNvPr id="96" name="Рисунок 95" descr="Карта с кнопкой контур">
            <a:extLst>
              <a:ext uri="{FF2B5EF4-FFF2-40B4-BE49-F238E27FC236}">
                <a16:creationId xmlns:a16="http://schemas.microsoft.com/office/drawing/2014/main" id="{D6E0B35F-D83D-A9C2-E68A-D1D7D220D84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739019" y="5269296"/>
            <a:ext cx="468000" cy="468000"/>
          </a:xfrm>
          <a:prstGeom prst="rect">
            <a:avLst/>
          </a:prstGeom>
        </p:spPr>
      </p:pic>
      <p:sp>
        <p:nvSpPr>
          <p:cNvPr id="2" name="Ellipse">
            <a:extLst>
              <a:ext uri="{FF2B5EF4-FFF2-40B4-BE49-F238E27FC236}">
                <a16:creationId xmlns:a16="http://schemas.microsoft.com/office/drawing/2014/main" id="{4888AF0B-A4F3-2D44-01FB-F32B9982E87F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230749D6-BD3D-8F9B-E980-582F7A7422D1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7A476165-27F1-01EB-EA7F-441DAA76CE3E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D51EE57-78EA-A021-742F-07A0F3B9CA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4061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596C771-9D6A-2271-B4EC-97A223305F32}"/>
              </a:ext>
            </a:extLst>
          </p:cNvPr>
          <p:cNvSpPr/>
          <p:nvPr userDrawn="1"/>
        </p:nvSpPr>
        <p:spPr>
          <a:xfrm>
            <a:off x="587376" y="2189088"/>
            <a:ext cx="8208964" cy="2452360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Ellipse">
            <a:extLst>
              <a:ext uri="{FF2B5EF4-FFF2-40B4-BE49-F238E27FC236}">
                <a16:creationId xmlns:a16="http://schemas.microsoft.com/office/drawing/2014/main" id="{C43FB968-C913-25B3-5415-2BDC6BE4893E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A66FD52E-794A-6295-F758-CDAD30C7CDB2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09E56E65-4BD6-A011-B6FD-B2AB5A645F4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46DB1D11-6333-65CA-5629-8182080EC8C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15187" y="5645931"/>
            <a:ext cx="51728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84532CF-A476-D8D8-5C40-BD34B1036356}"/>
              </a:ext>
            </a:extLst>
          </p:cNvPr>
          <p:cNvCxnSpPr>
            <a:cxnSpLocks/>
          </p:cNvCxnSpPr>
          <p:nvPr userDrawn="1"/>
        </p:nvCxnSpPr>
        <p:spPr>
          <a:xfrm>
            <a:off x="588644" y="5645884"/>
            <a:ext cx="0" cy="6156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F44A23-4EA5-1DB9-8B48-499A732671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375" y="2439416"/>
            <a:ext cx="8208964" cy="2202032"/>
          </a:xfrm>
          <a:prstGeom prst="rect">
            <a:avLst/>
          </a:prstGeom>
        </p:spPr>
        <p:txBody>
          <a:bodyPr vert="horz" wrap="square" lIns="432000" tIns="432000" rIns="432000" bIns="432000" rtlCol="0" anchor="b" anchorCtr="0">
            <a:sp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E47C43A-9388-6C35-51DB-7CCACAD686A8}"/>
              </a:ext>
            </a:extLst>
          </p:cNvPr>
          <p:cNvSpPr/>
          <p:nvPr userDrawn="1"/>
        </p:nvSpPr>
        <p:spPr>
          <a:xfrm>
            <a:off x="811139" y="2407449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Стрелка вниз со сплошной заливкой">
            <a:extLst>
              <a:ext uri="{FF2B5EF4-FFF2-40B4-BE49-F238E27FC236}">
                <a16:creationId xmlns:a16="http://schemas.microsoft.com/office/drawing/2014/main" id="{94F9BAF3-3580-4769-7701-1F5A5C73C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34454" y="2504381"/>
            <a:ext cx="562221" cy="238137"/>
          </a:xfrm>
          <a:prstGeom prst="rect">
            <a:avLst/>
          </a:prstGeom>
        </p:spPr>
      </p:pic>
      <p:sp>
        <p:nvSpPr>
          <p:cNvPr id="18" name="Рисунок 19">
            <a:extLst>
              <a:ext uri="{FF2B5EF4-FFF2-40B4-BE49-F238E27FC236}">
                <a16:creationId xmlns:a16="http://schemas.microsoft.com/office/drawing/2014/main" id="{3DB6C672-70F7-F37E-58E2-144E303FA9C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022881" y="584200"/>
            <a:ext cx="2581744" cy="5682659"/>
          </a:xfrm>
          <a:prstGeom prst="roundRect">
            <a:avLst>
              <a:gd name="adj" fmla="val 15237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2D1FA36-DBB6-6EE0-F1E5-F64B26A0200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0425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596C771-9D6A-2271-B4EC-97A223305F32}"/>
              </a:ext>
            </a:extLst>
          </p:cNvPr>
          <p:cNvSpPr/>
          <p:nvPr userDrawn="1"/>
        </p:nvSpPr>
        <p:spPr>
          <a:xfrm>
            <a:off x="587377" y="1957036"/>
            <a:ext cx="5400670" cy="2943927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Ellipse">
            <a:extLst>
              <a:ext uri="{FF2B5EF4-FFF2-40B4-BE49-F238E27FC236}">
                <a16:creationId xmlns:a16="http://schemas.microsoft.com/office/drawing/2014/main" id="{C43FB968-C913-25B3-5415-2BDC6BE4893E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A66FD52E-794A-6295-F758-CDAD30C7CDB2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09E56E65-4BD6-A011-B6FD-B2AB5A645F4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46DB1D11-6333-65CA-5629-8182080EC8C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15187" y="5645931"/>
            <a:ext cx="5172859" cy="615553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84532CF-A476-D8D8-5C40-BD34B1036356}"/>
              </a:ext>
            </a:extLst>
          </p:cNvPr>
          <p:cNvCxnSpPr>
            <a:cxnSpLocks/>
          </p:cNvCxnSpPr>
          <p:nvPr userDrawn="1"/>
        </p:nvCxnSpPr>
        <p:spPr>
          <a:xfrm>
            <a:off x="588644" y="5645884"/>
            <a:ext cx="0" cy="6156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F44A23-4EA5-1DB9-8B48-499A732671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375" y="2698931"/>
            <a:ext cx="5400675" cy="2202032"/>
          </a:xfrm>
          <a:prstGeom prst="rect">
            <a:avLst/>
          </a:prstGeom>
        </p:spPr>
        <p:txBody>
          <a:bodyPr vert="horz" wrap="square" lIns="432000" tIns="432000" rIns="432000" bIns="432000" rtlCol="0" anchor="ctr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E47C43A-9388-6C35-51DB-7CCACAD686A8}"/>
              </a:ext>
            </a:extLst>
          </p:cNvPr>
          <p:cNvSpPr/>
          <p:nvPr userDrawn="1"/>
        </p:nvSpPr>
        <p:spPr>
          <a:xfrm>
            <a:off x="811139" y="2175398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 descr="Стрелка вниз со сплошной заливкой">
            <a:extLst>
              <a:ext uri="{FF2B5EF4-FFF2-40B4-BE49-F238E27FC236}">
                <a16:creationId xmlns:a16="http://schemas.microsoft.com/office/drawing/2014/main" id="{94F9BAF3-3580-4769-7701-1F5A5C73CF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734454" y="2272330"/>
            <a:ext cx="562221" cy="238137"/>
          </a:xfrm>
          <a:prstGeom prst="rect">
            <a:avLst/>
          </a:prstGeom>
        </p:spPr>
      </p:pic>
      <p:sp>
        <p:nvSpPr>
          <p:cNvPr id="5" name="Рисунок 19">
            <a:extLst>
              <a:ext uri="{FF2B5EF4-FFF2-40B4-BE49-F238E27FC236}">
                <a16:creationId xmlns:a16="http://schemas.microsoft.com/office/drawing/2014/main" id="{37BCFA4B-632C-8E6C-4526-7508245EED4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14589" y="584200"/>
            <a:ext cx="5390036" cy="5682659"/>
          </a:xfrm>
          <a:prstGeom prst="roundRect">
            <a:avLst>
              <a:gd name="adj" fmla="val 7615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52C7BA5C-558F-9131-AA04-0854F448B8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69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9B123-3AEC-9DC5-5A12-7F363DC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C4201-F4BA-43F2-91CA-B5614727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DA2EB8-5F34-2FF4-9704-E929F5B12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B72BF-0A0A-A3B8-E76F-3CF4F7B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10C98-85FD-751A-C58B-E6B500B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C24F7E-8713-8BEF-3353-D6C1EF0A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01819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">
            <a:extLst>
              <a:ext uri="{FF2B5EF4-FFF2-40B4-BE49-F238E27FC236}">
                <a16:creationId xmlns:a16="http://schemas.microsoft.com/office/drawing/2014/main" id="{46DB1D11-6333-65CA-5629-8182080EC8C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631529" y="5658247"/>
            <a:ext cx="5164809" cy="615553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84532CF-A476-D8D8-5C40-BD34B1036356}"/>
              </a:ext>
            </a:extLst>
          </p:cNvPr>
          <p:cNvCxnSpPr>
            <a:cxnSpLocks/>
          </p:cNvCxnSpPr>
          <p:nvPr userDrawn="1"/>
        </p:nvCxnSpPr>
        <p:spPr>
          <a:xfrm>
            <a:off x="3404986" y="5658200"/>
            <a:ext cx="0" cy="61560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llipse">
            <a:extLst>
              <a:ext uri="{FF2B5EF4-FFF2-40B4-BE49-F238E27FC236}">
                <a16:creationId xmlns:a16="http://schemas.microsoft.com/office/drawing/2014/main" id="{A2BE6F29-F259-720B-0292-124B3E1AD82C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Ellipse">
            <a:extLst>
              <a:ext uri="{FF2B5EF4-FFF2-40B4-BE49-F238E27FC236}">
                <a16:creationId xmlns:a16="http://schemas.microsoft.com/office/drawing/2014/main" id="{1A8039CF-4BCF-86D2-C4EE-FFF6BA46837C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Ellipse">
            <a:extLst>
              <a:ext uri="{FF2B5EF4-FFF2-40B4-BE49-F238E27FC236}">
                <a16:creationId xmlns:a16="http://schemas.microsoft.com/office/drawing/2014/main" id="{8654CC54-C14F-3D9F-4D36-909C41E9AC22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EE84E95-6D3C-AE80-501B-1775DDB5F2B4}"/>
              </a:ext>
            </a:extLst>
          </p:cNvPr>
          <p:cNvSpPr/>
          <p:nvPr userDrawn="1"/>
        </p:nvSpPr>
        <p:spPr>
          <a:xfrm>
            <a:off x="3395661" y="2189088"/>
            <a:ext cx="8208964" cy="2452360"/>
          </a:xfrm>
          <a:prstGeom prst="roundRect">
            <a:avLst>
              <a:gd name="adj" fmla="val 11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EF94149-2595-C1B0-1598-4D4C28928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5660" y="2439416"/>
            <a:ext cx="8208964" cy="2202032"/>
          </a:xfrm>
          <a:prstGeom prst="rect">
            <a:avLst/>
          </a:prstGeom>
        </p:spPr>
        <p:txBody>
          <a:bodyPr vert="horz" wrap="square" lIns="432000" tIns="432000" rIns="432000" bIns="432000" rtlCol="0" anchor="b" anchorCtr="0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752AE3F4-427A-FCD7-DB83-ABBB289B71A3}"/>
              </a:ext>
            </a:extLst>
          </p:cNvPr>
          <p:cNvSpPr/>
          <p:nvPr userDrawn="1"/>
        </p:nvSpPr>
        <p:spPr>
          <a:xfrm>
            <a:off x="3619424" y="2407449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 descr="Стрелка вниз со сплошной заливкой">
            <a:extLst>
              <a:ext uri="{FF2B5EF4-FFF2-40B4-BE49-F238E27FC236}">
                <a16:creationId xmlns:a16="http://schemas.microsoft.com/office/drawing/2014/main" id="{D5F8561D-33EF-4066-DB18-9687FA11C4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8900000">
            <a:off x="3542739" y="2504381"/>
            <a:ext cx="562221" cy="238137"/>
          </a:xfrm>
          <a:prstGeom prst="rect">
            <a:avLst/>
          </a:prstGeom>
        </p:spPr>
      </p:pic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C9092AA-B974-4C2E-0C53-02E3484F263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2411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">
            <a:extLst>
              <a:ext uri="{FF2B5EF4-FFF2-40B4-BE49-F238E27FC236}">
                <a16:creationId xmlns:a16="http://schemas.microsoft.com/office/drawing/2014/main" id="{C43FB968-C913-25B3-5415-2BDC6BE4893E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A66FD52E-794A-6295-F758-CDAD30C7CDB2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09E56E65-4BD6-A011-B6FD-B2AB5A645F4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4E95F1D-6562-13B9-A39C-8B75C2BDB5D0}"/>
              </a:ext>
            </a:extLst>
          </p:cNvPr>
          <p:cNvSpPr/>
          <p:nvPr userDrawn="1"/>
        </p:nvSpPr>
        <p:spPr>
          <a:xfrm>
            <a:off x="4332288" y="3035406"/>
            <a:ext cx="7256781" cy="3238394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E5C1DD2B-0616-D3E8-587C-730D5008E1C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332288" y="4365364"/>
            <a:ext cx="7272338" cy="1890463"/>
          </a:xfrm>
        </p:spPr>
        <p:txBody>
          <a:bodyPr lIns="216000" tIns="0" rIns="216000" bIns="432000" anchor="t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ru-RU" dirty="0"/>
            </a:br>
            <a:endParaRPr lang="ru-RU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3211B20F-CA56-41DD-A929-118ADB587E4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32288" y="3047917"/>
            <a:ext cx="7272338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1AC448-93BE-1A66-9D52-06ABE471E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7845" y="1309407"/>
            <a:ext cx="7256781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4800"/>
            </a:lvl1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7" name="Description Placeholder">
            <a:extLst>
              <a:ext uri="{FF2B5EF4-FFF2-40B4-BE49-F238E27FC236}">
                <a16:creationId xmlns:a16="http://schemas.microsoft.com/office/drawing/2014/main" id="{40AC7FA7-C420-D243-D5A3-F0FFB60EABB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4332288" y="3921532"/>
            <a:ext cx="7272338" cy="425859"/>
          </a:xfrm>
        </p:spPr>
        <p:txBody>
          <a:bodyPr lIns="216000" tIns="0" rIns="216000" bIns="216000" anchor="t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Рисунок 19">
            <a:extLst>
              <a:ext uri="{FF2B5EF4-FFF2-40B4-BE49-F238E27FC236}">
                <a16:creationId xmlns:a16="http://schemas.microsoft.com/office/drawing/2014/main" id="{D02754CC-F83D-81DE-5117-C4C93F40E7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2930" y="1304925"/>
            <a:ext cx="3529015" cy="4961934"/>
          </a:xfrm>
          <a:prstGeom prst="roundRect">
            <a:avLst>
              <a:gd name="adj" fmla="val 7615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7E66856-6534-A574-B174-471EFED7835C}"/>
              </a:ext>
            </a:extLst>
          </p:cNvPr>
          <p:cNvSpPr/>
          <p:nvPr userDrawn="1"/>
        </p:nvSpPr>
        <p:spPr>
          <a:xfrm>
            <a:off x="10936942" y="3254392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 descr="Стрелка вниз со сплошной заливкой">
            <a:extLst>
              <a:ext uri="{FF2B5EF4-FFF2-40B4-BE49-F238E27FC236}">
                <a16:creationId xmlns:a16="http://schemas.microsoft.com/office/drawing/2014/main" id="{8F0DD0E5-14FB-D8FC-D470-AB35A73D4A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5400000">
            <a:off x="10871832" y="3351324"/>
            <a:ext cx="562221" cy="238137"/>
          </a:xfrm>
          <a:prstGeom prst="rect">
            <a:avLst/>
          </a:prstGeom>
        </p:spPr>
      </p:pic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9D6D4A55-88EB-3110-F74D-2A6F17416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19052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7C6227CC-1B40-7A30-FD85-4A33CFFA403A}"/>
              </a:ext>
            </a:extLst>
          </p:cNvPr>
          <p:cNvSpPr/>
          <p:nvPr userDrawn="1"/>
        </p:nvSpPr>
        <p:spPr>
          <a:xfrm>
            <a:off x="2203292" y="4615771"/>
            <a:ext cx="327660" cy="1289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9343C139-DE3C-0C62-6803-100660CEEA2C}"/>
              </a:ext>
            </a:extLst>
          </p:cNvPr>
          <p:cNvSpPr/>
          <p:nvPr userDrawn="1"/>
        </p:nvSpPr>
        <p:spPr>
          <a:xfrm>
            <a:off x="5951433" y="4615771"/>
            <a:ext cx="327660" cy="12896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D2360151-0DD9-7819-F134-418596FF3895}"/>
              </a:ext>
            </a:extLst>
          </p:cNvPr>
          <p:cNvSpPr/>
          <p:nvPr userDrawn="1"/>
        </p:nvSpPr>
        <p:spPr>
          <a:xfrm>
            <a:off x="9653482" y="4615771"/>
            <a:ext cx="327660" cy="12896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Ellipse">
            <a:extLst>
              <a:ext uri="{FF2B5EF4-FFF2-40B4-BE49-F238E27FC236}">
                <a16:creationId xmlns:a16="http://schemas.microsoft.com/office/drawing/2014/main" id="{C43FB968-C913-25B3-5415-2BDC6BE4893E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A66FD52E-794A-6295-F758-CDAD30C7CDB2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09E56E65-4BD6-A011-B6FD-B2AB5A645F4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4E95F1D-6562-13B9-A39C-8B75C2BDB5D0}"/>
              </a:ext>
            </a:extLst>
          </p:cNvPr>
          <p:cNvSpPr/>
          <p:nvPr userDrawn="1"/>
        </p:nvSpPr>
        <p:spPr>
          <a:xfrm>
            <a:off x="602615" y="4736765"/>
            <a:ext cx="3529015" cy="1530094"/>
          </a:xfrm>
          <a:prstGeom prst="roundRect">
            <a:avLst>
              <a:gd name="adj" fmla="val 244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3211B20F-CA56-41DD-A929-118ADB587E4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02615" y="4749276"/>
            <a:ext cx="3536580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1AC448-93BE-1A66-9D52-06ABE471E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375" y="1309407"/>
            <a:ext cx="11017251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4800"/>
            </a:lvl1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7" name="Description Placeholder">
            <a:extLst>
              <a:ext uri="{FF2B5EF4-FFF2-40B4-BE49-F238E27FC236}">
                <a16:creationId xmlns:a16="http://schemas.microsoft.com/office/drawing/2014/main" id="{40AC7FA7-C420-D243-D5A3-F0FFB60EABB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02615" y="5622891"/>
            <a:ext cx="3536580" cy="643968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9" name="Рисунок 19">
            <a:extLst>
              <a:ext uri="{FF2B5EF4-FFF2-40B4-BE49-F238E27FC236}">
                <a16:creationId xmlns:a16="http://schemas.microsoft.com/office/drawing/2014/main" id="{D02754CC-F83D-81DE-5117-C4C93F40E7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2615" y="2210769"/>
            <a:ext cx="3529015" cy="2316707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33488EC-1D79-875E-51A7-286B2A295522}"/>
              </a:ext>
            </a:extLst>
          </p:cNvPr>
          <p:cNvSpPr/>
          <p:nvPr userDrawn="1"/>
        </p:nvSpPr>
        <p:spPr>
          <a:xfrm>
            <a:off x="4350756" y="4736765"/>
            <a:ext cx="3529015" cy="1530094"/>
          </a:xfrm>
          <a:prstGeom prst="roundRect">
            <a:avLst>
              <a:gd name="adj" fmla="val 244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Subtitle Placeholder">
            <a:extLst>
              <a:ext uri="{FF2B5EF4-FFF2-40B4-BE49-F238E27FC236}">
                <a16:creationId xmlns:a16="http://schemas.microsoft.com/office/drawing/2014/main" id="{1EDD6B0D-6302-32A1-071C-D9A98F4E5E8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4350756" y="4749276"/>
            <a:ext cx="3536580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8" name="Description Placeholder">
            <a:extLst>
              <a:ext uri="{FF2B5EF4-FFF2-40B4-BE49-F238E27FC236}">
                <a16:creationId xmlns:a16="http://schemas.microsoft.com/office/drawing/2014/main" id="{7DB457C6-506E-455D-2EFE-0AA310C109C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4350756" y="5622891"/>
            <a:ext cx="3536580" cy="643968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9" name="Рисунок 19">
            <a:extLst>
              <a:ext uri="{FF2B5EF4-FFF2-40B4-BE49-F238E27FC236}">
                <a16:creationId xmlns:a16="http://schemas.microsoft.com/office/drawing/2014/main" id="{D8FBDF8C-FCE5-761E-D4AB-1C59448F3A7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350756" y="2210769"/>
            <a:ext cx="3529015" cy="2316707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35FB02B-7BD2-08DE-EE7C-0FEE9CD60101}"/>
              </a:ext>
            </a:extLst>
          </p:cNvPr>
          <p:cNvSpPr/>
          <p:nvPr userDrawn="1"/>
        </p:nvSpPr>
        <p:spPr>
          <a:xfrm>
            <a:off x="8052805" y="4736765"/>
            <a:ext cx="3529015" cy="1530094"/>
          </a:xfrm>
          <a:prstGeom prst="roundRect">
            <a:avLst>
              <a:gd name="adj" fmla="val 244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Subtitle Placeholder">
            <a:extLst>
              <a:ext uri="{FF2B5EF4-FFF2-40B4-BE49-F238E27FC236}">
                <a16:creationId xmlns:a16="http://schemas.microsoft.com/office/drawing/2014/main" id="{77D6FE70-EF9E-213F-8814-B69983458F65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052805" y="4749276"/>
            <a:ext cx="3536580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2" name="Description Placeholder">
            <a:extLst>
              <a:ext uri="{FF2B5EF4-FFF2-40B4-BE49-F238E27FC236}">
                <a16:creationId xmlns:a16="http://schemas.microsoft.com/office/drawing/2014/main" id="{B6B66CE0-70DE-000B-9AE9-551A8B730598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8052805" y="5622891"/>
            <a:ext cx="3536580" cy="643968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3" name="Рисунок 19">
            <a:extLst>
              <a:ext uri="{FF2B5EF4-FFF2-40B4-BE49-F238E27FC236}">
                <a16:creationId xmlns:a16="http://schemas.microsoft.com/office/drawing/2014/main" id="{1AD68A96-7EE5-F1FC-C6AA-CF95348813F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52805" y="2210769"/>
            <a:ext cx="3529015" cy="2316707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953E83AA-C190-1D82-3D73-407294330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83916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">
            <a:extLst>
              <a:ext uri="{FF2B5EF4-FFF2-40B4-BE49-F238E27FC236}">
                <a16:creationId xmlns:a16="http://schemas.microsoft.com/office/drawing/2014/main" id="{C43FB968-C913-25B3-5415-2BDC6BE4893E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A66FD52E-794A-6295-F758-CDAD30C7CDB2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09E56E65-4BD6-A011-B6FD-B2AB5A645F4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A4E95F1D-6562-13B9-A39C-8B75C2BDB5D0}"/>
              </a:ext>
            </a:extLst>
          </p:cNvPr>
          <p:cNvSpPr/>
          <p:nvPr userDrawn="1"/>
        </p:nvSpPr>
        <p:spPr>
          <a:xfrm>
            <a:off x="602615" y="4736765"/>
            <a:ext cx="2574555" cy="1530094"/>
          </a:xfrm>
          <a:prstGeom prst="roundRect">
            <a:avLst>
              <a:gd name="adj" fmla="val 244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Subtitle Placeholder">
            <a:extLst>
              <a:ext uri="{FF2B5EF4-FFF2-40B4-BE49-F238E27FC236}">
                <a16:creationId xmlns:a16="http://schemas.microsoft.com/office/drawing/2014/main" id="{3211B20F-CA56-41DD-A929-118ADB587E4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02616" y="4749276"/>
            <a:ext cx="2580074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1AC448-93BE-1A66-9D52-06ABE471E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375" y="1309407"/>
            <a:ext cx="11017251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4800"/>
            </a:lvl1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7" name="Description Placeholder">
            <a:extLst>
              <a:ext uri="{FF2B5EF4-FFF2-40B4-BE49-F238E27FC236}">
                <a16:creationId xmlns:a16="http://schemas.microsoft.com/office/drawing/2014/main" id="{40AC7FA7-C420-D243-D5A3-F0FFB60EABB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02616" y="5622891"/>
            <a:ext cx="2580074" cy="643968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Рисунок 19">
            <a:extLst>
              <a:ext uri="{FF2B5EF4-FFF2-40B4-BE49-F238E27FC236}">
                <a16:creationId xmlns:a16="http://schemas.microsoft.com/office/drawing/2014/main" id="{D02754CC-F83D-81DE-5117-C4C93F40E7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2615" y="2210769"/>
            <a:ext cx="2574555" cy="2316707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33488EC-1D79-875E-51A7-286B2A295522}"/>
              </a:ext>
            </a:extLst>
          </p:cNvPr>
          <p:cNvSpPr/>
          <p:nvPr userDrawn="1"/>
        </p:nvSpPr>
        <p:spPr>
          <a:xfrm>
            <a:off x="3413495" y="4736765"/>
            <a:ext cx="2574555" cy="1530094"/>
          </a:xfrm>
          <a:prstGeom prst="roundRect">
            <a:avLst>
              <a:gd name="adj" fmla="val 244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Subtitle Placeholder">
            <a:extLst>
              <a:ext uri="{FF2B5EF4-FFF2-40B4-BE49-F238E27FC236}">
                <a16:creationId xmlns:a16="http://schemas.microsoft.com/office/drawing/2014/main" id="{1EDD6B0D-6302-32A1-071C-D9A98F4E5E87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3413496" y="4749276"/>
            <a:ext cx="2580074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8" name="Description Placeholder">
            <a:extLst>
              <a:ext uri="{FF2B5EF4-FFF2-40B4-BE49-F238E27FC236}">
                <a16:creationId xmlns:a16="http://schemas.microsoft.com/office/drawing/2014/main" id="{7DB457C6-506E-455D-2EFE-0AA310C109C6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3413496" y="5622891"/>
            <a:ext cx="2580074" cy="643968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9" name="Рисунок 19">
            <a:extLst>
              <a:ext uri="{FF2B5EF4-FFF2-40B4-BE49-F238E27FC236}">
                <a16:creationId xmlns:a16="http://schemas.microsoft.com/office/drawing/2014/main" id="{D8FBDF8C-FCE5-761E-D4AB-1C59448F3A7A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13495" y="2210769"/>
            <a:ext cx="2574555" cy="2316707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535FB02B-7BD2-08DE-EE7C-0FEE9CD60101}"/>
              </a:ext>
            </a:extLst>
          </p:cNvPr>
          <p:cNvSpPr/>
          <p:nvPr userDrawn="1"/>
        </p:nvSpPr>
        <p:spPr>
          <a:xfrm>
            <a:off x="9031887" y="4736765"/>
            <a:ext cx="2574555" cy="1530094"/>
          </a:xfrm>
          <a:prstGeom prst="roundRect">
            <a:avLst>
              <a:gd name="adj" fmla="val 244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Subtitle Placeholder">
            <a:extLst>
              <a:ext uri="{FF2B5EF4-FFF2-40B4-BE49-F238E27FC236}">
                <a16:creationId xmlns:a16="http://schemas.microsoft.com/office/drawing/2014/main" id="{77D6FE70-EF9E-213F-8814-B69983458F65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031888" y="4749276"/>
            <a:ext cx="2580074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2" name="Description Placeholder">
            <a:extLst>
              <a:ext uri="{FF2B5EF4-FFF2-40B4-BE49-F238E27FC236}">
                <a16:creationId xmlns:a16="http://schemas.microsoft.com/office/drawing/2014/main" id="{B6B66CE0-70DE-000B-9AE9-551A8B730598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9031888" y="5622891"/>
            <a:ext cx="2580074" cy="643968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3" name="Рисунок 19">
            <a:extLst>
              <a:ext uri="{FF2B5EF4-FFF2-40B4-BE49-F238E27FC236}">
                <a16:creationId xmlns:a16="http://schemas.microsoft.com/office/drawing/2014/main" id="{1AD68A96-7EE5-F1FC-C6AA-CF95348813F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031887" y="2210769"/>
            <a:ext cx="2574555" cy="2316707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696D72E-11C4-974D-19C3-1F18F8406782}"/>
              </a:ext>
            </a:extLst>
          </p:cNvPr>
          <p:cNvSpPr/>
          <p:nvPr userDrawn="1"/>
        </p:nvSpPr>
        <p:spPr>
          <a:xfrm>
            <a:off x="6221783" y="4736765"/>
            <a:ext cx="2574555" cy="1530094"/>
          </a:xfrm>
          <a:prstGeom prst="roundRect">
            <a:avLst>
              <a:gd name="adj" fmla="val 2446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Subtitle Placeholder">
            <a:extLst>
              <a:ext uri="{FF2B5EF4-FFF2-40B4-BE49-F238E27FC236}">
                <a16:creationId xmlns:a16="http://schemas.microsoft.com/office/drawing/2014/main" id="{AEE3B5BA-0DD6-B54E-4CB2-D788B944F8FA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6221784" y="4749276"/>
            <a:ext cx="2580074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4" name="Description Placeholder">
            <a:extLst>
              <a:ext uri="{FF2B5EF4-FFF2-40B4-BE49-F238E27FC236}">
                <a16:creationId xmlns:a16="http://schemas.microsoft.com/office/drawing/2014/main" id="{BD44B7E0-0D2B-9AB9-F2D9-C1F3B41AB3E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221784" y="5622891"/>
            <a:ext cx="2580074" cy="643968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5" name="Рисунок 19">
            <a:extLst>
              <a:ext uri="{FF2B5EF4-FFF2-40B4-BE49-F238E27FC236}">
                <a16:creationId xmlns:a16="http://schemas.microsoft.com/office/drawing/2014/main" id="{B3851DFC-87EA-6E49-6D6C-610DA549CEE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221783" y="2210769"/>
            <a:ext cx="2574555" cy="2316707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48" name="Равнобедренный треугольник 47">
            <a:extLst>
              <a:ext uri="{FF2B5EF4-FFF2-40B4-BE49-F238E27FC236}">
                <a16:creationId xmlns:a16="http://schemas.microsoft.com/office/drawing/2014/main" id="{16BF186A-D0E1-6FEB-15B6-C1A9BA95C5C7}"/>
              </a:ext>
            </a:extLst>
          </p:cNvPr>
          <p:cNvSpPr/>
          <p:nvPr userDrawn="1"/>
        </p:nvSpPr>
        <p:spPr>
          <a:xfrm>
            <a:off x="1726062" y="4615771"/>
            <a:ext cx="327660" cy="1289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Равнобедренный треугольник 48">
            <a:extLst>
              <a:ext uri="{FF2B5EF4-FFF2-40B4-BE49-F238E27FC236}">
                <a16:creationId xmlns:a16="http://schemas.microsoft.com/office/drawing/2014/main" id="{38927035-D490-2FD8-6B37-006F869D6F0B}"/>
              </a:ext>
            </a:extLst>
          </p:cNvPr>
          <p:cNvSpPr/>
          <p:nvPr userDrawn="1"/>
        </p:nvSpPr>
        <p:spPr>
          <a:xfrm>
            <a:off x="4536942" y="4615771"/>
            <a:ext cx="327660" cy="12896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F0006B07-F401-0242-F374-CB8D1F4EABA2}"/>
              </a:ext>
            </a:extLst>
          </p:cNvPr>
          <p:cNvSpPr/>
          <p:nvPr userDrawn="1"/>
        </p:nvSpPr>
        <p:spPr>
          <a:xfrm>
            <a:off x="7347822" y="4615771"/>
            <a:ext cx="327660" cy="12896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Равнобедренный треугольник 50">
            <a:extLst>
              <a:ext uri="{FF2B5EF4-FFF2-40B4-BE49-F238E27FC236}">
                <a16:creationId xmlns:a16="http://schemas.microsoft.com/office/drawing/2014/main" id="{CFD954DD-FEBF-597D-50E0-91878A7F7C95}"/>
              </a:ext>
            </a:extLst>
          </p:cNvPr>
          <p:cNvSpPr/>
          <p:nvPr userDrawn="1"/>
        </p:nvSpPr>
        <p:spPr>
          <a:xfrm>
            <a:off x="10158702" y="4615771"/>
            <a:ext cx="327660" cy="12896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2AD69A6F-E3E1-78F0-993F-967F72C0AD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388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">
            <a:extLst>
              <a:ext uri="{FF2B5EF4-FFF2-40B4-BE49-F238E27FC236}">
                <a16:creationId xmlns:a16="http://schemas.microsoft.com/office/drawing/2014/main" id="{C43FB968-C913-25B3-5415-2BDC6BE4893E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Ellipse">
            <a:extLst>
              <a:ext uri="{FF2B5EF4-FFF2-40B4-BE49-F238E27FC236}">
                <a16:creationId xmlns:a16="http://schemas.microsoft.com/office/drawing/2014/main" id="{A66FD52E-794A-6295-F758-CDAD30C7CDB2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Ellipse">
            <a:extLst>
              <a:ext uri="{FF2B5EF4-FFF2-40B4-BE49-F238E27FC236}">
                <a16:creationId xmlns:a16="http://schemas.microsoft.com/office/drawing/2014/main" id="{09E56E65-4BD6-A011-B6FD-B2AB5A645F40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F1AC448-93BE-1A66-9D52-06ABE471EB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375" y="1309407"/>
            <a:ext cx="3529013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4800"/>
            </a:lvl1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03E3E1E7-2E68-94EC-F755-619BDF81628A}"/>
              </a:ext>
            </a:extLst>
          </p:cNvPr>
          <p:cNvSpPr/>
          <p:nvPr userDrawn="1"/>
        </p:nvSpPr>
        <p:spPr>
          <a:xfrm>
            <a:off x="2203292" y="4615771"/>
            <a:ext cx="327660" cy="12896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5D99131-D181-063E-1D25-2C4F3F596590}"/>
              </a:ext>
            </a:extLst>
          </p:cNvPr>
          <p:cNvSpPr/>
          <p:nvPr userDrawn="1"/>
        </p:nvSpPr>
        <p:spPr>
          <a:xfrm>
            <a:off x="602615" y="4736765"/>
            <a:ext cx="3529015" cy="1530094"/>
          </a:xfrm>
          <a:prstGeom prst="roundRect">
            <a:avLst>
              <a:gd name="adj" fmla="val 2446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Subtitle Placeholder">
            <a:extLst>
              <a:ext uri="{FF2B5EF4-FFF2-40B4-BE49-F238E27FC236}">
                <a16:creationId xmlns:a16="http://schemas.microsoft.com/office/drawing/2014/main" id="{398910DB-DAC7-3427-64E1-E955BF05909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02615" y="4749276"/>
            <a:ext cx="3536580" cy="853050"/>
          </a:xfrm>
        </p:spPr>
        <p:txBody>
          <a:bodyPr wrap="square" lIns="216000" tIns="432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7" name="Description Placeholder">
            <a:extLst>
              <a:ext uri="{FF2B5EF4-FFF2-40B4-BE49-F238E27FC236}">
                <a16:creationId xmlns:a16="http://schemas.microsoft.com/office/drawing/2014/main" id="{A7366623-78A5-4444-2472-DE6D13F93246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02615" y="5622891"/>
            <a:ext cx="3536580" cy="643968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8" name="Рисунок 19">
            <a:extLst>
              <a:ext uri="{FF2B5EF4-FFF2-40B4-BE49-F238E27FC236}">
                <a16:creationId xmlns:a16="http://schemas.microsoft.com/office/drawing/2014/main" id="{BC4D87FC-B35A-0E55-F843-2B5A1209F61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02615" y="2210769"/>
            <a:ext cx="3529015" cy="2316707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9" name="Description Placeholder">
            <a:extLst>
              <a:ext uri="{FF2B5EF4-FFF2-40B4-BE49-F238E27FC236}">
                <a16:creationId xmlns:a16="http://schemas.microsoft.com/office/drawing/2014/main" id="{82B50893-07E4-F0C4-96E3-91C0530E15BF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4352673" y="3362043"/>
            <a:ext cx="2268000" cy="20774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Subtitle Placeholder">
            <a:extLst>
              <a:ext uri="{FF2B5EF4-FFF2-40B4-BE49-F238E27FC236}">
                <a16:creationId xmlns:a16="http://schemas.microsoft.com/office/drawing/2014/main" id="{1F4BF9BC-5CA4-8541-C224-C8CF6E0BB5B9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4352673" y="2961873"/>
            <a:ext cx="2268000" cy="380480"/>
          </a:xfrm>
        </p:spPr>
        <p:txBody>
          <a:bodyPr wrap="square" lIns="0" tIns="0" rIns="0" bIns="72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3" name="Рисунок 19">
            <a:extLst>
              <a:ext uri="{FF2B5EF4-FFF2-40B4-BE49-F238E27FC236}">
                <a16:creationId xmlns:a16="http://schemas.microsoft.com/office/drawing/2014/main" id="{6C444DE1-5DBF-D245-9FFD-9A5FFAA76E70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4352673" y="1330193"/>
            <a:ext cx="2268000" cy="1488883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45" name="Description Placeholder">
            <a:extLst>
              <a:ext uri="{FF2B5EF4-FFF2-40B4-BE49-F238E27FC236}">
                <a16:creationId xmlns:a16="http://schemas.microsoft.com/office/drawing/2014/main" id="{B4F59620-62C0-98D7-659A-31F727359E1F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4352673" y="6059110"/>
            <a:ext cx="2268000" cy="20774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Subtitle Placeholder">
            <a:extLst>
              <a:ext uri="{FF2B5EF4-FFF2-40B4-BE49-F238E27FC236}">
                <a16:creationId xmlns:a16="http://schemas.microsoft.com/office/drawing/2014/main" id="{4787A577-59A2-B86C-B66B-26B8D41D28AD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4352673" y="5663065"/>
            <a:ext cx="2268000" cy="380480"/>
          </a:xfrm>
        </p:spPr>
        <p:txBody>
          <a:bodyPr wrap="square" lIns="0" tIns="0" rIns="0" bIns="72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7" name="Рисунок 19">
            <a:extLst>
              <a:ext uri="{FF2B5EF4-FFF2-40B4-BE49-F238E27FC236}">
                <a16:creationId xmlns:a16="http://schemas.microsoft.com/office/drawing/2014/main" id="{C170451F-490A-6367-D26C-C450FF24CB55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4352673" y="4026192"/>
            <a:ext cx="2268000" cy="1488883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48" name="Description Placeholder">
            <a:extLst>
              <a:ext uri="{FF2B5EF4-FFF2-40B4-BE49-F238E27FC236}">
                <a16:creationId xmlns:a16="http://schemas.microsoft.com/office/drawing/2014/main" id="{F4568D66-1823-C9E7-CC56-84013D4FB34F}"/>
              </a:ext>
            </a:extLst>
          </p:cNvPr>
          <p:cNvSpPr>
            <a:spLocks noGrp="1"/>
          </p:cNvSpPr>
          <p:nvPr>
            <p:ph type="body" idx="66" hasCustomPrompt="1"/>
          </p:nvPr>
        </p:nvSpPr>
        <p:spPr>
          <a:xfrm>
            <a:off x="6850282" y="3362043"/>
            <a:ext cx="2268000" cy="20774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Subtitle Placeholder">
            <a:extLst>
              <a:ext uri="{FF2B5EF4-FFF2-40B4-BE49-F238E27FC236}">
                <a16:creationId xmlns:a16="http://schemas.microsoft.com/office/drawing/2014/main" id="{C5B23F1D-63F0-1CC5-EF60-BD035300BE86}"/>
              </a:ext>
            </a:extLst>
          </p:cNvPr>
          <p:cNvSpPr>
            <a:spLocks noGrp="1"/>
          </p:cNvSpPr>
          <p:nvPr>
            <p:ph type="body" idx="67" hasCustomPrompt="1"/>
          </p:nvPr>
        </p:nvSpPr>
        <p:spPr>
          <a:xfrm>
            <a:off x="6850282" y="2961873"/>
            <a:ext cx="2268000" cy="380480"/>
          </a:xfrm>
        </p:spPr>
        <p:txBody>
          <a:bodyPr wrap="square" lIns="0" tIns="0" rIns="0" bIns="72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0" name="Рисунок 19">
            <a:extLst>
              <a:ext uri="{FF2B5EF4-FFF2-40B4-BE49-F238E27FC236}">
                <a16:creationId xmlns:a16="http://schemas.microsoft.com/office/drawing/2014/main" id="{3C8F8782-251E-60E4-9BB8-837048AEDC7E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6850282" y="1330193"/>
            <a:ext cx="2268000" cy="1488883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1" name="Description Placeholder">
            <a:extLst>
              <a:ext uri="{FF2B5EF4-FFF2-40B4-BE49-F238E27FC236}">
                <a16:creationId xmlns:a16="http://schemas.microsoft.com/office/drawing/2014/main" id="{F9AA26B2-42C9-92CA-4CB3-4DB92987B082}"/>
              </a:ext>
            </a:extLst>
          </p:cNvPr>
          <p:cNvSpPr>
            <a:spLocks noGrp="1"/>
          </p:cNvSpPr>
          <p:nvPr>
            <p:ph type="body" idx="69" hasCustomPrompt="1"/>
          </p:nvPr>
        </p:nvSpPr>
        <p:spPr>
          <a:xfrm>
            <a:off x="6850282" y="6059110"/>
            <a:ext cx="2268000" cy="20774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Subtitle Placeholder">
            <a:extLst>
              <a:ext uri="{FF2B5EF4-FFF2-40B4-BE49-F238E27FC236}">
                <a16:creationId xmlns:a16="http://schemas.microsoft.com/office/drawing/2014/main" id="{82B858AD-4F0D-712D-9303-A524C1A29767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6850282" y="5663065"/>
            <a:ext cx="2268000" cy="380480"/>
          </a:xfrm>
        </p:spPr>
        <p:txBody>
          <a:bodyPr wrap="square" lIns="0" tIns="0" rIns="0" bIns="72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3" name="Рисунок 19">
            <a:extLst>
              <a:ext uri="{FF2B5EF4-FFF2-40B4-BE49-F238E27FC236}">
                <a16:creationId xmlns:a16="http://schemas.microsoft.com/office/drawing/2014/main" id="{73B18007-C430-A4D7-5C2A-932F2E8FDD30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6850282" y="4026192"/>
            <a:ext cx="2268000" cy="1488883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4" name="Description Placeholder">
            <a:extLst>
              <a:ext uri="{FF2B5EF4-FFF2-40B4-BE49-F238E27FC236}">
                <a16:creationId xmlns:a16="http://schemas.microsoft.com/office/drawing/2014/main" id="{225C7596-49DB-902A-D14F-73448941265A}"/>
              </a:ext>
            </a:extLst>
          </p:cNvPr>
          <p:cNvSpPr>
            <a:spLocks noGrp="1"/>
          </p:cNvSpPr>
          <p:nvPr>
            <p:ph type="body" idx="72" hasCustomPrompt="1"/>
          </p:nvPr>
        </p:nvSpPr>
        <p:spPr>
          <a:xfrm>
            <a:off x="9347892" y="3362043"/>
            <a:ext cx="2268000" cy="20774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Subtitle Placeholder">
            <a:extLst>
              <a:ext uri="{FF2B5EF4-FFF2-40B4-BE49-F238E27FC236}">
                <a16:creationId xmlns:a16="http://schemas.microsoft.com/office/drawing/2014/main" id="{40B23254-76BD-8E01-1C23-C62664B4C330}"/>
              </a:ext>
            </a:extLst>
          </p:cNvPr>
          <p:cNvSpPr>
            <a:spLocks noGrp="1"/>
          </p:cNvSpPr>
          <p:nvPr>
            <p:ph type="body" idx="73" hasCustomPrompt="1"/>
          </p:nvPr>
        </p:nvSpPr>
        <p:spPr>
          <a:xfrm>
            <a:off x="9347892" y="2961873"/>
            <a:ext cx="2268000" cy="380480"/>
          </a:xfrm>
        </p:spPr>
        <p:txBody>
          <a:bodyPr wrap="square" lIns="0" tIns="0" rIns="0" bIns="72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6" name="Рисунок 19">
            <a:extLst>
              <a:ext uri="{FF2B5EF4-FFF2-40B4-BE49-F238E27FC236}">
                <a16:creationId xmlns:a16="http://schemas.microsoft.com/office/drawing/2014/main" id="{E60F54A2-5055-E443-89CB-54605F6CA019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9347892" y="1330193"/>
            <a:ext cx="2268000" cy="1488883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7" name="Description Placeholder">
            <a:extLst>
              <a:ext uri="{FF2B5EF4-FFF2-40B4-BE49-F238E27FC236}">
                <a16:creationId xmlns:a16="http://schemas.microsoft.com/office/drawing/2014/main" id="{F25E6C95-3F0F-68CC-4FFA-9FDC088733F1}"/>
              </a:ext>
            </a:extLst>
          </p:cNvPr>
          <p:cNvSpPr>
            <a:spLocks noGrp="1"/>
          </p:cNvSpPr>
          <p:nvPr>
            <p:ph type="body" idx="75" hasCustomPrompt="1"/>
          </p:nvPr>
        </p:nvSpPr>
        <p:spPr>
          <a:xfrm>
            <a:off x="9347892" y="6059110"/>
            <a:ext cx="2268000" cy="207749"/>
          </a:xfrm>
        </p:spPr>
        <p:txBody>
          <a:bodyPr lIns="0" tIns="0" rIns="0" bIns="0" anchor="t" anchorCtr="0">
            <a:sp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Subtitle Placeholder">
            <a:extLst>
              <a:ext uri="{FF2B5EF4-FFF2-40B4-BE49-F238E27FC236}">
                <a16:creationId xmlns:a16="http://schemas.microsoft.com/office/drawing/2014/main" id="{28C665B9-6FDD-B628-AC2B-591F5ACCCC9B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9347892" y="5663065"/>
            <a:ext cx="2268000" cy="380480"/>
          </a:xfrm>
        </p:spPr>
        <p:txBody>
          <a:bodyPr wrap="square" lIns="0" tIns="0" rIns="0" bIns="72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59" name="Рисунок 19">
            <a:extLst>
              <a:ext uri="{FF2B5EF4-FFF2-40B4-BE49-F238E27FC236}">
                <a16:creationId xmlns:a16="http://schemas.microsoft.com/office/drawing/2014/main" id="{C24C7172-3631-D666-1F29-2CEF689F2B2C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>
          <a:xfrm>
            <a:off x="9347892" y="4026192"/>
            <a:ext cx="2268000" cy="1488883"/>
          </a:xfrm>
          <a:prstGeom prst="roundRect">
            <a:avLst>
              <a:gd name="adj" fmla="val 14193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C48A129-837D-DDB4-0741-9D423BF29E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811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">
            <a:extLst>
              <a:ext uri="{FF2B5EF4-FFF2-40B4-BE49-F238E27FC236}">
                <a16:creationId xmlns:a16="http://schemas.microsoft.com/office/drawing/2014/main" id="{5CAEE2A5-5825-35BB-EDBC-95C019A4AFB1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Ellipse">
            <a:extLst>
              <a:ext uri="{FF2B5EF4-FFF2-40B4-BE49-F238E27FC236}">
                <a16:creationId xmlns:a16="http://schemas.microsoft.com/office/drawing/2014/main" id="{7722B7D4-4152-B127-B754-3B0F81EE73B9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Ellipse">
            <a:extLst>
              <a:ext uri="{FF2B5EF4-FFF2-40B4-BE49-F238E27FC236}">
                <a16:creationId xmlns:a16="http://schemas.microsoft.com/office/drawing/2014/main" id="{A8902D62-B293-E849-91F1-4442FCE31261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4CE893E-F8FA-E020-DF59-80A9D6224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375" y="1309407"/>
            <a:ext cx="3529013" cy="26591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52A126BD-D882-3B9B-59B4-81BE62E1FCB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332287" y="1304925"/>
            <a:ext cx="7257097" cy="4968256"/>
          </a:xfrm>
        </p:spPr>
        <p:txBody>
          <a:bodyPr/>
          <a:lstStyle>
            <a:lvl1pPr marL="228600" indent="-228600">
              <a:spcAft>
                <a:spcPts val="1000"/>
              </a:spcAft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  <a:lvl2pPr marL="685800" indent="-228600">
              <a:spcAft>
                <a:spcPts val="1000"/>
              </a:spcAft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 marL="1143000" indent="-228600">
              <a:spcAft>
                <a:spcPts val="1000"/>
              </a:spcAft>
              <a:buClr>
                <a:schemeClr val="accent1"/>
              </a:buClr>
              <a:buSzPct val="130000"/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buSzPct val="120000"/>
              <a:defRPr sz="1000"/>
            </a:lvl4pPr>
            <a:lvl5pPr>
              <a:buClr>
                <a:schemeClr val="accent1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</a:t>
            </a:r>
            <a:endParaRPr lang="ru-RU" dirty="0"/>
          </a:p>
          <a:p>
            <a:pPr lvl="1"/>
            <a:r>
              <a:rPr lang="en-US" dirty="0"/>
              <a:t>Click to edit Master text</a:t>
            </a:r>
            <a:endParaRPr lang="ru-RU" dirty="0"/>
          </a:p>
          <a:p>
            <a:pPr lvl="2"/>
            <a:r>
              <a:rPr lang="en-US" dirty="0"/>
              <a:t>Click to edit Master text</a:t>
            </a:r>
            <a:endParaRPr lang="ru-RU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380ACB7-88D7-4D60-5EBC-A03D2569B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26718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">
            <a:extLst>
              <a:ext uri="{FF2B5EF4-FFF2-40B4-BE49-F238E27FC236}">
                <a16:creationId xmlns:a16="http://schemas.microsoft.com/office/drawing/2014/main" id="{4888AF0B-A4F3-2D44-01FB-F32B9982E87F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230749D6-BD3D-8F9B-E980-582F7A7422D1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7A476165-27F1-01EB-EA7F-441DAA76CE3E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99E5187-0891-8565-4FC5-F333C2780DB6}"/>
              </a:ext>
            </a:extLst>
          </p:cNvPr>
          <p:cNvSpPr/>
          <p:nvPr userDrawn="1"/>
        </p:nvSpPr>
        <p:spPr>
          <a:xfrm>
            <a:off x="4332288" y="2195269"/>
            <a:ext cx="7254000" cy="1314000"/>
          </a:xfrm>
          <a:prstGeom prst="roundRect">
            <a:avLst>
              <a:gd name="adj" fmla="val 200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4E8500D-F569-FECD-F317-735A9815DE93}"/>
              </a:ext>
            </a:extLst>
          </p:cNvPr>
          <p:cNvSpPr/>
          <p:nvPr userDrawn="1"/>
        </p:nvSpPr>
        <p:spPr>
          <a:xfrm>
            <a:off x="4548288" y="2636269"/>
            <a:ext cx="432000" cy="43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Subtitle Placeholder">
            <a:extLst>
              <a:ext uri="{FF2B5EF4-FFF2-40B4-BE49-F238E27FC236}">
                <a16:creationId xmlns:a16="http://schemas.microsoft.com/office/drawing/2014/main" id="{B17C8D92-0251-C28C-C8F4-26213930B2D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003603" y="2195578"/>
            <a:ext cx="6582683" cy="1313382"/>
          </a:xfrm>
        </p:spPr>
        <p:txBody>
          <a:bodyPr lIns="108000" tIns="216000" rIns="216000" bIns="21600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0C53B96-5E01-8FF5-0CEA-DB654126BF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2187472"/>
            <a:ext cx="3519181" cy="132959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9D96637-3C17-E3FA-F6F0-A37F4A37C85F}"/>
              </a:ext>
            </a:extLst>
          </p:cNvPr>
          <p:cNvSpPr/>
          <p:nvPr userDrawn="1"/>
        </p:nvSpPr>
        <p:spPr>
          <a:xfrm>
            <a:off x="4340163" y="3741810"/>
            <a:ext cx="7254000" cy="2534400"/>
          </a:xfrm>
          <a:prstGeom prst="roundRect">
            <a:avLst>
              <a:gd name="adj" fmla="val 1293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A865C557-71BB-2779-D0B3-5CA99F10DD8A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340162" y="3741810"/>
            <a:ext cx="7246125" cy="2534431"/>
          </a:xfrm>
        </p:spPr>
        <p:txBody>
          <a:bodyPr lIns="216000" tIns="432000" rIns="216000" bIns="432000" anchor="b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pic>
        <p:nvPicPr>
          <p:cNvPr id="24" name="Рисунок 23" descr="Вопросительный знак со сплошной заливкой">
            <a:extLst>
              <a:ext uri="{FF2B5EF4-FFF2-40B4-BE49-F238E27FC236}">
                <a16:creationId xmlns:a16="http://schemas.microsoft.com/office/drawing/2014/main" id="{D7DF206F-4496-108F-AD24-3B56F20DF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2288" y="2690269"/>
            <a:ext cx="324000" cy="324000"/>
          </a:xfrm>
          <a:prstGeom prst="rect">
            <a:avLst/>
          </a:prstGeom>
        </p:spPr>
      </p:pic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CD358DA-07C0-6973-C628-FC156CC6BC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bg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24490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04A42216-7E82-7528-CD1A-A6FC30C8C60C}"/>
              </a:ext>
            </a:extLst>
          </p:cNvPr>
          <p:cNvSpPr/>
          <p:nvPr userDrawn="1"/>
        </p:nvSpPr>
        <p:spPr>
          <a:xfrm>
            <a:off x="587374" y="2179796"/>
            <a:ext cx="3529014" cy="4091600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5084AB2-CD1E-395E-CF0D-FB737CC75CA0}"/>
              </a:ext>
            </a:extLst>
          </p:cNvPr>
          <p:cNvSpPr/>
          <p:nvPr userDrawn="1"/>
        </p:nvSpPr>
        <p:spPr>
          <a:xfrm>
            <a:off x="803881" y="2600565"/>
            <a:ext cx="3096000" cy="1656870"/>
          </a:xfrm>
          <a:prstGeom prst="roundRect">
            <a:avLst>
              <a:gd name="adj" fmla="val 2088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4CFD6951-2B26-71A4-843F-BEC7C30DEC1C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587374" y="5006400"/>
            <a:ext cx="3529014" cy="1267215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8" name="Subtitle Placeholder">
            <a:extLst>
              <a:ext uri="{FF2B5EF4-FFF2-40B4-BE49-F238E27FC236}">
                <a16:creationId xmlns:a16="http://schemas.microsoft.com/office/drawing/2014/main" id="{9381AB56-D8E5-FBC1-7A41-348A0603CD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587374" y="4328542"/>
            <a:ext cx="3529014" cy="634941"/>
          </a:xfrm>
        </p:spPr>
        <p:txBody>
          <a:bodyPr wrap="square" lIns="216000" tIns="216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1A9F7F37-97E9-8006-AB1D-3CB6B7609794}"/>
              </a:ext>
            </a:extLst>
          </p:cNvPr>
          <p:cNvSpPr/>
          <p:nvPr userDrawn="1"/>
        </p:nvSpPr>
        <p:spPr>
          <a:xfrm>
            <a:off x="4332389" y="2184332"/>
            <a:ext cx="3529014" cy="4087064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 Placeholder">
            <a:extLst>
              <a:ext uri="{FF2B5EF4-FFF2-40B4-BE49-F238E27FC236}">
                <a16:creationId xmlns:a16="http://schemas.microsoft.com/office/drawing/2014/main" id="{49C5B22F-1D00-F62F-6E27-9F7AD620B3B4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332388" y="5006415"/>
            <a:ext cx="3529014" cy="1267200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2" name="Subtitle Placeholder">
            <a:extLst>
              <a:ext uri="{FF2B5EF4-FFF2-40B4-BE49-F238E27FC236}">
                <a16:creationId xmlns:a16="http://schemas.microsoft.com/office/drawing/2014/main" id="{1547E5EC-7DE8-DBB2-79FD-8907197130C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32388" y="4328542"/>
            <a:ext cx="3529014" cy="634941"/>
          </a:xfrm>
        </p:spPr>
        <p:txBody>
          <a:bodyPr wrap="square" lIns="216000" tIns="216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2A5363D4-C271-C0B9-8935-0CCADAF11FA8}"/>
              </a:ext>
            </a:extLst>
          </p:cNvPr>
          <p:cNvSpPr/>
          <p:nvPr userDrawn="1"/>
        </p:nvSpPr>
        <p:spPr>
          <a:xfrm>
            <a:off x="8075614" y="2184332"/>
            <a:ext cx="3529014" cy="4087064"/>
          </a:xfrm>
          <a:prstGeom prst="roundRect">
            <a:avLst>
              <a:gd name="adj" fmla="val 11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F891FD97-B7EA-F5E6-E1D0-74D6DBC0F4B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8075614" y="5006415"/>
            <a:ext cx="3529014" cy="1267200"/>
          </a:xfrm>
        </p:spPr>
        <p:txBody>
          <a:bodyPr lIns="216000" tIns="0" rIns="216000" bIns="432000" anchor="t" anchorCtr="0">
            <a:no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6" name="Subtitle Placeholder">
            <a:extLst>
              <a:ext uri="{FF2B5EF4-FFF2-40B4-BE49-F238E27FC236}">
                <a16:creationId xmlns:a16="http://schemas.microsoft.com/office/drawing/2014/main" id="{D0EEDCE7-8068-CF9C-885B-9F87E538F3F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075614" y="4328542"/>
            <a:ext cx="3529014" cy="634941"/>
          </a:xfrm>
        </p:spPr>
        <p:txBody>
          <a:bodyPr wrap="square" lIns="216000" tIns="216000" rIns="216000" bIns="10800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7" name="Large Number Placeholder">
            <a:extLst>
              <a:ext uri="{FF2B5EF4-FFF2-40B4-BE49-F238E27FC236}">
                <a16:creationId xmlns:a16="http://schemas.microsoft.com/office/drawing/2014/main" id="{CD65E890-E2F6-BDD9-7A20-2F1E95973921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03882" y="3044280"/>
            <a:ext cx="3095999" cy="769441"/>
          </a:xfrm>
        </p:spPr>
        <p:txBody>
          <a:bodyPr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C2E0-EACD-7CB7-D754-91C063112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C2EEA550-955E-5D3C-D83C-C55432BB09E5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1552E557-E055-AD84-C261-1D7A7B11A72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63FDD438-759C-433D-E846-753E488C0B0D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A9B46A7-08C3-C14D-8BE9-9200F80C634D}"/>
              </a:ext>
            </a:extLst>
          </p:cNvPr>
          <p:cNvSpPr/>
          <p:nvPr userDrawn="1"/>
        </p:nvSpPr>
        <p:spPr>
          <a:xfrm>
            <a:off x="4548896" y="2600565"/>
            <a:ext cx="3096000" cy="1656870"/>
          </a:xfrm>
          <a:prstGeom prst="roundRect">
            <a:avLst>
              <a:gd name="adj" fmla="val 20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Medium Number Placeholder">
            <a:extLst>
              <a:ext uri="{FF2B5EF4-FFF2-40B4-BE49-F238E27FC236}">
                <a16:creationId xmlns:a16="http://schemas.microsoft.com/office/drawing/2014/main" id="{45ED0865-6AA9-46DC-DDA5-D1A4D51E448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548897" y="3121224"/>
            <a:ext cx="3095999" cy="615553"/>
          </a:xfrm>
        </p:spPr>
        <p:txBody>
          <a:bodyPr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82E2707-40B9-02AF-342A-E0B619E78E1C}"/>
              </a:ext>
            </a:extLst>
          </p:cNvPr>
          <p:cNvSpPr/>
          <p:nvPr userDrawn="1"/>
        </p:nvSpPr>
        <p:spPr>
          <a:xfrm>
            <a:off x="8292121" y="2600565"/>
            <a:ext cx="3096000" cy="1656870"/>
          </a:xfrm>
          <a:prstGeom prst="roundRect">
            <a:avLst>
              <a:gd name="adj" fmla="val 208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mall Number Placeholder">
            <a:extLst>
              <a:ext uri="{FF2B5EF4-FFF2-40B4-BE49-F238E27FC236}">
                <a16:creationId xmlns:a16="http://schemas.microsoft.com/office/drawing/2014/main" id="{E8246FD5-C2DE-AB6A-8DCD-54166E9D77A6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292122" y="3198168"/>
            <a:ext cx="3095999" cy="461665"/>
          </a:xfrm>
        </p:spPr>
        <p:txBody>
          <a:bodyPr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27F478A7-B9EF-7A7D-3226-61739175AF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07370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">
            <a:extLst>
              <a:ext uri="{FF2B5EF4-FFF2-40B4-BE49-F238E27FC236}">
                <a16:creationId xmlns:a16="http://schemas.microsoft.com/office/drawing/2014/main" id="{4CFD6951-2B26-71A4-843F-BEC7C30DEC1C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644022" y="2982835"/>
            <a:ext cx="4960604" cy="623248"/>
          </a:xfrm>
        </p:spPr>
        <p:txBody>
          <a:bodyPr lIns="108000" tIns="0" rIns="0" bIns="0" anchor="t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38" name="Subtitle Placeholder">
            <a:extLst>
              <a:ext uri="{FF2B5EF4-FFF2-40B4-BE49-F238E27FC236}">
                <a16:creationId xmlns:a16="http://schemas.microsoft.com/office/drawing/2014/main" id="{9381AB56-D8E5-FBC1-7A41-348A0603CD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644021" y="2505472"/>
            <a:ext cx="4960443" cy="416831"/>
          </a:xfrm>
        </p:spPr>
        <p:txBody>
          <a:bodyPr wrap="square" lIns="108000" tIns="0" rIns="0" bIns="108000" anchor="ctr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1" name="Text Placeholder">
            <a:extLst>
              <a:ext uri="{FF2B5EF4-FFF2-40B4-BE49-F238E27FC236}">
                <a16:creationId xmlns:a16="http://schemas.microsoft.com/office/drawing/2014/main" id="{49C5B22F-1D00-F62F-6E27-9F7AD620B3B4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6644021" y="4315939"/>
            <a:ext cx="4960443" cy="622800"/>
          </a:xfrm>
        </p:spPr>
        <p:txBody>
          <a:bodyPr lIns="108000" tIns="0" rIns="0" bIns="0" anchor="t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2" name="Subtitle Placeholder">
            <a:extLst>
              <a:ext uri="{FF2B5EF4-FFF2-40B4-BE49-F238E27FC236}">
                <a16:creationId xmlns:a16="http://schemas.microsoft.com/office/drawing/2014/main" id="{1547E5EC-7DE8-DBB2-79FD-8907197130C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644021" y="3838562"/>
            <a:ext cx="4960443" cy="416831"/>
          </a:xfrm>
        </p:spPr>
        <p:txBody>
          <a:bodyPr wrap="square" lIns="108000" tIns="0" rIns="0" bIns="108000" anchor="ctr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5" name="Text Placeholder">
            <a:extLst>
              <a:ext uri="{FF2B5EF4-FFF2-40B4-BE49-F238E27FC236}">
                <a16:creationId xmlns:a16="http://schemas.microsoft.com/office/drawing/2014/main" id="{F891FD97-B7EA-F5E6-E1D0-74D6DBC0F4B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644021" y="5648596"/>
            <a:ext cx="4960443" cy="622800"/>
          </a:xfrm>
        </p:spPr>
        <p:txBody>
          <a:bodyPr lIns="108000" tIns="0" rIns="0" bIns="0" anchor="t" anchorCtr="0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6" name="Subtitle Placeholder">
            <a:extLst>
              <a:ext uri="{FF2B5EF4-FFF2-40B4-BE49-F238E27FC236}">
                <a16:creationId xmlns:a16="http://schemas.microsoft.com/office/drawing/2014/main" id="{D0EEDCE7-8068-CF9C-885B-9F87E538F3F8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6644021" y="5171219"/>
            <a:ext cx="4960443" cy="416831"/>
          </a:xfrm>
        </p:spPr>
        <p:txBody>
          <a:bodyPr wrap="square" lIns="108000" tIns="0" rIns="0" bIns="108000" anchor="ctr" anchorCtr="0">
            <a:no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C2E0-EACD-7CB7-D754-91C063112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9621" y="1345419"/>
            <a:ext cx="5392501" cy="6647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C2EEA550-955E-5D3C-D83C-C55432BB09E5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1552E557-E055-AD84-C261-1D7A7B11A72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63FDD438-759C-433D-E846-753E488C0B0D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DEBC109-9EC9-DBC5-3B20-9A38107A02D9}"/>
              </a:ext>
            </a:extLst>
          </p:cNvPr>
          <p:cNvSpPr/>
          <p:nvPr userDrawn="1"/>
        </p:nvSpPr>
        <p:spPr>
          <a:xfrm>
            <a:off x="595907" y="1309407"/>
            <a:ext cx="4961989" cy="49619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E07EA05-8751-C3D4-2942-EE579497C5E8}"/>
              </a:ext>
            </a:extLst>
          </p:cNvPr>
          <p:cNvSpPr/>
          <p:nvPr userDrawn="1"/>
        </p:nvSpPr>
        <p:spPr>
          <a:xfrm>
            <a:off x="1424501" y="2966596"/>
            <a:ext cx="3304800" cy="3304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D78EE67-60D6-1051-32CA-5D9FF4AD34A6}"/>
              </a:ext>
            </a:extLst>
          </p:cNvPr>
          <p:cNvSpPr/>
          <p:nvPr userDrawn="1"/>
        </p:nvSpPr>
        <p:spPr>
          <a:xfrm>
            <a:off x="1975301" y="4068196"/>
            <a:ext cx="2203200" cy="220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arge Number Placeholder">
            <a:extLst>
              <a:ext uri="{FF2B5EF4-FFF2-40B4-BE49-F238E27FC236}">
                <a16:creationId xmlns:a16="http://schemas.microsoft.com/office/drawing/2014/main" id="{CD65E890-E2F6-BDD9-7A20-2F1E95973921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744597" y="1792585"/>
            <a:ext cx="2664608" cy="769441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5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1" name="Medium Number Placeholder">
            <a:extLst>
              <a:ext uri="{FF2B5EF4-FFF2-40B4-BE49-F238E27FC236}">
                <a16:creationId xmlns:a16="http://schemas.microsoft.com/office/drawing/2014/main" id="{45ED0865-6AA9-46DC-DDA5-D1A4D51E448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1744597" y="3293984"/>
            <a:ext cx="2664608" cy="615553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3" name="Small Number Placeholder">
            <a:extLst>
              <a:ext uri="{FF2B5EF4-FFF2-40B4-BE49-F238E27FC236}">
                <a16:creationId xmlns:a16="http://schemas.microsoft.com/office/drawing/2014/main" id="{E8246FD5-C2DE-AB6A-8DCD-54166E9D77A6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1975301" y="4938964"/>
            <a:ext cx="2203200" cy="461665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3BF51F8-B1CA-2F00-FD1D-008952CEFA20}"/>
              </a:ext>
            </a:extLst>
          </p:cNvPr>
          <p:cNvSpPr/>
          <p:nvPr userDrawn="1"/>
        </p:nvSpPr>
        <p:spPr>
          <a:xfrm>
            <a:off x="6209621" y="2500000"/>
            <a:ext cx="432000" cy="43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Рисунок 17" descr="Стрелка вниз со сплошной заливкой">
            <a:extLst>
              <a:ext uri="{FF2B5EF4-FFF2-40B4-BE49-F238E27FC236}">
                <a16:creationId xmlns:a16="http://schemas.microsoft.com/office/drawing/2014/main" id="{83027D65-C4E2-FCD3-5E70-5B6C110D9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6140556" y="2596932"/>
            <a:ext cx="562221" cy="238137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BD68C1CD-3495-08DB-7486-46D73D5FDE7B}"/>
              </a:ext>
            </a:extLst>
          </p:cNvPr>
          <p:cNvSpPr/>
          <p:nvPr userDrawn="1"/>
        </p:nvSpPr>
        <p:spPr>
          <a:xfrm>
            <a:off x="6209621" y="3832177"/>
            <a:ext cx="432000" cy="43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Стрелка вниз со сплошной заливкой">
            <a:extLst>
              <a:ext uri="{FF2B5EF4-FFF2-40B4-BE49-F238E27FC236}">
                <a16:creationId xmlns:a16="http://schemas.microsoft.com/office/drawing/2014/main" id="{3BE03DEF-ED75-A621-BE7F-BFA819CFF0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4542" b="3102"/>
          <a:stretch>
            <a:fillRect/>
          </a:stretch>
        </p:blipFill>
        <p:spPr>
          <a:xfrm rot="16200000">
            <a:off x="6140556" y="3929109"/>
            <a:ext cx="562221" cy="238137"/>
          </a:xfrm>
          <a:prstGeom prst="rect">
            <a:avLst/>
          </a:prstGeom>
        </p:spPr>
      </p:pic>
      <p:sp>
        <p:nvSpPr>
          <p:cNvPr id="21" name="Овал 20">
            <a:extLst>
              <a:ext uri="{FF2B5EF4-FFF2-40B4-BE49-F238E27FC236}">
                <a16:creationId xmlns:a16="http://schemas.microsoft.com/office/drawing/2014/main" id="{1DEB87B2-FC87-5D20-2CC8-DBE386DEC8E1}"/>
              </a:ext>
            </a:extLst>
          </p:cNvPr>
          <p:cNvSpPr/>
          <p:nvPr userDrawn="1"/>
        </p:nvSpPr>
        <p:spPr>
          <a:xfrm>
            <a:off x="6209621" y="5169388"/>
            <a:ext cx="432000" cy="43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 descr="Стрелка вниз со сплошной заливкой">
            <a:extLst>
              <a:ext uri="{FF2B5EF4-FFF2-40B4-BE49-F238E27FC236}">
                <a16:creationId xmlns:a16="http://schemas.microsoft.com/office/drawing/2014/main" id="{7E615517-B16B-472D-BCB3-A0FC9DF1E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4542" b="3102"/>
          <a:stretch>
            <a:fillRect/>
          </a:stretch>
        </p:blipFill>
        <p:spPr>
          <a:xfrm rot="16200000">
            <a:off x="6140556" y="5266320"/>
            <a:ext cx="562221" cy="238137"/>
          </a:xfrm>
          <a:prstGeom prst="rect">
            <a:avLst/>
          </a:prstGeom>
        </p:spPr>
      </p:pic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E0FA043-CBED-0286-C618-E9A2400FF6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59322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6C2E0-EACD-7CB7-D754-91C063112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7207" y="1309407"/>
            <a:ext cx="11007419" cy="132959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" name="Ellipse">
            <a:extLst>
              <a:ext uri="{FF2B5EF4-FFF2-40B4-BE49-F238E27FC236}">
                <a16:creationId xmlns:a16="http://schemas.microsoft.com/office/drawing/2014/main" id="{C2EEA550-955E-5D3C-D83C-C55432BB09E5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1552E557-E055-AD84-C261-1D7A7B11A72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63FDD438-759C-433D-E846-753E488C0B0D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6436BFC-C368-0FAA-E21F-E1B288D9FB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11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74340-9D8C-149F-EBD6-011AA8E4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B5E017-E27F-2928-B244-2824B1766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C3AA8-53B1-8ED7-349E-BFD7EA1B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874113-4978-30EE-30E3-4A44B47C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0718E-8BF0-458D-B54F-D7E958C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422367-72D8-5A57-89D6-813F37B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0636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">
            <a:extLst>
              <a:ext uri="{FF2B5EF4-FFF2-40B4-BE49-F238E27FC236}">
                <a16:creationId xmlns:a16="http://schemas.microsoft.com/office/drawing/2014/main" id="{C2EEA550-955E-5D3C-D83C-C55432BB09E5}"/>
              </a:ext>
            </a:extLst>
          </p:cNvPr>
          <p:cNvSpPr/>
          <p:nvPr userDrawn="1"/>
        </p:nvSpPr>
        <p:spPr>
          <a:xfrm>
            <a:off x="587375" y="60809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Ellipse">
            <a:extLst>
              <a:ext uri="{FF2B5EF4-FFF2-40B4-BE49-F238E27FC236}">
                <a16:creationId xmlns:a16="http://schemas.microsoft.com/office/drawing/2014/main" id="{1552E557-E055-AD84-C261-1D7A7B11A725}"/>
              </a:ext>
            </a:extLst>
          </p:cNvPr>
          <p:cNvSpPr/>
          <p:nvPr userDrawn="1"/>
        </p:nvSpPr>
        <p:spPr>
          <a:xfrm>
            <a:off x="895725" y="608091"/>
            <a:ext cx="144000" cy="144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Ellipse">
            <a:extLst>
              <a:ext uri="{FF2B5EF4-FFF2-40B4-BE49-F238E27FC236}">
                <a16:creationId xmlns:a16="http://schemas.microsoft.com/office/drawing/2014/main" id="{63FDD438-759C-433D-E846-753E488C0B0D}"/>
              </a:ext>
            </a:extLst>
          </p:cNvPr>
          <p:cNvSpPr/>
          <p:nvPr userDrawn="1"/>
        </p:nvSpPr>
        <p:spPr>
          <a:xfrm>
            <a:off x="1204074" y="608091"/>
            <a:ext cx="144000" cy="144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3115C-292D-F124-0890-B86F34E432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2423" y="586604"/>
            <a:ext cx="6336648" cy="207749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>
                <a:solidFill>
                  <a:schemeClr val="tx1">
                    <a:alpha val="50000"/>
                  </a:schemeClr>
                </a:solidFill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Footer 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4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42" Type="http://schemas.openxmlformats.org/officeDocument/2006/relationships/slideLayout" Target="../slideLayouts/slideLayout77.xml"/><Relationship Id="rId47" Type="http://schemas.openxmlformats.org/officeDocument/2006/relationships/slideLayout" Target="../slideLayouts/slideLayout82.xml"/><Relationship Id="rId50" Type="http://schemas.openxmlformats.org/officeDocument/2006/relationships/slideLayout" Target="../slideLayouts/slideLayout85.xml"/><Relationship Id="rId55" Type="http://schemas.openxmlformats.org/officeDocument/2006/relationships/slideLayout" Target="../slideLayouts/slideLayout90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72.xml"/><Relationship Id="rId40" Type="http://schemas.openxmlformats.org/officeDocument/2006/relationships/slideLayout" Target="../slideLayouts/slideLayout75.xml"/><Relationship Id="rId45" Type="http://schemas.openxmlformats.org/officeDocument/2006/relationships/slideLayout" Target="../slideLayouts/slideLayout80.xml"/><Relationship Id="rId53" Type="http://schemas.openxmlformats.org/officeDocument/2006/relationships/slideLayout" Target="../slideLayouts/slideLayout88.xml"/><Relationship Id="rId5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Relationship Id="rId43" Type="http://schemas.openxmlformats.org/officeDocument/2006/relationships/slideLayout" Target="../slideLayouts/slideLayout78.xml"/><Relationship Id="rId48" Type="http://schemas.openxmlformats.org/officeDocument/2006/relationships/slideLayout" Target="../slideLayouts/slideLayout83.xml"/><Relationship Id="rId56" Type="http://schemas.openxmlformats.org/officeDocument/2006/relationships/theme" Target="../theme/theme4.xml"/><Relationship Id="rId8" Type="http://schemas.openxmlformats.org/officeDocument/2006/relationships/slideLayout" Target="../slideLayouts/slideLayout43.xml"/><Relationship Id="rId51" Type="http://schemas.openxmlformats.org/officeDocument/2006/relationships/slideLayout" Target="../slideLayouts/slideLayout86.xml"/><Relationship Id="rId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73.xml"/><Relationship Id="rId4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55.xml"/><Relationship Id="rId41" Type="http://schemas.openxmlformats.org/officeDocument/2006/relationships/slideLayout" Target="../slideLayouts/slideLayout76.xml"/><Relationship Id="rId54" Type="http://schemas.openxmlformats.org/officeDocument/2006/relationships/slideLayout" Target="../slideLayouts/slideLayout89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slideLayout" Target="../slideLayouts/slideLayout71.xml"/><Relationship Id="rId49" Type="http://schemas.openxmlformats.org/officeDocument/2006/relationships/slideLayout" Target="../slideLayouts/slideLayout84.xml"/><Relationship Id="rId57" Type="http://schemas.openxmlformats.org/officeDocument/2006/relationships/image" Target="../media/image3.jpeg"/><Relationship Id="rId10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66.xml"/><Relationship Id="rId44" Type="http://schemas.openxmlformats.org/officeDocument/2006/relationships/slideLayout" Target="../slideLayouts/slideLayout79.xml"/><Relationship Id="rId52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CEE786-8EA8-1DC8-E099-EBD8700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B562A-9185-7B4F-673B-B8DE5A01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DD2FD-6124-0E16-477D-0D0555A5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21D1B-2BEA-71F7-11C0-7C57D422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12C29-BD37-2864-E7E1-EA85DAC3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9F6E06-9A50-500C-5FAF-0F3C68AE8D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2BE5360-6CE0-A98D-434C-178E1AE4B928}"/>
              </a:ext>
            </a:extLst>
          </p:cNvPr>
          <p:cNvSpPr/>
          <p:nvPr userDrawn="1"/>
        </p:nvSpPr>
        <p:spPr>
          <a:xfrm>
            <a:off x="64655" y="0"/>
            <a:ext cx="12127345" cy="498764"/>
          </a:xfrm>
          <a:prstGeom prst="rect">
            <a:avLst/>
          </a:prstGeom>
          <a:gradFill>
            <a:gsLst>
              <a:gs pos="15000">
                <a:schemeClr val="tx1"/>
              </a:gs>
              <a:gs pos="56000">
                <a:srgbClr val="002060"/>
              </a:gs>
            </a:gsLst>
            <a:lin ang="270000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66E656-1921-6D95-C861-98E6DC5B3E37}"/>
              </a:ext>
            </a:extLst>
          </p:cNvPr>
          <p:cNvSpPr/>
          <p:nvPr userDrawn="1"/>
        </p:nvSpPr>
        <p:spPr>
          <a:xfrm>
            <a:off x="0" y="6600825"/>
            <a:ext cx="6096000" cy="2567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848ED0-544F-B3AD-0E66-57BA38302D5B}"/>
              </a:ext>
            </a:extLst>
          </p:cNvPr>
          <p:cNvSpPr/>
          <p:nvPr userDrawn="1"/>
        </p:nvSpPr>
        <p:spPr>
          <a:xfrm>
            <a:off x="6095999" y="6600825"/>
            <a:ext cx="6095999" cy="25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C7E20E1-316B-B6BC-E1B3-1BD36134806F}"/>
              </a:ext>
            </a:extLst>
          </p:cNvPr>
          <p:cNvGrpSpPr/>
          <p:nvPr userDrawn="1"/>
        </p:nvGrpSpPr>
        <p:grpSpPr>
          <a:xfrm>
            <a:off x="10540180" y="543639"/>
            <a:ext cx="1435510" cy="1505115"/>
            <a:chOff x="9842243" y="1929343"/>
            <a:chExt cx="2143125" cy="2143125"/>
          </a:xfrm>
        </p:grpSpPr>
        <p:pic>
          <p:nvPicPr>
            <p:cNvPr id="12" name="Picture 3" descr="Metodología de la Investigación - Tesis">
              <a:extLst>
                <a:ext uri="{FF2B5EF4-FFF2-40B4-BE49-F238E27FC236}">
                  <a16:creationId xmlns:a16="http://schemas.microsoft.com/office/drawing/2014/main" id="{B3B24C82-DDB4-0C4E-172A-6171C292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23223FB-D0A3-01EC-F69B-6D021E7F01E0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8208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3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3A6C7B-F593-F241-74B6-5BCF2C9A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0EC965-1F9E-CEDE-4FCE-00B61974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E391C-DCE9-B61F-0EB3-73DF3879A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12C1-64C6-4AA4-B8CD-D8C3DC4A8EBB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E9BB5-909C-3B2D-D664-90C54D938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42457-9E48-39BD-8D79-916D1BD58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8A95-1987-46CB-BBE2-524E7161E2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545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CEE786-8EA8-1DC8-E099-EBD8700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B562A-9185-7B4F-673B-B8DE5A01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DD2FD-6124-0E16-477D-0D0555A5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03D3-6E9E-49FA-90FA-6A64D45EEC35}" type="datetimeFigureOut">
              <a:rPr lang="es-ES" smtClean="0"/>
              <a:t>01/10/2025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21D1B-2BEA-71F7-11C0-7C57D422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12C29-BD37-2864-E7E1-EA85DAC3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09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BC626-9493-4173-4785-B4E4251F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07" y="566333"/>
            <a:ext cx="11007418" cy="7571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DC0C7E-C392-88D5-6F37-5427AF82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07" y="1825625"/>
            <a:ext cx="11007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C856EB71-562D-6CA2-3EF1-E90DBC2AC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7207" y="62804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33663-4344-4711-B9F5-6FAF6501A89C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2D99616C-BA80-8023-96D2-5E6E848F9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3516" y="628040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4" r:id="rId2"/>
    <p:sldLayoutId id="2147483832" r:id="rId3"/>
    <p:sldLayoutId id="2147483753" r:id="rId4"/>
    <p:sldLayoutId id="2147483699" r:id="rId5"/>
    <p:sldLayoutId id="2147483706" r:id="rId6"/>
    <p:sldLayoutId id="2147483754" r:id="rId7"/>
    <p:sldLayoutId id="2147483806" r:id="rId8"/>
    <p:sldLayoutId id="2147483758" r:id="rId9"/>
    <p:sldLayoutId id="2147483761" r:id="rId10"/>
    <p:sldLayoutId id="2147483762" r:id="rId11"/>
    <p:sldLayoutId id="2147483757" r:id="rId12"/>
    <p:sldLayoutId id="2147483708" r:id="rId13"/>
    <p:sldLayoutId id="2147483711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09" r:id="rId20"/>
    <p:sldLayoutId id="2147483710" r:id="rId21"/>
    <p:sldLayoutId id="2147483771" r:id="rId22"/>
    <p:sldLayoutId id="2147483773" r:id="rId23"/>
    <p:sldLayoutId id="2147483772" r:id="rId24"/>
    <p:sldLayoutId id="2147483774" r:id="rId25"/>
    <p:sldLayoutId id="2147483777" r:id="rId26"/>
    <p:sldLayoutId id="2147483778" r:id="rId27"/>
    <p:sldLayoutId id="2147483781" r:id="rId28"/>
    <p:sldLayoutId id="2147483783" r:id="rId29"/>
    <p:sldLayoutId id="2147483782" r:id="rId30"/>
    <p:sldLayoutId id="2147483784" r:id="rId31"/>
    <p:sldLayoutId id="2147483786" r:id="rId32"/>
    <p:sldLayoutId id="2147483793" r:id="rId33"/>
    <p:sldLayoutId id="2147483794" r:id="rId34"/>
    <p:sldLayoutId id="2147483795" r:id="rId35"/>
    <p:sldLayoutId id="2147483807" r:id="rId36"/>
    <p:sldLayoutId id="2147483798" r:id="rId37"/>
    <p:sldLayoutId id="2147483799" r:id="rId38"/>
    <p:sldLayoutId id="2147483800" r:id="rId39"/>
    <p:sldLayoutId id="2147483801" r:id="rId40"/>
    <p:sldLayoutId id="2147483808" r:id="rId41"/>
    <p:sldLayoutId id="2147483809" r:id="rId42"/>
    <p:sldLayoutId id="2147483810" r:id="rId43"/>
    <p:sldLayoutId id="2147483811" r:id="rId44"/>
    <p:sldLayoutId id="2147483812" r:id="rId45"/>
    <p:sldLayoutId id="2147483813" r:id="rId46"/>
    <p:sldLayoutId id="2147483814" r:id="rId47"/>
    <p:sldLayoutId id="2147483815" r:id="rId48"/>
    <p:sldLayoutId id="2147483817" r:id="rId49"/>
    <p:sldLayoutId id="2147483819" r:id="rId50"/>
    <p:sldLayoutId id="2147483822" r:id="rId51"/>
    <p:sldLayoutId id="2147483823" r:id="rId52"/>
    <p:sldLayoutId id="2147483824" r:id="rId53"/>
    <p:sldLayoutId id="2147483825" r:id="rId54"/>
    <p:sldLayoutId id="2147483826" r:id="rId5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68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12" pos="2003" userDrawn="1">
          <p15:clr>
            <a:srgbClr val="A4A3A4"/>
          </p15:clr>
        </p15:guide>
        <p15:guide id="13" pos="2139" userDrawn="1">
          <p15:clr>
            <a:srgbClr val="A4A3A4"/>
          </p15:clr>
        </p15:guide>
        <p15:guide id="14" pos="5541" userDrawn="1">
          <p15:clr>
            <a:srgbClr val="A4A3A4"/>
          </p15:clr>
        </p15:guide>
        <p15:guide id="15" pos="5677" userDrawn="1">
          <p15:clr>
            <a:srgbClr val="A4A3A4"/>
          </p15:clr>
        </p15:guide>
        <p15:guide id="16" pos="3772" userDrawn="1">
          <p15:clr>
            <a:srgbClr val="A4A3A4"/>
          </p15:clr>
        </p15:guide>
        <p15:guide id="17" pos="3908" userDrawn="1">
          <p15:clr>
            <a:srgbClr val="A4A3A4"/>
          </p15:clr>
        </p15:guide>
        <p15:guide id="18" pos="2593" userDrawn="1">
          <p15:clr>
            <a:srgbClr val="9FCC3B"/>
          </p15:clr>
        </p15:guide>
        <p15:guide id="19" pos="2729" userDrawn="1">
          <p15:clr>
            <a:srgbClr val="9FCC3B"/>
          </p15:clr>
        </p15:guide>
        <p15:guide id="20" pos="4951" userDrawn="1">
          <p15:clr>
            <a:srgbClr val="9FCC3B"/>
          </p15:clr>
        </p15:guide>
        <p15:guide id="21" pos="5087" userDrawn="1">
          <p15:clr>
            <a:srgbClr val="9FCC3B"/>
          </p15:clr>
        </p15:guide>
        <p15:guide id="22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C_FCCD08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5954C-C04C-E466-3B83-DD3D29DC8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032" y="417039"/>
            <a:ext cx="11679936" cy="925893"/>
          </a:xfrm>
        </p:spPr>
        <p:txBody>
          <a:bodyPr>
            <a:normAutofit/>
          </a:bodyPr>
          <a:lstStyle/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A60A85-83D3-2532-A960-13E77908F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83225" y="1563329"/>
            <a:ext cx="11228439" cy="4404851"/>
          </a:xfrm>
        </p:spPr>
        <p:txBody>
          <a:bodyPr>
            <a:normAutofit fontScale="92500" lnSpcReduction="20000"/>
          </a:bodyPr>
          <a:lstStyle/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Título del curso:</a:t>
            </a:r>
            <a:r>
              <a:rPr lang="es-ES" sz="2700" dirty="0">
                <a:latin typeface="Arial" panose="020B0604020202020204" pitchFamily="34" charset="0"/>
                <a:cs typeface="Arial" panose="020B0604020202020204" pitchFamily="34" charset="0"/>
              </a:rPr>
              <a:t> Metodología de la Investigación Científica </a:t>
            </a: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Nivel:</a:t>
            </a:r>
            <a:r>
              <a:rPr lang="es-ES" sz="2700" dirty="0">
                <a:latin typeface="Arial" panose="020B0604020202020204" pitchFamily="34" charset="0"/>
                <a:cs typeface="Arial" panose="020B0604020202020204" pitchFamily="34" charset="0"/>
              </a:rPr>
              <a:t> ( Postgrado Residentes)</a:t>
            </a:r>
          </a:p>
          <a:p>
            <a:endParaRPr lang="es-E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Profesores</a:t>
            </a: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Dr. C René Borges Sandrino </a:t>
            </a: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Dra. C Enia Ramón Musibay</a:t>
            </a:r>
          </a:p>
          <a:p>
            <a:endParaRPr lang="es-E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Dispensado</a:t>
            </a: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Dr. Yoservis López Linares</a:t>
            </a:r>
          </a:p>
          <a:p>
            <a:pPr algn="r"/>
            <a:endParaRPr lang="es-E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Plataforma virtual </a:t>
            </a:r>
          </a:p>
          <a:p>
            <a:endParaRPr lang="es-ES" dirty="0"/>
          </a:p>
        </p:txBody>
      </p:sp>
      <p:pic>
        <p:nvPicPr>
          <p:cNvPr id="2050" name="Picture 2" descr="conceptos metodologia de la investigación | Flashcards">
            <a:extLst>
              <a:ext uri="{FF2B5EF4-FFF2-40B4-BE49-F238E27FC236}">
                <a16:creationId xmlns:a16="http://schemas.microsoft.com/office/drawing/2014/main" id="{1636E8C4-77FF-9397-100B-2677AFC8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675" y="3429000"/>
            <a:ext cx="3640899" cy="247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2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1" y="-1"/>
            <a:ext cx="12192000" cy="6858025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88647CC-A4CE-6518-B683-FB7468EF88A2}"/>
              </a:ext>
            </a:extLst>
          </p:cNvPr>
          <p:cNvSpPr/>
          <p:nvPr/>
        </p:nvSpPr>
        <p:spPr>
          <a:xfrm>
            <a:off x="0" y="0"/>
            <a:ext cx="12192000" cy="481781"/>
          </a:xfrm>
          <a:prstGeom prst="rect">
            <a:avLst/>
          </a:prstGeom>
          <a:gradFill flip="none" rotWithShape="1">
            <a:gsLst>
              <a:gs pos="45000">
                <a:schemeClr val="accent1">
                  <a:shade val="30000"/>
                  <a:satMod val="115000"/>
                </a:schemeClr>
              </a:gs>
              <a:gs pos="100000">
                <a:srgbClr val="00206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B1BC49-F5CC-F2E5-777A-915D325B5F05}"/>
              </a:ext>
            </a:extLst>
          </p:cNvPr>
          <p:cNvSpPr/>
          <p:nvPr/>
        </p:nvSpPr>
        <p:spPr>
          <a:xfrm>
            <a:off x="6095999" y="6593771"/>
            <a:ext cx="6096000" cy="264253"/>
          </a:xfrm>
          <a:prstGeom prst="rect">
            <a:avLst/>
          </a:prstGeom>
          <a:gradFill>
            <a:gsLst>
              <a:gs pos="15000">
                <a:srgbClr val="0070C0"/>
              </a:gs>
              <a:gs pos="100000">
                <a:srgbClr val="002060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86739C-C6FA-F16D-F63A-96AA6F309D66}"/>
              </a:ext>
            </a:extLst>
          </p:cNvPr>
          <p:cNvSpPr/>
          <p:nvPr/>
        </p:nvSpPr>
        <p:spPr>
          <a:xfrm>
            <a:off x="0" y="6574673"/>
            <a:ext cx="6096000" cy="2642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5E3CBBE-ECF7-8A1E-E5D4-886E3B107DDF}"/>
              </a:ext>
            </a:extLst>
          </p:cNvPr>
          <p:cNvSpPr txBox="1"/>
          <p:nvPr/>
        </p:nvSpPr>
        <p:spPr>
          <a:xfrm>
            <a:off x="438517" y="1540738"/>
            <a:ext cx="113149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La Investigación Científica está encaminada a profundizar el conocimiento de un proceso ya sea práctico o teórico</a:t>
            </a:r>
          </a:p>
          <a:p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Parte del conocimiento científico y lo lleva a la solución de problemas de la sociedad que de una forma u otra no han sido investigados o su investigación se ha conducido en otra dirección.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8079E35-8A30-4969-C3C3-DBB9183952CF}"/>
              </a:ext>
            </a:extLst>
          </p:cNvPr>
          <p:cNvSpPr txBox="1">
            <a:spLocks/>
          </p:cNvSpPr>
          <p:nvPr/>
        </p:nvSpPr>
        <p:spPr>
          <a:xfrm>
            <a:off x="2198739" y="35605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7170" name="Picture 2" descr="Proyecto de investigación | Blog Santander Open Academy">
            <a:extLst>
              <a:ext uri="{FF2B5EF4-FFF2-40B4-BE49-F238E27FC236}">
                <a16:creationId xmlns:a16="http://schemas.microsoft.com/office/drawing/2014/main" id="{6366BD06-5526-8900-8959-239DF72B4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19" y="4218394"/>
            <a:ext cx="3848102" cy="22467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vestigación académica eficaz: 9 métodos de investigación importantes">
            <a:extLst>
              <a:ext uri="{FF2B5EF4-FFF2-40B4-BE49-F238E27FC236}">
                <a16:creationId xmlns:a16="http://schemas.microsoft.com/office/drawing/2014/main" id="{860D4F49-FD5C-F1C4-0214-F737EB74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93" y="4377238"/>
            <a:ext cx="2543175" cy="18002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9C6790F8-B52F-0C64-A891-EB16754E3A50}"/>
              </a:ext>
            </a:extLst>
          </p:cNvPr>
          <p:cNvSpPr/>
          <p:nvPr/>
        </p:nvSpPr>
        <p:spPr>
          <a:xfrm>
            <a:off x="4001173" y="5035034"/>
            <a:ext cx="267437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74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A456C89-DDB2-2E8A-AD7C-BCF01B1A746B}"/>
              </a:ext>
            </a:extLst>
          </p:cNvPr>
          <p:cNvGrpSpPr/>
          <p:nvPr/>
        </p:nvGrpSpPr>
        <p:grpSpPr>
          <a:xfrm>
            <a:off x="10537231" y="773033"/>
            <a:ext cx="1435510" cy="1505115"/>
            <a:chOff x="9842243" y="1929343"/>
            <a:chExt cx="2143125" cy="2143125"/>
          </a:xfrm>
        </p:grpSpPr>
        <p:pic>
          <p:nvPicPr>
            <p:cNvPr id="10" name="Picture 3" descr="Metodología de la Investigación - Tesis">
              <a:extLst>
                <a:ext uri="{FF2B5EF4-FFF2-40B4-BE49-F238E27FC236}">
                  <a16:creationId xmlns:a16="http://schemas.microsoft.com/office/drawing/2014/main" id="{FAD7E011-EEE2-28AF-4F8B-C47DE0FFB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EF07EB9-2315-E8D8-4515-688CC7FEEDD1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EAE527D-7BC8-E037-A95E-6BF7A631E05E}"/>
              </a:ext>
            </a:extLst>
          </p:cNvPr>
          <p:cNvSpPr txBox="1"/>
          <p:nvPr/>
        </p:nvSpPr>
        <p:spPr>
          <a:xfrm>
            <a:off x="211590" y="1978550"/>
            <a:ext cx="11301984" cy="1685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Investigación Científica surge de la necesidad del hombre de dar solución a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problemas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más acuciantes de la vida cotidiana, de conocer la naturaleza que lo rodea y transformarla en función de satisfacer sus intereses y necesidades.</a:t>
            </a:r>
          </a:p>
        </p:txBody>
      </p:sp>
      <p:pic>
        <p:nvPicPr>
          <p:cNvPr id="2" name="Picture 2" descr="Proyecto de investigación | Blog Santander Open Academy">
            <a:extLst>
              <a:ext uri="{FF2B5EF4-FFF2-40B4-BE49-F238E27FC236}">
                <a16:creationId xmlns:a16="http://schemas.microsoft.com/office/drawing/2014/main" id="{F4778933-42EB-9174-4E01-61DA26C9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019" y="4218394"/>
            <a:ext cx="3848102" cy="224676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nvestigación académica eficaz: 9 métodos de investigación importantes">
            <a:extLst>
              <a:ext uri="{FF2B5EF4-FFF2-40B4-BE49-F238E27FC236}">
                <a16:creationId xmlns:a16="http://schemas.microsoft.com/office/drawing/2014/main" id="{5E2AE6FE-2105-75FF-ABB6-CF5074513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93" y="4377238"/>
            <a:ext cx="2543175" cy="180022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258269B5-0C55-85F0-6C7A-656A99491923}"/>
              </a:ext>
            </a:extLst>
          </p:cNvPr>
          <p:cNvSpPr/>
          <p:nvPr/>
        </p:nvSpPr>
        <p:spPr>
          <a:xfrm>
            <a:off x="4001173" y="5035034"/>
            <a:ext cx="267437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74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24D2A48-99A2-2022-A110-BEDF6A3B35AF}"/>
              </a:ext>
            </a:extLst>
          </p:cNvPr>
          <p:cNvSpPr txBox="1">
            <a:spLocks/>
          </p:cNvSpPr>
          <p:nvPr/>
        </p:nvSpPr>
        <p:spPr>
          <a:xfrm>
            <a:off x="1903772" y="545519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7080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4D43-090A-CED0-AF67-03097C3FE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E7C3B6F-092B-D51B-95D9-9C05288EE31B}"/>
              </a:ext>
            </a:extLst>
          </p:cNvPr>
          <p:cNvSpPr txBox="1"/>
          <p:nvPr/>
        </p:nvSpPr>
        <p:spPr>
          <a:xfrm>
            <a:off x="127820" y="1626838"/>
            <a:ext cx="11484077" cy="2055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Metodología de la investigación es la ciencia que nos enseña a dirigir determinado proceso de manera eficiente y eficaz para alcanzar </a:t>
            </a: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resultados 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deseados y tiene como objetivo darnos la estrategia a seguir en el proceso.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00DCDB-DA6E-5800-D385-38FA68149E6C}"/>
              </a:ext>
            </a:extLst>
          </p:cNvPr>
          <p:cNvSpPr txBox="1">
            <a:spLocks/>
          </p:cNvSpPr>
          <p:nvPr/>
        </p:nvSpPr>
        <p:spPr>
          <a:xfrm>
            <a:off x="1903772" y="545519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8194" name="Picture 2" descr="ChatGPT para la investigación dirigida en clase">
            <a:extLst>
              <a:ext uri="{FF2B5EF4-FFF2-40B4-BE49-F238E27FC236}">
                <a16:creationId xmlns:a16="http://schemas.microsoft.com/office/drawing/2014/main" id="{F00A65ED-E8DF-5E16-F051-92542DBB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82" y="3807210"/>
            <a:ext cx="4143513" cy="264836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2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41D93FB-F2D5-DCE4-7E89-B13A905B756C}"/>
              </a:ext>
            </a:extLst>
          </p:cNvPr>
          <p:cNvSpPr txBox="1"/>
          <p:nvPr/>
        </p:nvSpPr>
        <p:spPr>
          <a:xfrm>
            <a:off x="4184771" y="2541994"/>
            <a:ext cx="7767912" cy="285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50" dirty="0">
                <a:latin typeface="Arial" panose="020B0604020202020204" pitchFamily="34" charset="0"/>
                <a:cs typeface="Arial" panose="020B0604020202020204" pitchFamily="34" charset="0"/>
              </a:rPr>
              <a:t>La Metodología de la Investigación Científica provee al investigador de una serie de </a:t>
            </a:r>
            <a:r>
              <a:rPr lang="es-ES" sz="24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conceptos, principios y leyes </a:t>
            </a:r>
            <a:r>
              <a:rPr lang="es-ES" sz="2450" dirty="0">
                <a:latin typeface="Arial" panose="020B0604020202020204" pitchFamily="34" charset="0"/>
                <a:cs typeface="Arial" panose="020B0604020202020204" pitchFamily="34" charset="0"/>
              </a:rPr>
              <a:t>que le permiten encauzar de un modo </a:t>
            </a:r>
            <a:r>
              <a:rPr lang="es-ES" sz="24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eficiente y tendiente</a:t>
            </a:r>
            <a:r>
              <a:rPr lang="es-ES" sz="2450" dirty="0">
                <a:latin typeface="Arial" panose="020B0604020202020204" pitchFamily="34" charset="0"/>
                <a:cs typeface="Arial" panose="020B0604020202020204" pitchFamily="34" charset="0"/>
              </a:rPr>
              <a:t> a la excelencia el proceso de la investigación científica.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D23942-144C-6AED-2D47-8B8123DC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56" y="2137286"/>
            <a:ext cx="3834419" cy="34295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2FD579-C037-5ED6-0AC2-672779EBE633}"/>
              </a:ext>
            </a:extLst>
          </p:cNvPr>
          <p:cNvSpPr txBox="1">
            <a:spLocks/>
          </p:cNvSpPr>
          <p:nvPr/>
        </p:nvSpPr>
        <p:spPr>
          <a:xfrm>
            <a:off x="1893723" y="706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58315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C71D5-B43E-E0A4-5579-80E2D69D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975E6EA-FE4A-19B1-6423-D17BCEF4C2CF}"/>
              </a:ext>
            </a:extLst>
          </p:cNvPr>
          <p:cNvSpPr txBox="1"/>
          <p:nvPr/>
        </p:nvSpPr>
        <p:spPr>
          <a:xfrm>
            <a:off x="4071960" y="2669685"/>
            <a:ext cx="7844902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objeto de estudio de la M.I. es el proceso de Investigación Científica, el cual está conformado por toda  una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 de pasos lógicamente estructurados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 relacionados entre si.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673DBE-BF2F-CC2D-011A-05CCAC3E0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8" y="1779431"/>
            <a:ext cx="3623552" cy="37679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6DD009-7D19-A050-B67C-9C8C7293F523}"/>
              </a:ext>
            </a:extLst>
          </p:cNvPr>
          <p:cNvSpPr txBox="1">
            <a:spLocks/>
          </p:cNvSpPr>
          <p:nvPr/>
        </p:nvSpPr>
        <p:spPr>
          <a:xfrm>
            <a:off x="1893723" y="706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77796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3A912-7DE0-4244-305A-649960BED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3EAC50-1EDA-1411-32CA-73BAB4F5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8" y="1779431"/>
            <a:ext cx="3623552" cy="37679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16CC5B8-62A2-FD68-7148-16423666D005}"/>
              </a:ext>
            </a:extLst>
          </p:cNvPr>
          <p:cNvSpPr txBox="1"/>
          <p:nvPr/>
        </p:nvSpPr>
        <p:spPr>
          <a:xfrm>
            <a:off x="4227512" y="2828835"/>
            <a:ext cx="735191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Tiene doble función: contribuye a la formación del profesional y es, además una vía para resolver los problemas que se presentan en la sociedad.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295D0-86BE-FB71-3F1A-CA6639EE35B3}"/>
              </a:ext>
            </a:extLst>
          </p:cNvPr>
          <p:cNvSpPr txBox="1">
            <a:spLocks/>
          </p:cNvSpPr>
          <p:nvPr/>
        </p:nvSpPr>
        <p:spPr>
          <a:xfrm>
            <a:off x="1893723" y="706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076986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164A382-D145-6F13-1E2B-438DD35A4B7A}"/>
              </a:ext>
            </a:extLst>
          </p:cNvPr>
          <p:cNvSpPr txBox="1"/>
          <p:nvPr/>
        </p:nvSpPr>
        <p:spPr>
          <a:xfrm>
            <a:off x="526026" y="1923169"/>
            <a:ext cx="10815484" cy="2802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s-ES" sz="2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ciencia 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forma de conciencia social y constituye un sistema de conocimientos adquiridos por los hombres, acerca de la realidad que nos rodea: la naturaleza, la sociedad, y el pensamiento. Representa el reflejo de las leyes del mundo objetivo en forma de conceptos, sistema de símbolos, teorías, etc. 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44F8-6F25-6CA9-EA6B-B23D77BB1B65}"/>
              </a:ext>
            </a:extLst>
          </p:cNvPr>
          <p:cNvSpPr txBox="1">
            <a:spLocks/>
          </p:cNvSpPr>
          <p:nvPr/>
        </p:nvSpPr>
        <p:spPr>
          <a:xfrm>
            <a:off x="1903555" y="342498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10242" name="Picture 2" descr="Estudio global sobre la ciencia | NEO">
            <a:extLst>
              <a:ext uri="{FF2B5EF4-FFF2-40B4-BE49-F238E27FC236}">
                <a16:creationId xmlns:a16="http://schemas.microsoft.com/office/drawing/2014/main" id="{4E14E4E8-DFC7-AF99-1A92-325A5BFCB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07" y="4208206"/>
            <a:ext cx="4670322" cy="19729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712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C3DCFD-A557-73DC-5669-7F65F23B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56729"/>
            <a:ext cx="10500852" cy="599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66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4DAC42D-15B2-2855-A594-CC37CD831A7A}"/>
              </a:ext>
            </a:extLst>
          </p:cNvPr>
          <p:cNvSpPr txBox="1"/>
          <p:nvPr/>
        </p:nvSpPr>
        <p:spPr>
          <a:xfrm>
            <a:off x="319331" y="1474170"/>
            <a:ext cx="11375923" cy="390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Elementos que tipifican a la </a:t>
            </a: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ciencia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340" algn="just">
              <a:lnSpc>
                <a:spcPct val="150000"/>
              </a:lnSpc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Forma de conciencia social.</a:t>
            </a:r>
          </a:p>
          <a:p>
            <a:pPr indent="-180340" algn="just">
              <a:lnSpc>
                <a:spcPct val="150000"/>
              </a:lnSpc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Sistema de conocimientos: naturaleza, sociedad, pensamiento.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340" algn="just">
              <a:lnSpc>
                <a:spcPct val="150000"/>
              </a:lnSpc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Reflejo de las leyes del mundo objetivo: conceptos, teorías, etc.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90170" algn="just">
              <a:lnSpc>
                <a:spcPct val="150000"/>
              </a:lnSpc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Eslabón fundamental en el desarrollo de toda la sociedad y</a:t>
            </a:r>
          </a:p>
          <a:p>
            <a:pPr indent="-90170" algn="just">
              <a:lnSpc>
                <a:spcPct val="150000"/>
              </a:lnSpc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hace factible la  solución de problemas.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180340" algn="just">
              <a:lnSpc>
                <a:spcPct val="150000"/>
              </a:lnSpc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Rompimiento con lo viejo, lo obsoleto, lo caduco.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41604-D00C-74E2-D99A-462FA8F78C05}"/>
              </a:ext>
            </a:extLst>
          </p:cNvPr>
          <p:cNvSpPr txBox="1">
            <a:spLocks/>
          </p:cNvSpPr>
          <p:nvPr/>
        </p:nvSpPr>
        <p:spPr>
          <a:xfrm>
            <a:off x="1893722" y="254007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13314" name="Picture 2" descr="FERIA DE ARTES, CIENCIA, TECNOLOGIA Y EDUCACION EN LA ESCUELA 6">
            <a:extLst>
              <a:ext uri="{FF2B5EF4-FFF2-40B4-BE49-F238E27FC236}">
                <a16:creationId xmlns:a16="http://schemas.microsoft.com/office/drawing/2014/main" id="{E6D8CAE4-E86E-4F7B-2CF3-FE6027B68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7026" y="3565127"/>
            <a:ext cx="2826591" cy="259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61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DC27D6F-0227-0B32-78C4-F9E05DB01A83}"/>
              </a:ext>
            </a:extLst>
          </p:cNvPr>
          <p:cNvSpPr txBox="1"/>
          <p:nvPr/>
        </p:nvSpPr>
        <p:spPr>
          <a:xfrm>
            <a:off x="619433" y="1482008"/>
            <a:ext cx="9242323" cy="145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18034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¿Cómo hacemos ciencia? </a:t>
            </a:r>
            <a:endParaRPr lang="es-E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180340" algn="l"/>
              </a:tabLst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ello debemos utilizar vías, caminos, por lo que es necesario el uso de métodos</a:t>
            </a:r>
            <a:r>
              <a:rPr lang="es-E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98F986B-3A77-46C4-69D2-6557BCA638E6}"/>
              </a:ext>
            </a:extLst>
          </p:cNvPr>
          <p:cNvSpPr txBox="1"/>
          <p:nvPr/>
        </p:nvSpPr>
        <p:spPr>
          <a:xfrm>
            <a:off x="619433" y="3319641"/>
            <a:ext cx="9999405" cy="274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¿Qué es el método? </a:t>
            </a:r>
            <a:endParaRPr lang="es-E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 es el modo en que se actúa para conseguir un propósito, lo cual lleva implícito la aplicación de un sistema de principios y normas de razonamiento que permiten establecer conclusiones de forma objetiva, es decir, explicaciones de los problemas investigados sobre cierto objeto de estudio.</a:t>
            </a:r>
            <a:endParaRPr lang="es-E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8E9858-E358-DCD3-0076-42520E65BAE1}"/>
              </a:ext>
            </a:extLst>
          </p:cNvPr>
          <p:cNvSpPr txBox="1">
            <a:spLocks/>
          </p:cNvSpPr>
          <p:nvPr/>
        </p:nvSpPr>
        <p:spPr>
          <a:xfrm>
            <a:off x="1893722" y="254007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6146" name="Picture 2" descr="Errores al plantear un problema de investigación – El blog de Víctor Yepes">
            <a:extLst>
              <a:ext uri="{FF2B5EF4-FFF2-40B4-BE49-F238E27FC236}">
                <a16:creationId xmlns:a16="http://schemas.microsoft.com/office/drawing/2014/main" id="{6DF7EC7C-FEC1-73CD-8867-6D329019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79" y="4846014"/>
            <a:ext cx="1305452" cy="10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4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084B62B-7E4C-D9D0-0F6B-504C0DF22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4" y="1487816"/>
            <a:ext cx="1046152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 del Curso  </a:t>
            </a:r>
            <a:endParaRPr lang="es-ES" altLang="es-ES" sz="24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latin typeface="Arial" panose="020B0604020202020204" pitchFamily="34" charset="0"/>
              </a:rPr>
              <a:t>Duración: 58 horas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Modalidad :Mixta (Presencial y</a:t>
            </a:r>
            <a:r>
              <a:rPr kumimoji="0" lang="es-ES" altLang="es-E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online)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latin typeface="Arial" panose="020B0604020202020204" pitchFamily="34" charset="0"/>
              </a:rPr>
              <a:t>Inicio: 2 de octubre     Termina: 20 de noviembre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Profesores.  Dr. C Rene Borges Sandrino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latin typeface="Arial" panose="020B0604020202020204" pitchFamily="34" charset="0"/>
              </a:rPr>
              <a:t>                     Dra. C Enia Ramon Musibay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Dispensado. Dr.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Yoservis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López Linares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latin typeface="Arial" panose="020B0604020202020204" pitchFamily="34" charset="0"/>
              </a:rPr>
              <a:t>Sitio del Curso. www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E7DEF82-1035-9821-D540-B0A532183CD7}"/>
              </a:ext>
            </a:extLst>
          </p:cNvPr>
          <p:cNvSpPr txBox="1">
            <a:spLocks/>
          </p:cNvSpPr>
          <p:nvPr/>
        </p:nvSpPr>
        <p:spPr>
          <a:xfrm>
            <a:off x="1288419" y="561923"/>
            <a:ext cx="11679936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E6464C-70CF-C197-E489-F336F77C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Metodología de la Investigación.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5977E1-2D3A-F5CE-BF2B-5B31BCE4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Metodología de la Investigación.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CB7E46-7FDA-8E9A-2AF5-AC5BD480E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Tema I: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Introducción a la Metodología de la Investigación.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Tipos de metodologías de investigación - Blog Tesis Online">
            <a:extLst>
              <a:ext uri="{FF2B5EF4-FFF2-40B4-BE49-F238E27FC236}">
                <a16:creationId xmlns:a16="http://schemas.microsoft.com/office/drawing/2014/main" id="{09A26CCD-D8EC-47BF-8488-CC448786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9" y="3667432"/>
            <a:ext cx="3303087" cy="210410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55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25CAC3A-5F30-67E3-D902-04E484B4C1E2}"/>
              </a:ext>
            </a:extLst>
          </p:cNvPr>
          <p:cNvSpPr txBox="1"/>
          <p:nvPr/>
        </p:nvSpPr>
        <p:spPr>
          <a:xfrm>
            <a:off x="221227" y="2602125"/>
            <a:ext cx="11080954" cy="3157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Método Científico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El método científico se ha definido como una "regularidad interna del pensamiento humano, empleada de forma consciente y planificada, como instrumento para explicar y transformar el mundo".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 el método de estudio sistemático de la naturaleza que incluye las </a:t>
            </a:r>
            <a:r>
              <a:rPr lang="es-ES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técnicas de observación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s-ES" sz="2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reglas para el razonamiento, la predicción, ideas sobre la experimentación planificada, los modos de comunicar los resultados experimentales y teóricos.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12A077-5478-30EF-B157-D91F6AB78D36}"/>
              </a:ext>
            </a:extLst>
          </p:cNvPr>
          <p:cNvSpPr txBox="1">
            <a:spLocks/>
          </p:cNvSpPr>
          <p:nvPr/>
        </p:nvSpPr>
        <p:spPr>
          <a:xfrm>
            <a:off x="586032" y="704837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5122" name="Picture 2" descr="Errores al plantear un problema de investigación – El blog de Víctor Yepes">
            <a:extLst>
              <a:ext uri="{FF2B5EF4-FFF2-40B4-BE49-F238E27FC236}">
                <a16:creationId xmlns:a16="http://schemas.microsoft.com/office/drawing/2014/main" id="{292B62A6-EF9F-FC47-2614-E469B01B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254" y="704837"/>
            <a:ext cx="2246499" cy="17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42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254BE30-2237-AF1D-B6B7-A4E56000A123}"/>
              </a:ext>
            </a:extLst>
          </p:cNvPr>
          <p:cNvSpPr txBox="1"/>
          <p:nvPr/>
        </p:nvSpPr>
        <p:spPr>
          <a:xfrm>
            <a:off x="953730" y="2523094"/>
            <a:ext cx="6007510" cy="3266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OBSERVACIÓN</a:t>
            </a:r>
          </a:p>
          <a:p>
            <a:pPr>
              <a:lnSpc>
                <a:spcPct val="150000"/>
              </a:lnSpc>
            </a:pPr>
            <a:r>
              <a:rPr lang="es-ES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 </a:t>
            </a:r>
          </a:p>
          <a:p>
            <a:pPr>
              <a:lnSpc>
                <a:spcPct val="150000"/>
              </a:lnSpc>
            </a:pPr>
            <a:r>
              <a:rPr lang="es-ES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FORMULACIÓN DE HIPÓTESIS </a:t>
            </a:r>
          </a:p>
          <a:p>
            <a:pPr>
              <a:lnSpc>
                <a:spcPct val="150000"/>
              </a:lnSpc>
            </a:pPr>
            <a:r>
              <a:rPr lang="es-ES" alt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EXPERIMENTACIÓN </a:t>
            </a:r>
            <a:endParaRPr lang="es-E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ANÁLISIS DE RESULTADOS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2A67603-73E8-F4E7-06D8-CF8ED79F68F9}"/>
              </a:ext>
            </a:extLst>
          </p:cNvPr>
          <p:cNvSpPr txBox="1">
            <a:spLocks/>
          </p:cNvSpPr>
          <p:nvPr/>
        </p:nvSpPr>
        <p:spPr>
          <a:xfrm>
            <a:off x="1372613" y="469944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4F35A9-82FB-CD32-61E5-EF266255D859}"/>
              </a:ext>
            </a:extLst>
          </p:cNvPr>
          <p:cNvSpPr txBox="1"/>
          <p:nvPr/>
        </p:nvSpPr>
        <p:spPr>
          <a:xfrm>
            <a:off x="1612490" y="1735459"/>
            <a:ext cx="501932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Partes del Método Científico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AD79F9F-9410-81C0-09E3-E2EA90C4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30" y="2357444"/>
            <a:ext cx="3850460" cy="343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11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0570FE-489E-5AD0-4080-8CD7743D338B}"/>
              </a:ext>
            </a:extLst>
          </p:cNvPr>
          <p:cNvSpPr txBox="1"/>
          <p:nvPr/>
        </p:nvSpPr>
        <p:spPr>
          <a:xfrm>
            <a:off x="437319" y="2012189"/>
            <a:ext cx="11139948" cy="230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Investigación: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indagar, buscar, inquirir, seguir vestigios, hallar, (averiguar o descubrir algo).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actividad investigativa y el buen uso del potencial científico constituye una fuerza productiva capaz de enfrentar y aportar soluciones antes las dificultades existentes, es decir, </a:t>
            </a: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INVESTIGAR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una necesidad para ser eficiente.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8DBD53-D16C-2E96-DE16-6A607BFA239A}"/>
              </a:ext>
            </a:extLst>
          </p:cNvPr>
          <p:cNvSpPr txBox="1">
            <a:spLocks/>
          </p:cNvSpPr>
          <p:nvPr/>
        </p:nvSpPr>
        <p:spPr>
          <a:xfrm>
            <a:off x="1893722" y="254007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14338" name="Picture 2" descr="6 investigadores PUCP participaron en foro sobre la creación del Ministerio  de Ciencia, Tecnología e Innovación: un debate en progreso - PuntoEdu PUCP">
            <a:extLst>
              <a:ext uri="{FF2B5EF4-FFF2-40B4-BE49-F238E27FC236}">
                <a16:creationId xmlns:a16="http://schemas.microsoft.com/office/drawing/2014/main" id="{9BBF03F4-72FF-64F4-F1B6-65B133A72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41" y="4208107"/>
            <a:ext cx="5000715" cy="20101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973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DCEC-3642-4597-52F0-37D018286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704CB1-6A2F-D4D6-777F-2A13ACDDFF54}"/>
              </a:ext>
            </a:extLst>
          </p:cNvPr>
          <p:cNvSpPr txBox="1"/>
          <p:nvPr/>
        </p:nvSpPr>
        <p:spPr>
          <a:xfrm>
            <a:off x="4090138" y="2212259"/>
            <a:ext cx="80626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Conceptos claves </a:t>
            </a:r>
          </a:p>
          <a:p>
            <a:pPr>
              <a:lnSpc>
                <a:spcPct val="200000"/>
              </a:lnSpc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 de la investigación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es aquella parte de la realidad objetiva sobre la cuál va a actuar el investigador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 sujeto ) desde el punto de vista, tanto práctico  como teórico, para lograr la solución del problema. 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0" name="Picture 2" descr="Qué es la ciencia? - Levine">
            <a:extLst>
              <a:ext uri="{FF2B5EF4-FFF2-40B4-BE49-F238E27FC236}">
                <a16:creationId xmlns:a16="http://schemas.microsoft.com/office/drawing/2014/main" id="{84C7033D-BDBC-CE50-FB8D-8EF33DE1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80" y="2212259"/>
            <a:ext cx="3874075" cy="31113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981D97-0D2D-8DE3-345A-F03FED19F645}"/>
              </a:ext>
            </a:extLst>
          </p:cNvPr>
          <p:cNvSpPr txBox="1">
            <a:spLocks/>
          </p:cNvSpPr>
          <p:nvPr/>
        </p:nvSpPr>
        <p:spPr>
          <a:xfrm>
            <a:off x="1293954" y="558807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973347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89D8-2D29-8EA7-FB3D-F8255C622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3AF59C5-8C53-9C11-CAD5-911FF3D1702C}"/>
              </a:ext>
            </a:extLst>
          </p:cNvPr>
          <p:cNvSpPr txBox="1"/>
          <p:nvPr/>
        </p:nvSpPr>
        <p:spPr>
          <a:xfrm>
            <a:off x="3750831" y="1740102"/>
            <a:ext cx="8235239" cy="371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Dentro del  proceso de investigación el investigador va precisando el objeto y de aquí surge el </a:t>
            </a: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 de Acción.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El Campo de Acción es un concepto más estrecho que el Objeto pues es una parte de éste, una abstracción particular del primero donde el investigador va a trabajar  directamente su investigación. </a:t>
            </a:r>
          </a:p>
        </p:txBody>
      </p:sp>
      <p:pic>
        <p:nvPicPr>
          <p:cNvPr id="18434" name="Picture 2" descr="Cosas que debes saber sobre la ciencia y tecnología">
            <a:extLst>
              <a:ext uri="{FF2B5EF4-FFF2-40B4-BE49-F238E27FC236}">
                <a16:creationId xmlns:a16="http://schemas.microsoft.com/office/drawing/2014/main" id="{F308F88A-248F-A623-3409-2FC102D2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0" y="2183131"/>
            <a:ext cx="3574749" cy="32741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5988D0-7D8C-C4A9-CEB1-253A33E0F8F8}"/>
              </a:ext>
            </a:extLst>
          </p:cNvPr>
          <p:cNvSpPr txBox="1">
            <a:spLocks/>
          </p:cNvSpPr>
          <p:nvPr/>
        </p:nvSpPr>
        <p:spPr>
          <a:xfrm>
            <a:off x="1205463" y="636053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602772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F92A0-6535-FF83-CF3D-0E5DA4E90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4E52BFE-824D-9698-8151-9966FD81CBDC}"/>
              </a:ext>
            </a:extLst>
          </p:cNvPr>
          <p:cNvSpPr txBox="1"/>
          <p:nvPr/>
        </p:nvSpPr>
        <p:spPr>
          <a:xfrm>
            <a:off x="2875213" y="1361597"/>
            <a:ext cx="82352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Enfoques de la Metodología de Investigación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60B50A-693F-1EC1-A860-8BF97003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7" y="2111371"/>
            <a:ext cx="4469487" cy="37679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B9A4D379-B786-03A3-33B1-4C2A3B883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436670"/>
              </p:ext>
            </p:extLst>
          </p:nvPr>
        </p:nvGraphicFramePr>
        <p:xfrm>
          <a:off x="4630994" y="2192594"/>
          <a:ext cx="5853471" cy="4084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232FCB35-B5C0-C278-B496-3ECB9417E752}"/>
              </a:ext>
            </a:extLst>
          </p:cNvPr>
          <p:cNvSpPr txBox="1">
            <a:spLocks/>
          </p:cNvSpPr>
          <p:nvPr/>
        </p:nvSpPr>
        <p:spPr>
          <a:xfrm>
            <a:off x="1293954" y="558807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365628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0CFEE2-9837-E07E-9930-9A601C4AD32C}"/>
              </a:ext>
            </a:extLst>
          </p:cNvPr>
          <p:cNvSpPr txBox="1"/>
          <p:nvPr/>
        </p:nvSpPr>
        <p:spPr>
          <a:xfrm>
            <a:off x="211393" y="1784705"/>
            <a:ext cx="113562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Enfoque Cuantitativo: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Qué es: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 Se centra en la 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cantidad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Busca medir, cuantificar y analizar datos numéricos para encontrar patrones, relaciones y generalizaciones.</a:t>
            </a:r>
          </a:p>
          <a:p>
            <a:pPr lvl="1"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Analogía: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 Es como una fotografía aérea de un bosque. Ves la extensión, la cantidad de árboles y cómo se distribuyen, pero no los detalles de cada hoja.</a:t>
            </a:r>
          </a:p>
          <a:p>
            <a:pPr lvl="1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s-ES" dirty="0"/>
            </a:br>
            <a:r>
              <a:rPr lang="es-ES" b="1" i="0" dirty="0">
                <a:solidFill>
                  <a:srgbClr val="F9FAFB"/>
                </a:solidFill>
                <a:effectLst/>
                <a:latin typeface="quote-cjk-patch"/>
              </a:rPr>
              <a:t>Enfoque Cuantitativo:</a:t>
            </a:r>
            <a:endParaRPr lang="es-ES" b="0" i="0" dirty="0">
              <a:solidFill>
                <a:srgbClr val="F9FAFB"/>
              </a:solidFill>
              <a:effectLst/>
              <a:latin typeface="quote-cjk-patch"/>
            </a:endParaRPr>
          </a:p>
        </p:txBody>
      </p:sp>
      <p:pic>
        <p:nvPicPr>
          <p:cNvPr id="19458" name="Picture 2" descr="EL ENFOQUE CUANTITATIVO">
            <a:extLst>
              <a:ext uri="{FF2B5EF4-FFF2-40B4-BE49-F238E27FC236}">
                <a16:creationId xmlns:a16="http://schemas.microsoft.com/office/drawing/2014/main" id="{F88CFB82-A7DC-F396-5FEE-ACECBB5EE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413" y="4581832"/>
            <a:ext cx="3429173" cy="182092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780BAD-5925-FF2B-C98B-BBB78A968469}"/>
              </a:ext>
            </a:extLst>
          </p:cNvPr>
          <p:cNvSpPr txBox="1">
            <a:spLocks/>
          </p:cNvSpPr>
          <p:nvPr/>
        </p:nvSpPr>
        <p:spPr>
          <a:xfrm>
            <a:off x="1293954" y="558807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2841841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E8E20B-EA94-B047-8E5C-2743E659742C}"/>
              </a:ext>
            </a:extLst>
          </p:cNvPr>
          <p:cNvSpPr txBox="1"/>
          <p:nvPr/>
        </p:nvSpPr>
        <p:spPr>
          <a:xfrm>
            <a:off x="393290" y="1703012"/>
            <a:ext cx="10874478" cy="3163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Enfoque Cualitativo: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Qué es: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 Se centra en la 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calidad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Explora, describe y comprende la complejidad de los fenómenos, sus contextos, significados y perspectivas subjetivas de las personas.</a:t>
            </a:r>
          </a:p>
          <a:p>
            <a:pPr lvl="1"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Analogía: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 Es como caminar dentro del bosque. Tocas la corteza de los árboles, o sea la apariencia sin conteo numérico solo las cualidades </a:t>
            </a:r>
          </a:p>
        </p:txBody>
      </p:sp>
      <p:pic>
        <p:nvPicPr>
          <p:cNvPr id="21506" name="Picture 2" descr="Qué es el método cualitativo? - Cursos.com">
            <a:extLst>
              <a:ext uri="{FF2B5EF4-FFF2-40B4-BE49-F238E27FC236}">
                <a16:creationId xmlns:a16="http://schemas.microsoft.com/office/drawing/2014/main" id="{C074CF20-319E-1A3B-A6D2-7DADBE5B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91" y="4973631"/>
            <a:ext cx="2212068" cy="13911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22D739-58C9-8131-1E02-20F158B02E6F}"/>
              </a:ext>
            </a:extLst>
          </p:cNvPr>
          <p:cNvSpPr txBox="1">
            <a:spLocks/>
          </p:cNvSpPr>
          <p:nvPr/>
        </p:nvSpPr>
        <p:spPr>
          <a:xfrm>
            <a:off x="1293954" y="558807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09765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1A6F58-88BD-3B23-8E25-9A18951A97D9}"/>
              </a:ext>
            </a:extLst>
          </p:cNvPr>
          <p:cNvSpPr txBox="1"/>
          <p:nvPr/>
        </p:nvSpPr>
        <p:spPr>
          <a:xfrm>
            <a:off x="635193" y="2867596"/>
            <a:ext cx="708313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Proyectos de intervención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Proyectos de evaluación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Proyectos de desarrollo tecnológico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Proyectos de investigación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Proyectos de investigación-acción.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064DE18-2190-5177-1B87-5E076F620FF1}"/>
              </a:ext>
            </a:extLst>
          </p:cNvPr>
          <p:cNvSpPr txBox="1">
            <a:spLocks/>
          </p:cNvSpPr>
          <p:nvPr/>
        </p:nvSpPr>
        <p:spPr>
          <a:xfrm>
            <a:off x="831838" y="75545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22530" name="Picture 2" descr="Tipos de proyectos | Cómo elegir el adecuado para tu negocio">
            <a:extLst>
              <a:ext uri="{FF2B5EF4-FFF2-40B4-BE49-F238E27FC236}">
                <a16:creationId xmlns:a16="http://schemas.microsoft.com/office/drawing/2014/main" id="{F6593839-B1C1-A6DA-E11E-BE450DC7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91" y="1975823"/>
            <a:ext cx="4276570" cy="35105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DE9C86-63E3-D1CD-8912-748AECBF3DC0}"/>
              </a:ext>
            </a:extLst>
          </p:cNvPr>
          <p:cNvSpPr txBox="1">
            <a:spLocks/>
          </p:cNvSpPr>
          <p:nvPr/>
        </p:nvSpPr>
        <p:spPr>
          <a:xfrm>
            <a:off x="1028483" y="2005641"/>
            <a:ext cx="4276570" cy="861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u="sng" dirty="0"/>
              <a:t>Tipos de proyectos</a:t>
            </a:r>
          </a:p>
        </p:txBody>
      </p:sp>
    </p:spTree>
    <p:extLst>
      <p:ext uri="{BB962C8B-B14F-4D97-AF65-F5344CB8AC3E}">
        <p14:creationId xmlns:p14="http://schemas.microsoft.com/office/powerpoint/2010/main" val="2648949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4E8DC-FFDE-0B9C-DF86-64B14EA6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F1306E7-C227-4AAA-446B-C16063934678}"/>
              </a:ext>
            </a:extLst>
          </p:cNvPr>
          <p:cNvSpPr txBox="1"/>
          <p:nvPr/>
        </p:nvSpPr>
        <p:spPr>
          <a:xfrm>
            <a:off x="556535" y="1452680"/>
            <a:ext cx="708313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Proyectos de intervención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6E3C64F-2836-ADF1-BECC-CB4B2DB799E6}"/>
              </a:ext>
            </a:extLst>
          </p:cNvPr>
          <p:cNvSpPr txBox="1">
            <a:spLocks/>
          </p:cNvSpPr>
          <p:nvPr/>
        </p:nvSpPr>
        <p:spPr>
          <a:xfrm>
            <a:off x="291064" y="420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E78CE7-5C7A-0E82-131B-92F3B7603232}"/>
              </a:ext>
            </a:extLst>
          </p:cNvPr>
          <p:cNvSpPr txBox="1"/>
          <p:nvPr/>
        </p:nvSpPr>
        <p:spPr>
          <a:xfrm>
            <a:off x="420835" y="2622040"/>
            <a:ext cx="11350330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una acción que se ejerce sobre un objeto rigurosamente </a:t>
            </a:r>
          </a:p>
          <a:p>
            <a:pPr>
              <a:lnSpc>
                <a:spcPct val="150000"/>
              </a:lnSpc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determinado.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Prevención del cáncer de mama o de cualquier otra enfermedad.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Diseño o rediseño del currículo de una asignatura.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Estructurar una nueva administración, planificación.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La aplicación de nuevas técnicas, medios, métodos o estilos de enseñanza.</a:t>
            </a:r>
          </a:p>
        </p:txBody>
      </p:sp>
    </p:spTree>
    <p:extLst>
      <p:ext uri="{BB962C8B-B14F-4D97-AF65-F5344CB8AC3E}">
        <p14:creationId xmlns:p14="http://schemas.microsoft.com/office/powerpoint/2010/main" val="181202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B2E2-3762-DCCF-CAA7-0ABB2DB9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6516471-9749-1E21-0357-14DAE146D8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5303" y="1407874"/>
            <a:ext cx="1046152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Estructura del Curso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1: Introducción a la metodología de la investigación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2400" dirty="0">
                <a:latin typeface="Arial" panose="020B0604020202020204" pitchFamily="34" charset="0"/>
              </a:rPr>
              <a:t>Conceptos Básicos y motivación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2: El Problema. Cómo elegir un tema y plantear el problema,</a:t>
            </a:r>
            <a:endParaRPr lang="es-ES" altLang="es-ES" sz="24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objetivos, preguntas, justificación, hipótesis.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Unidad 3: Marco Teórico. ¿Qué es y cómo se construye?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Revisión de literatura.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9CF71D5-61AF-9D97-FFD3-FA4179564008}"/>
              </a:ext>
            </a:extLst>
          </p:cNvPr>
          <p:cNvSpPr txBox="1">
            <a:spLocks/>
          </p:cNvSpPr>
          <p:nvPr/>
        </p:nvSpPr>
        <p:spPr>
          <a:xfrm>
            <a:off x="1288419" y="561923"/>
            <a:ext cx="11679936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C9DDA6-163B-A64D-A7EE-AAF84EA79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Metodología de la Investigación.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BEE6121-C927-D1C8-0D11-B7773AD8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Metodología de la Investigación.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CF478A0-D4C9-F326-CF3C-F746CB8B3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Tema I: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Introducción a la Metodología de la Investigación.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 descr="Tipos de metodologías de investigación - Blog Tesis Online">
            <a:extLst>
              <a:ext uri="{FF2B5EF4-FFF2-40B4-BE49-F238E27FC236}">
                <a16:creationId xmlns:a16="http://schemas.microsoft.com/office/drawing/2014/main" id="{63C84C8C-8DCD-D6C7-8BBA-23368CCF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427" y="4178710"/>
            <a:ext cx="2948082" cy="18779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783F20D-7010-04A7-E72F-C5A25C710518}"/>
              </a:ext>
            </a:extLst>
          </p:cNvPr>
          <p:cNvCxnSpPr/>
          <p:nvPr/>
        </p:nvCxnSpPr>
        <p:spPr>
          <a:xfrm>
            <a:off x="275303" y="3429000"/>
            <a:ext cx="968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EA4BD81-3F9D-D61B-79C0-45ECA026B5F9}"/>
              </a:ext>
            </a:extLst>
          </p:cNvPr>
          <p:cNvCxnSpPr>
            <a:cxnSpLocks/>
          </p:cNvCxnSpPr>
          <p:nvPr/>
        </p:nvCxnSpPr>
        <p:spPr>
          <a:xfrm>
            <a:off x="378542" y="4633451"/>
            <a:ext cx="87768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EE8E45A-8DC8-7B89-4985-E7F0E785BA5E}"/>
              </a:ext>
            </a:extLst>
          </p:cNvPr>
          <p:cNvCxnSpPr/>
          <p:nvPr/>
        </p:nvCxnSpPr>
        <p:spPr>
          <a:xfrm>
            <a:off x="275303" y="6049296"/>
            <a:ext cx="968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298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0E87-C720-2786-1B1B-C5B5FE0D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7AB3CB7-7ABD-BB10-B70C-B1991710BF42}"/>
              </a:ext>
            </a:extLst>
          </p:cNvPr>
          <p:cNvSpPr txBox="1"/>
          <p:nvPr/>
        </p:nvSpPr>
        <p:spPr>
          <a:xfrm>
            <a:off x="556535" y="1452680"/>
            <a:ext cx="708313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El proyecto de evaluación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961C0A2-4BC0-3BEF-FA1D-2228BCE531AA}"/>
              </a:ext>
            </a:extLst>
          </p:cNvPr>
          <p:cNvSpPr txBox="1">
            <a:spLocks/>
          </p:cNvSpPr>
          <p:nvPr/>
        </p:nvSpPr>
        <p:spPr>
          <a:xfrm>
            <a:off x="291064" y="420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08B1D5-65C2-0D82-A21F-616F1F0CE266}"/>
              </a:ext>
            </a:extLst>
          </p:cNvPr>
          <p:cNvSpPr txBox="1"/>
          <p:nvPr/>
        </p:nvSpPr>
        <p:spPr>
          <a:xfrm>
            <a:off x="291064" y="2242146"/>
            <a:ext cx="11350330" cy="3163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proyectos de evaluación se orientan hacia un saber relacionado siempre 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 atributos de eficacia, calidad, eficiencia o impacto. Otra 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característica del proyecto de evaluación es el tiempo que media entre el momento en que se concreta la existencia objetiva del objeto de evaluación y el momento en que se inicia el acto de evaluación mismo. </a:t>
            </a:r>
          </a:p>
        </p:txBody>
      </p:sp>
    </p:spTree>
    <p:extLst>
      <p:ext uri="{BB962C8B-B14F-4D97-AF65-F5344CB8AC3E}">
        <p14:creationId xmlns:p14="http://schemas.microsoft.com/office/powerpoint/2010/main" val="1974523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EA51-EB22-E868-8CBE-AED6E5DA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4F4E7BC-F177-2732-4E65-556373D09460}"/>
              </a:ext>
            </a:extLst>
          </p:cNvPr>
          <p:cNvSpPr txBox="1"/>
          <p:nvPr/>
        </p:nvSpPr>
        <p:spPr>
          <a:xfrm>
            <a:off x="979322" y="1456930"/>
            <a:ext cx="708313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El proyecto de desarrollo tecnológico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E96BE85-8500-DEEC-953F-67ECCD1A7EFF}"/>
              </a:ext>
            </a:extLst>
          </p:cNvPr>
          <p:cNvSpPr txBox="1">
            <a:spLocks/>
          </p:cNvSpPr>
          <p:nvPr/>
        </p:nvSpPr>
        <p:spPr>
          <a:xfrm>
            <a:off x="291064" y="420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64EC83-E848-803E-1229-514D316665BA}"/>
              </a:ext>
            </a:extLst>
          </p:cNvPr>
          <p:cNvSpPr txBox="1"/>
          <p:nvPr/>
        </p:nvSpPr>
        <p:spPr>
          <a:xfrm>
            <a:off x="420835" y="2237896"/>
            <a:ext cx="11350330" cy="3301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orienta hacia 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obtención de productos tangibles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un medio diagnóstico, un preparado vacunal, un dispositivo para la realización de biopsias intestinales, un software para la enseñanza de las ciencias morfológicas, un modelo para la predicción del rendimiento académico.</a:t>
            </a:r>
          </a:p>
        </p:txBody>
      </p:sp>
    </p:spTree>
    <p:extLst>
      <p:ext uri="{BB962C8B-B14F-4D97-AF65-F5344CB8AC3E}">
        <p14:creationId xmlns:p14="http://schemas.microsoft.com/office/powerpoint/2010/main" val="1012881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A50B-CEB7-7D0A-A795-1DBD3BE26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F64D0E-D1DB-59A9-F6A2-9B907EC1296F}"/>
              </a:ext>
            </a:extLst>
          </p:cNvPr>
          <p:cNvSpPr txBox="1"/>
          <p:nvPr/>
        </p:nvSpPr>
        <p:spPr>
          <a:xfrm>
            <a:off x="979322" y="1456930"/>
            <a:ext cx="708313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El proyecto de investigación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E3F5685-3F0E-62BD-248D-930F49673C50}"/>
              </a:ext>
            </a:extLst>
          </p:cNvPr>
          <p:cNvSpPr txBox="1">
            <a:spLocks/>
          </p:cNvSpPr>
          <p:nvPr/>
        </p:nvSpPr>
        <p:spPr>
          <a:xfrm>
            <a:off x="291064" y="420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F121E7-8067-6057-DB48-41042F82E5E0}"/>
              </a:ext>
            </a:extLst>
          </p:cNvPr>
          <p:cNvSpPr txBox="1"/>
          <p:nvPr/>
        </p:nvSpPr>
        <p:spPr>
          <a:xfrm>
            <a:off x="291064" y="2250062"/>
            <a:ext cx="11350330" cy="367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proyecto de investigación es el más general de todos, la investigación incluye la producción u obtención de algo, su evaluación, y su empleo como parte de una intervención. </a:t>
            </a:r>
          </a:p>
          <a:p>
            <a:pPr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rasgo que tipifica al proyecto de investigación es la existencia de una </a:t>
            </a:r>
          </a:p>
          <a:p>
            <a:pPr>
              <a:lnSpc>
                <a:spcPct val="200000"/>
              </a:lnSpc>
            </a:pPr>
            <a:r>
              <a:rPr lang="es-E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intención cognoscitiva que prevalece sobre cualquier otro propósito.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08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DA41E82D-584C-8382-79A6-0CB4D4D3E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88" y="1333656"/>
            <a:ext cx="8683573" cy="4959756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54000" rIns="274320" anchor="ctr">
            <a:spAutoFit/>
          </a:bodyPr>
          <a:lstStyle>
            <a:lvl1pPr marL="457200" indent="-4572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es-ES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1.Título, resumen y datos de identificación.</a:t>
            </a:r>
          </a:p>
          <a:p>
            <a:pPr marL="0" indent="0"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es-ES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2.Introducción:</a:t>
            </a:r>
          </a:p>
          <a:p>
            <a:pPr marL="0" indent="0"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es-ES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    Tema en embudo</a:t>
            </a:r>
          </a:p>
          <a:p>
            <a:pPr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	  Planteamiento del problema: </a:t>
            </a:r>
          </a:p>
          <a:p>
            <a:pPr lvl="3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-Explicar el problema general. </a:t>
            </a:r>
          </a:p>
          <a:p>
            <a:pPr lvl="3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-Definir el problema de investigación.</a:t>
            </a:r>
          </a:p>
          <a:p>
            <a:pPr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	 Establecer el marco teórico y conceptual. </a:t>
            </a:r>
          </a:p>
          <a:p>
            <a:pPr lvl="3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-Antecedentes históricos del problema. </a:t>
            </a:r>
          </a:p>
          <a:p>
            <a:pPr lvl="3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-Situación actual del mismo.</a:t>
            </a:r>
          </a:p>
          <a:p>
            <a:pPr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	 Justificar el problema de investigación.</a:t>
            </a:r>
          </a:p>
          <a:p>
            <a:pPr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	 Formular preguntas e hipótesis.</a:t>
            </a:r>
          </a:p>
          <a:p>
            <a:pPr eaLnBrk="1" hangingPunct="1"/>
            <a:endParaRPr lang="pt-PT" altLang="zh-CN" sz="2000" u="none" dirty="0"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3.  Objetivos.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zh-CN" sz="2000" u="none" dirty="0">
                <a:latin typeface="Arial" panose="020B0604020202020204" pitchFamily="34" charset="0"/>
                <a:ea typeface="SimSun" panose="02010600030101010101" pitchFamily="2" charset="-122"/>
              </a:rPr>
              <a:t>4.   Control semántico y definición de términos.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A1CCD78-2081-7BD9-FEBE-173C1BDC1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423" y="852795"/>
            <a:ext cx="8059738" cy="4064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CCFFFF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zh-CN" sz="2000" b="1" u="none" dirty="0">
                <a:latin typeface="Arial" panose="020B0604020202020204" pitchFamily="34" charset="0"/>
                <a:ea typeface="SimSun" panose="02010600030101010101" pitchFamily="2" charset="-122"/>
              </a:rPr>
              <a:t>Partes integrantes del Proyecto de investigación:</a:t>
            </a:r>
            <a:endParaRPr lang="es-ES" altLang="es-ES" sz="2000" b="1" u="non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8A9E43D-2D48-75E2-BA33-7F38EC227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42" y="1229337"/>
            <a:ext cx="8815438" cy="5170646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lIns="54000" rIns="274320" anchor="ctr">
            <a:spAutoFit/>
          </a:bodyPr>
          <a:lstStyle>
            <a:lvl1pPr marL="92075" indent="-92075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71463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30375" indent="-4572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s-ES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	5) Material y Método:</a:t>
            </a:r>
          </a:p>
          <a:p>
            <a:pPr lvl="2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a)  Tipo y clasificación de la investigación.</a:t>
            </a:r>
          </a:p>
          <a:p>
            <a:pPr lvl="2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b)  Universo y muestra.</a:t>
            </a:r>
          </a:p>
          <a:p>
            <a:pPr lvl="2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c)  Operacionalización de variables.</a:t>
            </a:r>
          </a:p>
          <a:p>
            <a:pPr lvl="2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d)  Ética.</a:t>
            </a:r>
          </a:p>
          <a:p>
            <a:pPr lvl="2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e) Técnicas y Procedimientos.</a:t>
            </a:r>
          </a:p>
          <a:p>
            <a:pPr lvl="1" eaLnBrk="1" hangingPunct="1"/>
            <a:endParaRPr lang="pt-PT" altLang="zh-CN" sz="2000" u="none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6) Cronograma.</a:t>
            </a:r>
          </a:p>
          <a:p>
            <a:pPr lvl="1" eaLnBrk="1" hangingPunct="1"/>
            <a:endParaRPr lang="pt-PT" altLang="zh-CN" sz="2000" u="none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7) Recursos (</a:t>
            </a:r>
            <a:r>
              <a:rPr lang="es-ES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incluye recursos materiales, salarios, servicios e 	inversiones que conforman la ficha de costo planificada).</a:t>
            </a:r>
          </a:p>
          <a:p>
            <a:pPr lvl="1" eaLnBrk="1" hangingPunct="1"/>
            <a:endParaRPr lang="pt-PT" altLang="zh-CN" sz="2000" u="none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8) Referencias bibliográficas.</a:t>
            </a:r>
          </a:p>
          <a:p>
            <a:pPr lvl="1" eaLnBrk="1" hangingPunct="1"/>
            <a:endParaRPr lang="pt-PT" altLang="zh-CN" sz="2000" u="none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pt-PT" altLang="zh-CN" sz="2000" u="none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9) Anexos (incluye plan de tabulación e instrumentos a utilizar</a:t>
            </a:r>
            <a:r>
              <a:rPr lang="pt-PT" altLang="zh-CN" sz="20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)</a:t>
            </a:r>
            <a:endParaRPr lang="pt-PT" altLang="zh-CN" sz="2000" u="none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eaLnBrk="1" hangingPunct="1"/>
            <a:endParaRPr lang="es-ES" altLang="zh-CN" sz="2000" u="none" dirty="0"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E1BCE8A-7392-A417-4EDB-C412F09A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242" y="724976"/>
            <a:ext cx="8059738" cy="4064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CCFFFF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zh-CN" sz="2000" b="1" u="none" dirty="0">
                <a:latin typeface="Arial" panose="020B0604020202020204" pitchFamily="34" charset="0"/>
                <a:ea typeface="SimSun" panose="02010600030101010101" pitchFamily="2" charset="-122"/>
              </a:rPr>
              <a:t>Partes integrantes del Proyecto de investigación:</a:t>
            </a:r>
            <a:endParaRPr lang="es-ES" altLang="es-ES" sz="2000" b="1" u="non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75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C0BF5D7-01BF-DAB6-20AD-E29FD8C36768}"/>
              </a:ext>
            </a:extLst>
          </p:cNvPr>
          <p:cNvSpPr txBox="1"/>
          <p:nvPr/>
        </p:nvSpPr>
        <p:spPr>
          <a:xfrm>
            <a:off x="291064" y="2163589"/>
            <a:ext cx="9600188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introducción tiene tres objetivos principales: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Contextualizar: Presentar el tema general y su importancia.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Delimitar: Especificar exactamente cuál es el problema de investigación que vas a abordar (tu "nichito" dentro del tema grande).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Enganchar: Convencer a los decisores de que vale la pena seguir leyendo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3ED48A-F417-C2CB-0CF9-19A50676C1A3}"/>
              </a:ext>
            </a:extLst>
          </p:cNvPr>
          <p:cNvSpPr txBox="1"/>
          <p:nvPr/>
        </p:nvSpPr>
        <p:spPr>
          <a:xfrm>
            <a:off x="530942" y="1640369"/>
            <a:ext cx="8079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¿Qué es y para qué sirve la introducción?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0E8B77-D782-8E92-3FA0-2A2264BD612F}"/>
              </a:ext>
            </a:extLst>
          </p:cNvPr>
          <p:cNvSpPr txBox="1">
            <a:spLocks/>
          </p:cNvSpPr>
          <p:nvPr/>
        </p:nvSpPr>
        <p:spPr>
          <a:xfrm>
            <a:off x="291064" y="420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23554" name="Picture 2" descr="Mayores retos de gestionar un proyecto">
            <a:extLst>
              <a:ext uri="{FF2B5EF4-FFF2-40B4-BE49-F238E27FC236}">
                <a16:creationId xmlns:a16="http://schemas.microsoft.com/office/drawing/2014/main" id="{A753ED37-8AFD-DC03-1D4E-3370C646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252" y="4845020"/>
            <a:ext cx="2009684" cy="14979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47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E2E7F27-E0B7-F47B-18E5-632A8C4D5BFC}"/>
              </a:ext>
            </a:extLst>
          </p:cNvPr>
          <p:cNvSpPr/>
          <p:nvPr/>
        </p:nvSpPr>
        <p:spPr>
          <a:xfrm>
            <a:off x="10353368" y="624115"/>
            <a:ext cx="1793638" cy="159621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2E14BB-511D-12A6-7B9E-0FDFB29C4CDA}"/>
              </a:ext>
            </a:extLst>
          </p:cNvPr>
          <p:cNvSpPr txBox="1"/>
          <p:nvPr/>
        </p:nvSpPr>
        <p:spPr>
          <a:xfrm>
            <a:off x="4287612" y="1422224"/>
            <a:ext cx="7545406" cy="1420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Estructura de una Introducción (El Método del Embudo)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Imagina un embudo: empiezas con lo más general y vas hasta lo más específico (tu investigación).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8D1631-FCAB-161C-0982-C65D9885B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83" y="1876846"/>
            <a:ext cx="3734124" cy="42421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17E757D-D4D2-0831-9DB3-F9B8718B796D}"/>
              </a:ext>
            </a:extLst>
          </p:cNvPr>
          <p:cNvSpPr txBox="1"/>
          <p:nvPr/>
        </p:nvSpPr>
        <p:spPr>
          <a:xfrm>
            <a:off x="4287611" y="3256656"/>
            <a:ext cx="742592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Sigue estos pasos: 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Gancho o Contexto General (Lo Ancho del Embudo)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Establecer el Problema y la Relevancia (El Cuello del Embudo)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Exponer y justificar la hipótesis </a:t>
            </a:r>
          </a:p>
          <a:p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09B1CA-6D46-4D78-C20F-429767B3F291}"/>
              </a:ext>
            </a:extLst>
          </p:cNvPr>
          <p:cNvSpPr txBox="1">
            <a:spLocks/>
          </p:cNvSpPr>
          <p:nvPr/>
        </p:nvSpPr>
        <p:spPr>
          <a:xfrm>
            <a:off x="291064" y="420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42412953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1B42F0F-AB5C-2E6C-2F78-174AA89BFAE8}"/>
              </a:ext>
            </a:extLst>
          </p:cNvPr>
          <p:cNvSpPr txBox="1"/>
          <p:nvPr/>
        </p:nvSpPr>
        <p:spPr>
          <a:xfrm>
            <a:off x="432619" y="1605482"/>
            <a:ext cx="103140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ella se deben exponer brevemente, pero con absoluta claridad</a:t>
            </a:r>
          </a:p>
          <a:p>
            <a:pPr marL="457200" indent="-457200">
              <a:buFont typeface="+mj-lt"/>
              <a:buAutoNum type="arabicPeriod"/>
              <a:tabLst>
                <a:tab pos="538163" algn="l"/>
              </a:tabLst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Justificación del tema.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novedad y actualidad.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objeto de estudio.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campo.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hipótesis de trabajo si existe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métodos utilizados.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Aportes práctico, teórico, social.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90A4F5-5175-EFDA-33CF-42D2FDABB13E}"/>
              </a:ext>
            </a:extLst>
          </p:cNvPr>
          <p:cNvSpPr txBox="1"/>
          <p:nvPr/>
        </p:nvSpPr>
        <p:spPr>
          <a:xfrm>
            <a:off x="432619" y="5006663"/>
            <a:ext cx="11115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Debe ubicar al lector en el lugar donde se realiza la investigación </a:t>
            </a:r>
          </a:p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 su caracterización general.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C3B879-B273-2C16-5AD1-9A4DA941A2C6}"/>
              </a:ext>
            </a:extLst>
          </p:cNvPr>
          <p:cNvSpPr txBox="1">
            <a:spLocks/>
          </p:cNvSpPr>
          <p:nvPr/>
        </p:nvSpPr>
        <p:spPr>
          <a:xfrm>
            <a:off x="291064" y="42029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24578" name="Picture 2" descr="Proyectos y procesos: ¿cuál es la diferencia y cómo mejorarlos en tu  negocio?">
            <a:extLst>
              <a:ext uri="{FF2B5EF4-FFF2-40B4-BE49-F238E27FC236}">
                <a16:creationId xmlns:a16="http://schemas.microsoft.com/office/drawing/2014/main" id="{2D41D1B7-9FF6-B202-B5AF-2970683EE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61" y="2944310"/>
            <a:ext cx="2662175" cy="176452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46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35CDB91-AE80-F034-C31D-D44D2FFA199D}"/>
              </a:ext>
            </a:extLst>
          </p:cNvPr>
          <p:cNvSpPr txBox="1">
            <a:spLocks/>
          </p:cNvSpPr>
          <p:nvPr/>
        </p:nvSpPr>
        <p:spPr>
          <a:xfrm>
            <a:off x="750959" y="887514"/>
            <a:ext cx="9848215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EEEC97-F505-ACC7-636A-F3A7C8E7A0D8}"/>
              </a:ext>
            </a:extLst>
          </p:cNvPr>
          <p:cNvSpPr txBox="1"/>
          <p:nvPr/>
        </p:nvSpPr>
        <p:spPr>
          <a:xfrm>
            <a:off x="1002471" y="2987615"/>
            <a:ext cx="8780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¿Cuál es tu tema?</a:t>
            </a:r>
          </a:p>
          <a:p>
            <a:endParaRPr lang="es-ES" sz="4000" dirty="0"/>
          </a:p>
        </p:txBody>
      </p:sp>
      <p:pic>
        <p:nvPicPr>
          <p:cNvPr id="1026" name="Picture 2" descr="Imágenes de Doctor sorprendido libres de derechos | DepositPhotos">
            <a:extLst>
              <a:ext uri="{FF2B5EF4-FFF2-40B4-BE49-F238E27FC236}">
                <a16:creationId xmlns:a16="http://schemas.microsoft.com/office/drawing/2014/main" id="{DBBB2282-3645-BAAD-D57B-91DAAEEE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729" y="1971047"/>
            <a:ext cx="4473677" cy="399943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6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16AC5-7E9F-E7AC-7EBA-91BF9A7E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6CB3A87-57FF-E66B-8414-6C2817A400B8}"/>
              </a:ext>
            </a:extLst>
          </p:cNvPr>
          <p:cNvSpPr txBox="1">
            <a:spLocks/>
          </p:cNvSpPr>
          <p:nvPr/>
        </p:nvSpPr>
        <p:spPr>
          <a:xfrm>
            <a:off x="2261813" y="801330"/>
            <a:ext cx="11679936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67A0E8-ED6E-5C54-1BA2-564A3637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Metodología de la Investigación.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E9A8C0-3E29-DA15-8F0C-BB3AED85D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Metodología de la Investigación.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EAE2744-EC48-D05D-C2FD-FB6D77390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Tema I: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Introducción a la Metodología de la Investigación.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Tipos de metodologías de investigación - Blog Tesis Online">
            <a:extLst>
              <a:ext uri="{FF2B5EF4-FFF2-40B4-BE49-F238E27FC236}">
                <a16:creationId xmlns:a16="http://schemas.microsoft.com/office/drawing/2014/main" id="{2114B8FF-DAD6-BCE7-0CB8-AFF24C9F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029" y="4914269"/>
            <a:ext cx="2181698" cy="13897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2CD1F8E-2E5D-65EE-18BC-F759B0FE0541}"/>
              </a:ext>
            </a:extLst>
          </p:cNvPr>
          <p:cNvSpPr txBox="1">
            <a:spLocks/>
          </p:cNvSpPr>
          <p:nvPr/>
        </p:nvSpPr>
        <p:spPr>
          <a:xfrm>
            <a:off x="393560" y="1973367"/>
            <a:ext cx="10515600" cy="3389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Unidad 4: Objetivos de la investigación .Cómo formularlos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Unidad 5 :Diseño Metodológico. Tipos de estudio, población y muestra, criterios de inclusión, exclusión , variables, proceso estadístico y aspectos éticos .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Unidad 6: Métodos de recolección de la información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C99D7DD-B922-FF28-89A1-FCBDCD9E7259}"/>
              </a:ext>
            </a:extLst>
          </p:cNvPr>
          <p:cNvCxnSpPr/>
          <p:nvPr/>
        </p:nvCxnSpPr>
        <p:spPr>
          <a:xfrm>
            <a:off x="265255" y="2514600"/>
            <a:ext cx="968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7D956C9-3B2A-8570-4C25-77B03CF1847A}"/>
              </a:ext>
            </a:extLst>
          </p:cNvPr>
          <p:cNvCxnSpPr/>
          <p:nvPr/>
        </p:nvCxnSpPr>
        <p:spPr>
          <a:xfrm>
            <a:off x="265255" y="5128225"/>
            <a:ext cx="968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9E2A7D6-63E9-8AC2-B257-149890CC3277}"/>
              </a:ext>
            </a:extLst>
          </p:cNvPr>
          <p:cNvCxnSpPr/>
          <p:nvPr/>
        </p:nvCxnSpPr>
        <p:spPr>
          <a:xfrm>
            <a:off x="227871" y="4031901"/>
            <a:ext cx="968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A9EAC-AB3E-2AFF-D1FC-CBBE1133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F959B7A-D426-9DE8-133C-7CAD4E09322A}"/>
              </a:ext>
            </a:extLst>
          </p:cNvPr>
          <p:cNvSpPr txBox="1">
            <a:spLocks/>
          </p:cNvSpPr>
          <p:nvPr/>
        </p:nvSpPr>
        <p:spPr>
          <a:xfrm>
            <a:off x="2261813" y="801330"/>
            <a:ext cx="11679936" cy="925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26ECE3-AD45-4E67-248F-0D4F0C37F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Metodología de la Investigación.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41BD70E-25CF-3D67-F9E4-8A78B97A8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Introducción a la Metodología de la Investigación.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A73B88-546C-8670-1267-AE41306DA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Tema I: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Introducción a la Metodología de la Investigación.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Tipos de metodologías de investigación - Blog Tesis Online">
            <a:extLst>
              <a:ext uri="{FF2B5EF4-FFF2-40B4-BE49-F238E27FC236}">
                <a16:creationId xmlns:a16="http://schemas.microsoft.com/office/drawing/2014/main" id="{23491454-65D1-C4CB-0294-4250FDA9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987" y="4492625"/>
            <a:ext cx="3188694" cy="19028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921652C-211F-BE06-C7F1-518FDBF71720}"/>
              </a:ext>
            </a:extLst>
          </p:cNvPr>
          <p:cNvSpPr txBox="1">
            <a:spLocks/>
          </p:cNvSpPr>
          <p:nvPr/>
        </p:nvSpPr>
        <p:spPr>
          <a:xfrm>
            <a:off x="393560" y="1973367"/>
            <a:ext cx="10515600" cy="3389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Unidad 7: Resultados. Cómo redactar y presentar. Referencias bibliográficas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Unidad 8: Inteligencia artificial e Investigación científica   </a:t>
            </a: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Confección y presentación del proyecto de investigación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DED31B1-6264-93AB-4A05-E0AF8FAF47AF}"/>
              </a:ext>
            </a:extLst>
          </p:cNvPr>
          <p:cNvCxnSpPr/>
          <p:nvPr/>
        </p:nvCxnSpPr>
        <p:spPr>
          <a:xfrm>
            <a:off x="526512" y="2102618"/>
            <a:ext cx="968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93ED2AE-4774-21B1-7C3A-108A63797709}"/>
              </a:ext>
            </a:extLst>
          </p:cNvPr>
          <p:cNvCxnSpPr/>
          <p:nvPr/>
        </p:nvCxnSpPr>
        <p:spPr>
          <a:xfrm>
            <a:off x="265255" y="3481754"/>
            <a:ext cx="968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C27B256-758B-7F11-EADE-3B4A36962A56}"/>
              </a:ext>
            </a:extLst>
          </p:cNvPr>
          <p:cNvCxnSpPr/>
          <p:nvPr/>
        </p:nvCxnSpPr>
        <p:spPr>
          <a:xfrm>
            <a:off x="393560" y="4514222"/>
            <a:ext cx="9684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C818E0D-54B9-6791-E5EB-EFCEE33FA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921" y="1882877"/>
            <a:ext cx="10869562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finalizar este curso, ustedes serán capaces de</a:t>
            </a:r>
            <a:r>
              <a:rPr lang="es-ES" altLang="es-ES" sz="2400" dirty="0">
                <a:latin typeface="Arial" panose="020B0604020202020204" pitchFamily="34" charset="0"/>
              </a:rPr>
              <a:t>: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Identificar y formular un problema de investigación.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Diseñar un proyecto de investigación (protocolo).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Elegir los métodos adecuados (cuantitativos, cualitativos o mixtos)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 abordar un problema.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Recolectar y analizar datos de forma básica.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Redactar un informe de investigación siguiendo normas académicas.</a:t>
            </a:r>
          </a:p>
        </p:txBody>
      </p:sp>
      <p:pic>
        <p:nvPicPr>
          <p:cNvPr id="1026" name="Picture 2" descr="Metodología de la Investigación | Dr. Sergio J. Navarro Hudiel">
            <a:extLst>
              <a:ext uri="{FF2B5EF4-FFF2-40B4-BE49-F238E27FC236}">
                <a16:creationId xmlns:a16="http://schemas.microsoft.com/office/drawing/2014/main" id="{BBF433C4-786B-671E-DD6F-390A15BF6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39" y="4023184"/>
            <a:ext cx="215404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B61BC5F-4E6C-1CB0-34A7-3B0A35CD03AB}"/>
              </a:ext>
            </a:extLst>
          </p:cNvPr>
          <p:cNvSpPr txBox="1">
            <a:spLocks/>
          </p:cNvSpPr>
          <p:nvPr/>
        </p:nvSpPr>
        <p:spPr>
          <a:xfrm>
            <a:off x="907026" y="709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79348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A7588-8589-7B4C-DBF8-AB366F67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5" y="1658477"/>
            <a:ext cx="1063604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b="1" dirty="0"/>
              <a:t>Materiales y Recursos</a:t>
            </a:r>
          </a:p>
          <a:p>
            <a:pPr marL="0" indent="0">
              <a:buNone/>
            </a:pPr>
            <a:r>
              <a:rPr lang="es-ES" dirty="0"/>
              <a:t>"Toda la información, diapositivas y materiales estarán disponibles”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www.ddd.dd.dd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Herramientas útiles:</a:t>
            </a:r>
            <a:r>
              <a:rPr lang="es-ES" dirty="0"/>
              <a:t> Gestores bibliográficos (Zotero.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AEE5035-1754-C690-054F-555B5E04BCBD}"/>
              </a:ext>
            </a:extLst>
          </p:cNvPr>
          <p:cNvSpPr txBox="1">
            <a:spLocks/>
          </p:cNvSpPr>
          <p:nvPr/>
        </p:nvSpPr>
        <p:spPr>
          <a:xfrm>
            <a:off x="1982429" y="50006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4100" name="Picture 4" descr="Los gestores bibliográficos eficacia para el investigador - Investiga y  Educa">
            <a:extLst>
              <a:ext uri="{FF2B5EF4-FFF2-40B4-BE49-F238E27FC236}">
                <a16:creationId xmlns:a16="http://schemas.microsoft.com/office/drawing/2014/main" id="{D43F8CAC-86C3-D73F-B4C6-E4815EC9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018" y="4559710"/>
            <a:ext cx="3203105" cy="160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5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D34B5-9B15-6BB7-4700-C7D0A702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9" y="3001963"/>
            <a:ext cx="10515600" cy="3155335"/>
          </a:xfrm>
        </p:spPr>
        <p:txBody>
          <a:bodyPr>
            <a:normAutofit/>
          </a:bodyPr>
          <a:lstStyle/>
          <a:p>
            <a:r>
              <a:rPr lang="es-ES" b="1" u="sng" dirty="0"/>
              <a:t>Para aprobar el curso el estudiante debe </a:t>
            </a:r>
          </a:p>
          <a:p>
            <a:pPr lvl="1" algn="just"/>
            <a:r>
              <a:rPr lang="es-ES" b="1" dirty="0"/>
              <a:t>Entregar y aprobar el 100% de las tareas (obligatorias) de los módulos.</a:t>
            </a:r>
            <a:endParaRPr lang="es-ES" dirty="0"/>
          </a:p>
          <a:p>
            <a:pPr lvl="1" algn="just"/>
            <a:r>
              <a:rPr lang="es-ES" b="1" dirty="0"/>
              <a:t>80% de Asistencia a clases.</a:t>
            </a:r>
          </a:p>
          <a:p>
            <a:pPr lvl="1" algn="just"/>
            <a:r>
              <a:rPr lang="es-ES" b="1" dirty="0"/>
              <a:t>Mostrar Asistencia Virtual (opcional)</a:t>
            </a:r>
            <a:endParaRPr lang="es-ES" dirty="0"/>
          </a:p>
          <a:p>
            <a:pPr lvl="1" algn="just"/>
            <a:r>
              <a:rPr lang="es-ES" b="1" dirty="0"/>
              <a:t>Entregar el Proyecto final de investigación (protocolo completo). </a:t>
            </a:r>
          </a:p>
          <a:p>
            <a:pPr lvl="1" algn="just"/>
            <a:r>
              <a:rPr lang="es-ES" b="1" dirty="0"/>
              <a:t>   Fecha limite 30 días después que termine el curso</a:t>
            </a:r>
          </a:p>
          <a:p>
            <a:pPr lvl="1" algn="just"/>
            <a:r>
              <a:rPr lang="es-ES" b="1" dirty="0"/>
              <a:t>  </a:t>
            </a:r>
            <a:r>
              <a:rPr lang="es-ES" b="1" dirty="0">
                <a:solidFill>
                  <a:srgbClr val="FF0000"/>
                </a:solidFill>
              </a:rPr>
              <a:t>Todas las actividades evaluativas son individuales </a:t>
            </a:r>
            <a:endParaRPr lang="es-E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7FB6A78-7B2E-83D7-529A-75070F14755C}"/>
              </a:ext>
            </a:extLst>
          </p:cNvPr>
          <p:cNvSpPr txBox="1">
            <a:spLocks/>
          </p:cNvSpPr>
          <p:nvPr/>
        </p:nvSpPr>
        <p:spPr>
          <a:xfrm>
            <a:off x="891049" y="47128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6146" name="Picture 2" descr="De la evaluación de desempeño al SIstema de Desarrollo Continuo">
            <a:extLst>
              <a:ext uri="{FF2B5EF4-FFF2-40B4-BE49-F238E27FC236}">
                <a16:creationId xmlns:a16="http://schemas.microsoft.com/office/drawing/2014/main" id="{F48DEDBB-794F-0A88-4A75-47364BB8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128" y="1491449"/>
            <a:ext cx="5157634" cy="135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13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F08CB-4AA6-7914-B14B-919552360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CD873-CB72-0DAB-56F4-8378449E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4" y="3483488"/>
            <a:ext cx="10515600" cy="3155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400" b="1" dirty="0"/>
              <a:t>INTRODUCCIÓN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54E79B-DD6B-E194-A7E3-854D1F509D2D}"/>
              </a:ext>
            </a:extLst>
          </p:cNvPr>
          <p:cNvSpPr txBox="1">
            <a:spLocks/>
          </p:cNvSpPr>
          <p:nvPr/>
        </p:nvSpPr>
        <p:spPr>
          <a:xfrm>
            <a:off x="891049" y="471282"/>
            <a:ext cx="8227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7FDCEC-6C43-3FBC-2B63-08222B967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49" y="1796845"/>
            <a:ext cx="5571838" cy="40001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39054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okyo">
  <a:themeElements>
    <a:clrScheme name="Tokyo RED NEW">
      <a:dk1>
        <a:srgbClr val="353535"/>
      </a:dk1>
      <a:lt1>
        <a:sysClr val="window" lastClr="FFFFFF"/>
      </a:lt1>
      <a:dk2>
        <a:srgbClr val="353535"/>
      </a:dk2>
      <a:lt2>
        <a:srgbClr val="FFFFFF"/>
      </a:lt2>
      <a:accent1>
        <a:srgbClr val="F92500"/>
      </a:accent1>
      <a:accent2>
        <a:srgbClr val="353535"/>
      </a:accent2>
      <a:accent3>
        <a:srgbClr val="696969"/>
      </a:accent3>
      <a:accent4>
        <a:srgbClr val="B4B6A6"/>
      </a:accent4>
      <a:accent5>
        <a:srgbClr val="C9CABE"/>
      </a:accent5>
      <a:accent6>
        <a:srgbClr val="E4E5DF"/>
      </a:accent6>
      <a:hlink>
        <a:srgbClr val="F92500"/>
      </a:hlink>
      <a:folHlink>
        <a:srgbClr val="696969"/>
      </a:folHlink>
    </a:clrScheme>
    <a:fontScheme name="Другая 3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3">
    <wetp:webextensionref xmlns:r="http://schemas.openxmlformats.org/officeDocument/2006/relationships" r:id="rId3"/>
  </wetp:taskpane>
  <wetp:taskpane dockstate="right" visibility="0" width="438" row="4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21E4D549-B68C-43E4-811C-4C523579CBBE}">
  <we:reference id="wa200005669" version="2.0.0.0" store="es-E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CECB2C9-49DC-4E71-B524-A19C3C8F1935}">
  <we:reference id="wa200007130" version="1.0.0.1" store="es-E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8152B0A-6F0F-48E0-A0B1-90E355BA0979}">
  <we:reference id="wa200006000" version="1.2.1.0" store="es-ES" storeType="OMEX"/>
  <we:alternateReferences>
    <we:reference id="wa200006000" version="1.2.1.0" store="WA200006000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75A240B-5B4F-412D-BEAA-76E9AC60B9E2}">
  <we:reference id="wa200005566" version="3.0.0.3" store="es-E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2110</Words>
  <Application>Microsoft Office PowerPoint</Application>
  <PresentationFormat>Panorámica</PresentationFormat>
  <Paragraphs>245</Paragraphs>
  <Slides>38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Arial</vt:lpstr>
      <vt:lpstr>Calibri</vt:lpstr>
      <vt:lpstr>Calibri Light</vt:lpstr>
      <vt:lpstr>quote-cjk-patch</vt:lpstr>
      <vt:lpstr>Segoe UI</vt:lpstr>
      <vt:lpstr>Segoe UI Semilight</vt:lpstr>
      <vt:lpstr>Wingdings</vt:lpstr>
      <vt:lpstr>Tema de Office</vt:lpstr>
      <vt:lpstr>Diseño personalizado</vt:lpstr>
      <vt:lpstr>1_Tema de Office</vt:lpstr>
      <vt:lpstr>Tokyo</vt:lpstr>
      <vt:lpstr>Curso Metodología de la Investigación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SanderPC</dc:creator>
  <cp:lastModifiedBy>SanderPC</cp:lastModifiedBy>
  <cp:revision>20</cp:revision>
  <dcterms:created xsi:type="dcterms:W3CDTF">2025-09-12T22:18:34Z</dcterms:created>
  <dcterms:modified xsi:type="dcterms:W3CDTF">2025-10-01T21:48:06Z</dcterms:modified>
</cp:coreProperties>
</file>