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1182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10058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5400" b="1">
                <a:solidFill>
                  <a:srgbClr val="F3F4F6"/>
                </a:solidFill>
              </a:defRPr>
            </a:pPr>
            <a:r>
              <a:t>HarborDot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10058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>
                <a:solidFill>
                  <a:srgbClr val="F3F4F6"/>
                </a:solidFill>
              </a:defRPr>
            </a:pPr>
            <a:r>
              <a:t>Dock your day.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10058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>
                <a:solidFill>
                  <a:srgbClr val="F3F4F6"/>
                </a:solidFill>
              </a:defRPr>
            </a:pPr>
            <a:r>
              <a:t>A calm, tactile task app for ADHD minds.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1182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10058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5400" b="1">
                <a:solidFill>
                  <a:srgbClr val="F3F4F6"/>
                </a:solidFill>
              </a:defRPr>
            </a:pPr>
            <a:r>
              <a:t>Roadmap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10058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>
                <a:solidFill>
                  <a:srgbClr val="F3F4F6"/>
                </a:solidFill>
              </a:defRPr>
            </a:pPr>
            <a:r>
              <a:t>v1.0  Core tasks, notes, sync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10058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>
                <a:solidFill>
                  <a:srgbClr val="F3F4F6"/>
                </a:solidFill>
              </a:defRPr>
            </a:pPr>
            <a:r>
              <a:t>v1.1  Dopamine animations, Focus Dock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91839"/>
            <a:ext cx="10058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>
                <a:solidFill>
                  <a:srgbClr val="F3F4F6"/>
                </a:solidFill>
              </a:defRPr>
            </a:pPr>
            <a:r>
              <a:t>v1.2  Templates, cross-note links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023359"/>
            <a:ext cx="10058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>
                <a:solidFill>
                  <a:srgbClr val="F3F4F6"/>
                </a:solidFill>
              </a:defRPr>
            </a:pPr>
            <a:r>
              <a:t>v1.3  Shared lists / Household Mode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1182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10058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5400" b="1">
                <a:solidFill>
                  <a:srgbClr val="F3F4F6"/>
                </a:solidFill>
              </a:defRPr>
            </a:pPr>
            <a:r>
              <a:t>The Need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10058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>
                <a:solidFill>
                  <a:srgbClr val="F3F4F6"/>
                </a:solidFill>
              </a:defRPr>
            </a:pPr>
            <a:r>
              <a:t>ADHD tools often create stress instead of relief.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10058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>
                <a:solidFill>
                  <a:srgbClr val="F3F4F6"/>
                </a:solidFill>
              </a:defRPr>
            </a:pPr>
            <a:r>
              <a:t>HarborDot bridges the gap between notebook calm and digital convenience.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1182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10058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5400" b="1">
                <a:solidFill>
                  <a:srgbClr val="F3F4F6"/>
                </a:solidFill>
              </a:defRPr>
            </a:pPr>
            <a:r>
              <a:t>Introducing HarborDot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10058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>
                <a:solidFill>
                  <a:srgbClr val="F3F4F6"/>
                </a:solidFill>
              </a:defRPr>
            </a:pPr>
            <a:r>
              <a:t>Minimalist, emotionally rewarding task and note app.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10058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>
                <a:solidFill>
                  <a:srgbClr val="F3F4F6"/>
                </a:solidFill>
              </a:defRPr>
            </a:pPr>
            <a:r>
              <a:t>Designed for calm, focus, and satisfaction.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1182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10058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5400" b="1">
                <a:solidFill>
                  <a:srgbClr val="F3F4F6"/>
                </a:solidFill>
              </a:defRPr>
            </a:pPr>
            <a:r>
              <a:t>Overview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10058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>
                <a:solidFill>
                  <a:srgbClr val="F3F4F6"/>
                </a:solidFill>
              </a:defRPr>
            </a:pPr>
            <a:r>
              <a:t>Daily task tracking with satisfying cycles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10058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>
                <a:solidFill>
                  <a:srgbClr val="F3F4F6"/>
                </a:solidFill>
              </a:defRPr>
            </a:pPr>
            <a:r>
              <a:t>Color-coded calendar dots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91839"/>
            <a:ext cx="10058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>
                <a:solidFill>
                  <a:srgbClr val="F3F4F6"/>
                </a:solidFill>
              </a:defRPr>
            </a:pPr>
            <a:r>
              <a:t>Notes and Markdown preview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023359"/>
            <a:ext cx="10058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>
                <a:solidFill>
                  <a:srgbClr val="F3F4F6"/>
                </a:solidFill>
              </a:defRPr>
            </a:pPr>
            <a:r>
              <a:t>Gentle reminders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754879"/>
            <a:ext cx="10058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>
                <a:solidFill>
                  <a:srgbClr val="F3F4F6"/>
                </a:solidFill>
              </a:defRPr>
            </a:pPr>
            <a:r>
              <a:t>Seamless iCloud sync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1182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10058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5400" b="1">
                <a:solidFill>
                  <a:srgbClr val="F3F4F6"/>
                </a:solidFill>
              </a:defRPr>
            </a:pPr>
            <a:r>
              <a:t>The Dopamine Loop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10058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>
                <a:solidFill>
                  <a:srgbClr val="F3F4F6"/>
                </a:solidFill>
              </a:defRPr>
            </a:pPr>
            <a:r>
              <a:t>Soft animations and haptic feedback create rewarding progress.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10058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>
                <a:solidFill>
                  <a:srgbClr val="F3F4F6"/>
                </a:solidFill>
              </a:defRPr>
            </a:pPr>
            <a:r>
              <a:t>Every tap feels satisfying — not stressful.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1182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10058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5400" b="1">
                <a:solidFill>
                  <a:srgbClr val="F3F4F6"/>
                </a:solidFill>
              </a:defRPr>
            </a:pPr>
            <a:r>
              <a:t>Core Features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10058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>
                <a:solidFill>
                  <a:srgbClr val="F3F4F6"/>
                </a:solidFill>
              </a:defRPr>
            </a:pPr>
            <a:r>
              <a:t>Task states: Normal → In Progress → Done → Not Complete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10058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>
                <a:solidFill>
                  <a:srgbClr val="F3F4F6"/>
                </a:solidFill>
              </a:defRPr>
            </a:pPr>
            <a:r>
              <a:t>Color tags for visual context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91839"/>
            <a:ext cx="10058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>
                <a:solidFill>
                  <a:srgbClr val="F3F4F6"/>
                </a:solidFill>
              </a:defRPr>
            </a:pPr>
            <a:r>
              <a:t>Markdown notes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023359"/>
            <a:ext cx="10058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>
                <a:solidFill>
                  <a:srgbClr val="F3F4F6"/>
                </a:solidFill>
              </a:defRPr>
            </a:pPr>
            <a:r>
              <a:t>Gentle reminders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754879"/>
            <a:ext cx="10058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>
                <a:solidFill>
                  <a:srgbClr val="F3F4F6"/>
                </a:solidFill>
              </a:defRPr>
            </a:pPr>
            <a:r>
              <a:t>iCloud sync across devices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1182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10058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5400" b="1">
                <a:solidFill>
                  <a:srgbClr val="F3F4F6"/>
                </a:solidFill>
              </a:defRPr>
            </a:pPr>
            <a:r>
              <a:t>Why HarborDot Is Different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10058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>
                <a:solidFill>
                  <a:srgbClr val="F3F4F6"/>
                </a:solidFill>
              </a:defRPr>
            </a:pPr>
            <a:r>
              <a:t>Other apps: cluttered dashboards, stressful streaks.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10058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>
                <a:solidFill>
                  <a:srgbClr val="F3F4F6"/>
                </a:solidFill>
              </a:defRPr>
            </a:pPr>
            <a:r>
              <a:t>HarborDot: calm visuals, gentle dopamine, peaceful productivity.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1182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10058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5400" b="1">
                <a:solidFill>
                  <a:srgbClr val="F3F4F6"/>
                </a:solidFill>
              </a:defRPr>
            </a:pPr>
            <a:r>
              <a:t>The Notebook You Always Have With You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1182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10058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5400" b="1">
                <a:solidFill>
                  <a:srgbClr val="F3F4F6"/>
                </a:solidFill>
              </a:defRPr>
            </a:pPr>
            <a:r>
              <a:t>HarborDot isn’t about productivity — it’s about peace.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