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7" r:id="rId4"/>
    <p:sldId id="270" r:id="rId5"/>
    <p:sldId id="271" r:id="rId6"/>
    <p:sldId id="274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‹nr.›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‹nr.›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‹nr.›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‹nr.›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‹nr.›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‹nr.›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‹nr.›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‹nr.›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1/19/2019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FruitAll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Sander Fraeyman</a:t>
            </a:r>
            <a:br>
              <a:rPr lang="en-US" dirty="0"/>
            </a:br>
            <a:r>
              <a:rPr lang="en-US" dirty="0" err="1"/>
              <a:t>Thymon</a:t>
            </a:r>
            <a:r>
              <a:rPr lang="en-US" dirty="0"/>
              <a:t> Van </a:t>
            </a:r>
            <a:r>
              <a:rPr lang="en-US" dirty="0" err="1"/>
              <a:t>Spaendonck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FruitAll</a:t>
            </a:r>
            <a:r>
              <a:rPr lang="en-US" dirty="0"/>
              <a:t> </a:t>
            </a:r>
            <a:r>
              <a:rPr lang="en-US" dirty="0" err="1"/>
              <a:t>webshop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Fruit, </a:t>
            </a:r>
            <a:r>
              <a:rPr lang="en-US" dirty="0" err="1"/>
              <a:t>groenten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meer</a:t>
            </a:r>
            <a:endParaRPr dirty="0"/>
          </a:p>
          <a:p>
            <a:r>
              <a:rPr lang="en-US" dirty="0" err="1"/>
              <a:t>Steun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boeren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ondernemers</a:t>
            </a:r>
            <a:endParaRPr dirty="0"/>
          </a:p>
          <a:p>
            <a:r>
              <a:rPr lang="en-US" dirty="0" err="1"/>
              <a:t>Enkel</a:t>
            </a:r>
            <a:r>
              <a:rPr lang="en-US" dirty="0"/>
              <a:t> de </a:t>
            </a:r>
            <a:r>
              <a:rPr lang="en-US" dirty="0" err="1"/>
              <a:t>meest</a:t>
            </a:r>
            <a:r>
              <a:rPr lang="en-US" dirty="0"/>
              <a:t> verse </a:t>
            </a:r>
            <a:r>
              <a:rPr lang="en-US" dirty="0" err="1"/>
              <a:t>producten</a:t>
            </a:r>
            <a:endParaRPr lang="en-US" dirty="0"/>
          </a:p>
          <a:p>
            <a:r>
              <a:rPr lang="en-US" dirty="0" err="1"/>
              <a:t>Democratische</a:t>
            </a:r>
            <a:r>
              <a:rPr lang="en-US" dirty="0"/>
              <a:t> </a:t>
            </a:r>
            <a:r>
              <a:rPr lang="en-US" dirty="0" err="1"/>
              <a:t>prijzen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producten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Huidige</a:t>
            </a:r>
            <a:r>
              <a:rPr lang="en-US" dirty="0"/>
              <a:t> partners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AD54DD1-F359-44E6-A28A-AE3AA32A2FC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" b="323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Leveren</a:t>
            </a:r>
            <a:r>
              <a:rPr lang="en-US" dirty="0"/>
              <a:t> </a:t>
            </a:r>
            <a:r>
              <a:rPr lang="en-US" dirty="0" err="1"/>
              <a:t>heerlijk</a:t>
            </a:r>
            <a:r>
              <a:rPr lang="en-US" dirty="0"/>
              <a:t> fruit, </a:t>
            </a:r>
            <a:r>
              <a:rPr lang="en-US" dirty="0" err="1"/>
              <a:t>prachtige</a:t>
            </a:r>
            <a:r>
              <a:rPr lang="en-US" dirty="0"/>
              <a:t> </a:t>
            </a:r>
            <a:r>
              <a:rPr lang="en-US" dirty="0" err="1"/>
              <a:t>fruitmanden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biologische</a:t>
            </a:r>
            <a:r>
              <a:rPr lang="en-US" dirty="0"/>
              <a:t> </a:t>
            </a:r>
            <a:r>
              <a:rPr lang="en-US" dirty="0" err="1"/>
              <a:t>voedingsproducten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166E1D3-009C-40F9-A03C-24E25ABC09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" b="32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err="1"/>
              <a:t>Smaakvolle</a:t>
            </a:r>
            <a:r>
              <a:rPr lang="en-US" dirty="0"/>
              <a:t> </a:t>
            </a:r>
            <a:r>
              <a:rPr lang="en-US" dirty="0" err="1"/>
              <a:t>seizoensgroenten</a:t>
            </a:r>
            <a:r>
              <a:rPr lang="en-US" dirty="0"/>
              <a:t> van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lokaal</a:t>
            </a:r>
            <a:r>
              <a:rPr lang="en-US" dirty="0"/>
              <a:t> </a:t>
            </a:r>
            <a:r>
              <a:rPr lang="en-US" dirty="0" err="1"/>
              <a:t>familiebedrijf</a:t>
            </a:r>
            <a:r>
              <a:rPr lang="en-US" dirty="0"/>
              <a:t> </a:t>
            </a:r>
            <a:r>
              <a:rPr lang="en-US" dirty="0" err="1"/>
              <a:t>sinds</a:t>
            </a:r>
            <a:r>
              <a:rPr lang="en-US" dirty="0"/>
              <a:t> 1932</a:t>
            </a:r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1" y="1330347"/>
            <a:ext cx="3981185" cy="2103120"/>
          </a:xfrm>
        </p:spPr>
        <p:txBody>
          <a:bodyPr/>
          <a:lstStyle/>
          <a:p>
            <a:r>
              <a:rPr lang="en-US" dirty="0" err="1"/>
              <a:t>Winkelomgeving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6B60B8-CE5B-458B-A117-FCCBC9223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266120"/>
            <a:ext cx="6172200" cy="43257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Gebruiksvriendelijk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intuïtief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de </a:t>
            </a:r>
            <a:r>
              <a:rPr lang="en-US" dirty="0" err="1"/>
              <a:t>klant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producten</a:t>
            </a:r>
            <a:r>
              <a:rPr lang="en-US" dirty="0"/>
              <a:t> </a:t>
            </a:r>
            <a:r>
              <a:rPr lang="en-US" dirty="0" err="1"/>
              <a:t>comfortabel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ontdekken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E7E146-18A9-46FF-8C4D-79FBF12E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Verloop gebruiker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C3E4B-B174-427E-B7BB-357E728A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Account aanmaken met adres</a:t>
            </a:r>
          </a:p>
          <a:p>
            <a:r>
              <a:rPr lang="nl-BE" dirty="0"/>
              <a:t>Kies producten uit de winkel</a:t>
            </a:r>
          </a:p>
          <a:p>
            <a:r>
              <a:rPr lang="nl-BE" dirty="0"/>
              <a:t>Pas winkelmandje aan naar wens</a:t>
            </a:r>
          </a:p>
          <a:p>
            <a:r>
              <a:rPr lang="nl-BE" dirty="0"/>
              <a:t>Bestel producten en ontvang e-mailbevestiging</a:t>
            </a:r>
          </a:p>
          <a:p>
            <a:r>
              <a:rPr lang="nl-BE" dirty="0"/>
              <a:t>Voer betaling uit via overschrijving</a:t>
            </a:r>
          </a:p>
          <a:p>
            <a:r>
              <a:rPr lang="nl-BE" dirty="0"/>
              <a:t>Ontvang bestelling via afleverdienst</a:t>
            </a:r>
          </a:p>
        </p:txBody>
      </p:sp>
    </p:spTree>
    <p:extLst>
      <p:ext uri="{BB962C8B-B14F-4D97-AF65-F5344CB8AC3E}">
        <p14:creationId xmlns:p14="http://schemas.microsoft.com/office/powerpoint/2010/main" val="32055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E7E146-18A9-46FF-8C4D-79FBF12E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Opties </a:t>
            </a:r>
            <a:r>
              <a:rPr lang="nl-BE" dirty="0" err="1"/>
              <a:t>Shopadmin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C3E4B-B174-427E-B7BB-357E728A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Product </a:t>
            </a:r>
          </a:p>
          <a:p>
            <a:pPr lvl="1"/>
            <a:r>
              <a:rPr lang="nl-BE" dirty="0"/>
              <a:t>Toevoegen</a:t>
            </a:r>
          </a:p>
          <a:p>
            <a:pPr lvl="1"/>
            <a:r>
              <a:rPr lang="nl-BE" dirty="0"/>
              <a:t>Verwijderen</a:t>
            </a:r>
          </a:p>
          <a:p>
            <a:pPr lvl="1"/>
            <a:r>
              <a:rPr lang="nl-BE" dirty="0"/>
              <a:t>Aanpassen</a:t>
            </a:r>
          </a:p>
          <a:p>
            <a:r>
              <a:rPr lang="nl-BE" dirty="0"/>
              <a:t>Handelaar</a:t>
            </a:r>
          </a:p>
          <a:p>
            <a:pPr lvl="1"/>
            <a:r>
              <a:rPr lang="nl-BE" dirty="0"/>
              <a:t>Toevoegen</a:t>
            </a:r>
          </a:p>
          <a:p>
            <a:pPr lvl="1"/>
            <a:r>
              <a:rPr lang="nl-BE" dirty="0"/>
              <a:t>Verwijderen</a:t>
            </a:r>
          </a:p>
          <a:p>
            <a:pPr lvl="1"/>
            <a:r>
              <a:rPr lang="nl-BE" dirty="0"/>
              <a:t>Aanpassen </a:t>
            </a:r>
          </a:p>
        </p:txBody>
      </p:sp>
    </p:spTree>
    <p:extLst>
      <p:ext uri="{BB962C8B-B14F-4D97-AF65-F5344CB8AC3E}">
        <p14:creationId xmlns:p14="http://schemas.microsoft.com/office/powerpoint/2010/main" val="313494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FruitAll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Sander Fraeyman</a:t>
            </a:r>
            <a:br>
              <a:rPr lang="en-US" dirty="0"/>
            </a:br>
            <a:r>
              <a:rPr lang="en-US" dirty="0" err="1"/>
              <a:t>Thymon</a:t>
            </a:r>
            <a:r>
              <a:rPr lang="en-US" dirty="0"/>
              <a:t> Van </a:t>
            </a:r>
            <a:r>
              <a:rPr lang="en-US" dirty="0" err="1"/>
              <a:t>Spaendonck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0</TotalTime>
  <Words>104</Words>
  <Application>Microsoft Office PowerPoint</Application>
  <PresentationFormat>Breedbeeld</PresentationFormat>
  <Paragraphs>30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Segoe Print</vt:lpstr>
      <vt:lpstr>Nature Illustration 16x9</vt:lpstr>
      <vt:lpstr>FruitAll</vt:lpstr>
      <vt:lpstr>FruitAll webshop</vt:lpstr>
      <vt:lpstr>Huidige partners</vt:lpstr>
      <vt:lpstr>Winkelomgeving</vt:lpstr>
      <vt:lpstr>Verloop gebruiker</vt:lpstr>
      <vt:lpstr>Opties Shopadmin</vt:lpstr>
      <vt:lpstr>FruitAll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FruitAll</dc:title>
  <dc:creator>sander fraeyman</dc:creator>
  <cp:lastModifiedBy>Thymon van spaendonck</cp:lastModifiedBy>
  <cp:revision>8</cp:revision>
  <dcterms:created xsi:type="dcterms:W3CDTF">2019-01-19T10:57:20Z</dcterms:created>
  <dcterms:modified xsi:type="dcterms:W3CDTF">2019-01-20T12:32:30Z</dcterms:modified>
</cp:coreProperties>
</file>