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81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C486F92-DD6D-5440-B02D-605576D3CBCC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3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97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1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40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70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1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11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5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7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5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5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2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1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5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3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86F92-DD6D-5440-B02D-605576D3CBCC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71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u="none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yspace.csumb.edu/~milara/cst336/challenges/movie_reviews/movie_reviews.php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EFE5-EE65-034C-ABE6-D713338CC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6518" y="-685823"/>
            <a:ext cx="9414428" cy="2387600"/>
          </a:xfrm>
        </p:spPr>
        <p:txBody>
          <a:bodyPr>
            <a:normAutofit/>
          </a:bodyPr>
          <a:lstStyle/>
          <a:p>
            <a:r>
              <a:rPr lang="en-US" dirty="0"/>
              <a:t>CST336 Internet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A3656-E414-1E49-9EEE-CE4AA34D6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692" y="2097495"/>
            <a:ext cx="6678909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Practice 2: </a:t>
            </a:r>
            <a:r>
              <a:rPr lang="en-US" sz="3600" dirty="0"/>
              <a:t>PHP arrays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0095A-1CFE-0C4C-BE3E-FB232BB84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16" t="11455" r="15316" b="11404"/>
          <a:stretch/>
        </p:blipFill>
        <p:spPr>
          <a:xfrm>
            <a:off x="5073218" y="2952087"/>
            <a:ext cx="2963062" cy="1761067"/>
          </a:xfrm>
          <a:prstGeom prst="rect">
            <a:avLst/>
          </a:prstGeom>
          <a:effectLst>
            <a:softEdge rad="177800"/>
          </a:effectLst>
        </p:spPr>
      </p:pic>
      <p:pic>
        <p:nvPicPr>
          <p:cNvPr id="1026" name="Picture 2" descr="C:\Users\lara4594\Downloads\p3\CSUMB-logo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464" y="5450490"/>
            <a:ext cx="4268420" cy="112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06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6D7713-C33E-E94F-B83D-B08A399BD2DB}"/>
              </a:ext>
            </a:extLst>
          </p:cNvPr>
          <p:cNvSpPr txBox="1"/>
          <p:nvPr/>
        </p:nvSpPr>
        <p:spPr>
          <a:xfrm>
            <a:off x="3839920" y="58182"/>
            <a:ext cx="5500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Task: Create a Movie Reviews page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906" y="581402"/>
            <a:ext cx="7290955" cy="6262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89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6D7713-C33E-E94F-B83D-B08A399BD2DB}"/>
              </a:ext>
            </a:extLst>
          </p:cNvPr>
          <p:cNvSpPr txBox="1"/>
          <p:nvPr/>
        </p:nvSpPr>
        <p:spPr>
          <a:xfrm>
            <a:off x="4997908" y="0"/>
            <a:ext cx="2207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Directions: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DCB83A-DD99-BE44-8DA7-C6EED38A3A07}"/>
              </a:ext>
            </a:extLst>
          </p:cNvPr>
          <p:cNvSpPr/>
          <p:nvPr/>
        </p:nvSpPr>
        <p:spPr>
          <a:xfrm>
            <a:off x="1066800" y="646330"/>
            <a:ext cx="10312400" cy="60857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Work INDIVIDUALLY for </a:t>
            </a:r>
            <a:r>
              <a:rPr lang="en-US" sz="2400" b="1" dirty="0">
                <a:solidFill>
                  <a:schemeClr val="bg1"/>
                </a:solidFill>
              </a:rPr>
              <a:t>15 minutes</a:t>
            </a:r>
            <a:r>
              <a:rPr lang="en-US" sz="2000" b="1" dirty="0">
                <a:solidFill>
                  <a:schemeClr val="bg1"/>
                </a:solidFill>
              </a:rPr>
              <a:t>. 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DO NOT talk to your partner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1) Upload the “</a:t>
            </a:r>
            <a:r>
              <a:rPr lang="en-US" sz="2400" dirty="0">
                <a:solidFill>
                  <a:srgbClr val="C00000"/>
                </a:solidFill>
              </a:rPr>
              <a:t>p3</a:t>
            </a:r>
            <a:r>
              <a:rPr lang="en-US" sz="2400" dirty="0">
                <a:solidFill>
                  <a:schemeClr val="bg1"/>
                </a:solidFill>
              </a:rPr>
              <a:t>” folder located in your local computer (from the file you unzipped) to your “</a:t>
            </a:r>
            <a:r>
              <a:rPr lang="en-US" sz="2400" dirty="0">
                <a:solidFill>
                  <a:srgbClr val="C00000"/>
                </a:solidFill>
              </a:rPr>
              <a:t>practice</a:t>
            </a:r>
            <a:r>
              <a:rPr lang="en-US" sz="2400" dirty="0">
                <a:solidFill>
                  <a:schemeClr val="bg1"/>
                </a:solidFill>
              </a:rPr>
              <a:t>” folder, in C9. 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2) In C9, open and run the “</a:t>
            </a:r>
            <a:r>
              <a:rPr lang="en-US" sz="2400" dirty="0" err="1">
                <a:solidFill>
                  <a:srgbClr val="C00000"/>
                </a:solidFill>
              </a:rPr>
              <a:t>reviews.php</a:t>
            </a:r>
            <a:r>
              <a:rPr lang="en-US" sz="2400" dirty="0">
                <a:solidFill>
                  <a:schemeClr val="bg1"/>
                </a:solidFill>
              </a:rPr>
              <a:t>” program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3) Within the “</a:t>
            </a:r>
            <a:r>
              <a:rPr lang="en-US" sz="2400" dirty="0">
                <a:solidFill>
                  <a:srgbClr val="C00000"/>
                </a:solidFill>
              </a:rPr>
              <a:t>main</a:t>
            </a:r>
            <a:r>
              <a:rPr lang="en-US" sz="2400" dirty="0">
                <a:solidFill>
                  <a:schemeClr val="bg1"/>
                </a:solidFill>
              </a:rPr>
              <a:t>” div container, add a for loop to display 4 reviews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4) Modify the code to display the 4 random reviews in </a:t>
            </a:r>
            <a:r>
              <a:rPr lang="en-US" sz="2400" b="1" dirty="0">
                <a:solidFill>
                  <a:schemeClr val="bg1"/>
                </a:solidFill>
              </a:rPr>
              <a:t>alphabetical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>
                <a:solidFill>
                  <a:schemeClr val="bg1"/>
                </a:solidFill>
              </a:rPr>
              <a:t>order </a:t>
            </a:r>
            <a:br>
              <a:rPr lang="en-US" sz="2400">
                <a:solidFill>
                  <a:schemeClr val="bg1"/>
                </a:solidFill>
              </a:rPr>
            </a:br>
            <a:r>
              <a:rPr lang="en-US" sz="240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hint: use the sort() </a:t>
            </a:r>
            <a:r>
              <a:rPr lang="en-US" sz="2400">
                <a:solidFill>
                  <a:schemeClr val="bg1"/>
                </a:solidFill>
              </a:rPr>
              <a:t>array function)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5) Update the </a:t>
            </a:r>
            <a:r>
              <a:rPr lang="en-US" sz="2400" dirty="0" err="1">
                <a:solidFill>
                  <a:srgbClr val="C00000"/>
                </a:solidFill>
              </a:rPr>
              <a:t>movieReviews</a:t>
            </a:r>
            <a:r>
              <a:rPr lang="en-US" sz="2400" dirty="0">
                <a:solidFill>
                  <a:srgbClr val="C00000"/>
                </a:solidFill>
              </a:rPr>
              <a:t>()</a:t>
            </a:r>
            <a:r>
              <a:rPr lang="en-US" sz="2400" dirty="0">
                <a:solidFill>
                  <a:schemeClr val="bg1"/>
                </a:solidFill>
              </a:rPr>
              <a:t> function to assign four random percentages to the </a:t>
            </a:r>
            <a:r>
              <a:rPr lang="en-US" sz="2400" dirty="0">
                <a:solidFill>
                  <a:srgbClr val="C00000"/>
                </a:solidFill>
              </a:rPr>
              <a:t>$ratings </a:t>
            </a:r>
            <a:r>
              <a:rPr lang="en-US" sz="2400" dirty="0">
                <a:solidFill>
                  <a:schemeClr val="bg1"/>
                </a:solidFill>
              </a:rPr>
              <a:t>array (the sum of the percentages must be 100)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4C4783-1104-AF45-867A-76A244754BF4}"/>
              </a:ext>
            </a:extLst>
          </p:cNvPr>
          <p:cNvSpPr txBox="1"/>
          <p:nvPr/>
        </p:nvSpPr>
        <p:spPr>
          <a:xfrm>
            <a:off x="5103719" y="6122503"/>
            <a:ext cx="2785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See Program Sample</a:t>
            </a:r>
            <a:endParaRPr lang="en-US" sz="24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5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6D7713-C33E-E94F-B83D-B08A399BD2DB}"/>
              </a:ext>
            </a:extLst>
          </p:cNvPr>
          <p:cNvSpPr txBox="1"/>
          <p:nvPr/>
        </p:nvSpPr>
        <p:spPr>
          <a:xfrm>
            <a:off x="5077007" y="0"/>
            <a:ext cx="2207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Directions: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DCB83A-DD99-BE44-8DA7-C6EED38A3A07}"/>
              </a:ext>
            </a:extLst>
          </p:cNvPr>
          <p:cNvSpPr/>
          <p:nvPr/>
        </p:nvSpPr>
        <p:spPr>
          <a:xfrm>
            <a:off x="808383" y="646331"/>
            <a:ext cx="10774017" cy="58899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Work in pairs for 50 minutes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Remember to use ONLY ONE computer and SWITCH typing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marL="971550" lvl="1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Assign a random value to </a:t>
            </a:r>
            <a:r>
              <a:rPr lang="en-US" sz="2800" dirty="0">
                <a:solidFill>
                  <a:srgbClr val="C00000"/>
                </a:solidFill>
              </a:rPr>
              <a:t>$</a:t>
            </a:r>
            <a:r>
              <a:rPr lang="en-US" sz="2800" dirty="0" err="1">
                <a:solidFill>
                  <a:srgbClr val="C00000"/>
                </a:solidFill>
              </a:rPr>
              <a:t>totalReviews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(from 100 to 300)</a:t>
            </a:r>
          </a:p>
          <a:p>
            <a:pPr marL="971550" lvl="1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Display the right number of stars (rounded value of </a:t>
            </a:r>
            <a:r>
              <a:rPr lang="en-US" sz="2800" dirty="0">
                <a:solidFill>
                  <a:srgbClr val="C00000"/>
                </a:solidFill>
              </a:rPr>
              <a:t>$</a:t>
            </a:r>
            <a:r>
              <a:rPr lang="en-US" sz="2800" dirty="0" err="1">
                <a:solidFill>
                  <a:srgbClr val="C00000"/>
                </a:solidFill>
              </a:rPr>
              <a:t>overallRating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  <a:p>
            <a:pPr marL="971550" lvl="1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Display the Movie Title in the right format (Capitalize words, no _ )</a:t>
            </a:r>
          </a:p>
          <a:p>
            <a:pPr marL="971550" lvl="1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Display four random movies ordered by title </a:t>
            </a:r>
          </a:p>
          <a:p>
            <a:pPr marL="971550" lvl="1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Display four random ratings below each movie</a:t>
            </a:r>
          </a:p>
          <a:p>
            <a:pPr marL="971550" lvl="1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Display a background image</a:t>
            </a:r>
          </a:p>
          <a:p>
            <a:pPr lvl="1"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0DB801-AF2D-9A4F-8087-A8F0265937F4}"/>
              </a:ext>
            </a:extLst>
          </p:cNvPr>
          <p:cNvSpPr/>
          <p:nvPr/>
        </p:nvSpPr>
        <p:spPr>
          <a:xfrm>
            <a:off x="-3000190" y="1469117"/>
            <a:ext cx="10397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400" dirty="0">
                <a:solidFill>
                  <a:srgbClr val="C00000"/>
                </a:solidFill>
              </a:rPr>
              <a:t>For </a:t>
            </a:r>
            <a:r>
              <a:rPr lang="en-US" sz="2400" b="1" dirty="0">
                <a:solidFill>
                  <a:srgbClr val="C00000"/>
                </a:solidFill>
              </a:rPr>
              <a:t>one extra point: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0B2592-6758-C04B-9B15-3D5EC4F79BD7}"/>
              </a:ext>
            </a:extLst>
          </p:cNvPr>
          <p:cNvSpPr/>
          <p:nvPr/>
        </p:nvSpPr>
        <p:spPr>
          <a:xfrm>
            <a:off x="-2985512" y="4405484"/>
            <a:ext cx="10397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400" dirty="0">
                <a:solidFill>
                  <a:srgbClr val="C00000"/>
                </a:solidFill>
              </a:rPr>
              <a:t>For </a:t>
            </a:r>
            <a:r>
              <a:rPr lang="en-US" sz="2400" b="1" dirty="0">
                <a:solidFill>
                  <a:srgbClr val="C00000"/>
                </a:solidFill>
              </a:rPr>
              <a:t>two extra points: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88F89A-1BE7-4147-8E36-5D6EE6E3DAA1}"/>
              </a:ext>
            </a:extLst>
          </p:cNvPr>
          <p:cNvSpPr txBox="1"/>
          <p:nvPr/>
        </p:nvSpPr>
        <p:spPr>
          <a:xfrm>
            <a:off x="1338468" y="4867149"/>
            <a:ext cx="101246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1"/>
                </a:solidFill>
              </a:rPr>
              <a:t>Below the four reviews, display the movie with the highest overall rating (title and poster)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1"/>
                </a:solidFill>
              </a:rPr>
              <a:t>If the movie is “Ready Player One”, the 4-stars value should be higher than 75</a:t>
            </a:r>
          </a:p>
          <a:p>
            <a:pPr marL="457200" indent="-457200">
              <a:buAutoNum type="arabicParenR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0502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CST336 Internet programming&amp;quot;&quot;/&gt;&lt;property id=&quot;20307&quot; value=&quot;256&quot;/&gt;&lt;/object&gt;&lt;object type=&quot;3&quot; unique_id=&quot;10004&quot;&gt;&lt;property id=&quot;20148&quot; value=&quot;5&quot;/&gt;&lt;property id=&quot;20300&quot; value=&quot;Slide 2&quot;/&gt;&lt;property id=&quot;20307&quot; value=&quot;257&quot;/&gt;&lt;/object&gt;&lt;object type=&quot;3&quot; unique_id=&quot;10005&quot;&gt;&lt;property id=&quot;20148&quot; value=&quot;5&quot;/&gt;&lt;property id=&quot;20300&quot; value=&quot;Slide 3&quot;/&gt;&lt;property id=&quot;20307&quot; value=&quot;258&quot;/&gt;&lt;/object&gt;&lt;object type=&quot;3&quot; unique_id=&quot;10006&quot;&gt;&lt;property id=&quot;20148&quot; value=&quot;5&quot;/&gt;&lt;property id=&quot;20300&quot; value=&quot;Slide 4&quot;/&gt;&lt;property id=&quot;20307&quot; value=&quot;260&quot;/&gt;&lt;/object&gt;&lt;/object&gt;&lt;object type=&quot;8&quot; unique_id=&quot;10012&quot;&gt;&lt;/object&gt;&lt;/object&gt;&lt;/database&gt;"/>
  <p:tag name="MMPROD_NEXTUNIQUEID" val="10009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{C6BBF4F0-D5EE-9A43-B804-D5DF13268EDE}tf10001122</Template>
  <TotalTime>130</TotalTime>
  <Words>80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CST336 Internet programming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CST336 Internet programming</dc:title>
  <dc:creator>Miguel Lara</dc:creator>
  <cp:lastModifiedBy>Miguel Lara</cp:lastModifiedBy>
  <cp:revision>27</cp:revision>
  <dcterms:created xsi:type="dcterms:W3CDTF">2018-09-10T04:04:36Z</dcterms:created>
  <dcterms:modified xsi:type="dcterms:W3CDTF">2018-09-22T06:28:10Z</dcterms:modified>
</cp:coreProperties>
</file>