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691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4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91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3166560" y="2138400"/>
            <a:ext cx="391860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Intro to MongoDB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03640" y="1326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Query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>
            <a:off x="1646280" y="4341960"/>
            <a:ext cx="725796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0" t="0" r="0" b="13"/>
          <a:stretch/>
        </p:blipFill>
        <p:spPr>
          <a:xfrm>
            <a:off x="228240" y="2514600"/>
            <a:ext cx="4746960" cy="29646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4978080" y="2514600"/>
            <a:ext cx="4848840" cy="296460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914400" y="1740600"/>
            <a:ext cx="333576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715000" y="1742400"/>
            <a:ext cx="39250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(Spring-Data)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503640" y="1326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Update operators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1646280" y="4341960"/>
            <a:ext cx="7257960" cy="30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715000" y="1742400"/>
            <a:ext cx="392508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Java (Spring-Data)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029200" y="2576880"/>
            <a:ext cx="4849560" cy="29095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56320" y="2576880"/>
            <a:ext cx="4770000" cy="290664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914400" y="1740600"/>
            <a:ext cx="3335760" cy="5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Microsoft YaHei"/>
              </a:rPr>
              <a:t>MongoDB Shell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503640" y="1371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Aggregate pipelines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Multi-stage pipelines that transform documents into aggregated results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Simplify complex queries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Create new documents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Sorting, grouping, aggregating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3560" cy="34225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895200" y="2057400"/>
            <a:ext cx="5481360" cy="34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685440" y="2056680"/>
            <a:ext cx="3193560" cy="342252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895560" y="2057400"/>
            <a:ext cx="5481360" cy="342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503640" y="1326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Change streams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Access real-time data changes on: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Deployments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510480" y="83412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Optimize and put constraints on queries 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2743200" y="2277720"/>
            <a:ext cx="4569120" cy="320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503640" y="1326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Transactions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Atomicity across multiple: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Operations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Collections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Databases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Shards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29160" y="1143000"/>
            <a:ext cx="6855120" cy="385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503640" y="1326240"/>
            <a:ext cx="9056520" cy="32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And more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Document references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Time series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Tree structures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buNone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Etc.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886200" y="1828800"/>
            <a:ext cx="2054520" cy="20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29160" y="1143000"/>
            <a:ext cx="6855120" cy="38548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7830720" y="457200"/>
            <a:ext cx="1768680" cy="176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3629520" y="714600"/>
            <a:ext cx="3455280" cy="45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457200" y="131832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store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3932640" y="2514600"/>
            <a:ext cx="20080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Microsoft YaHei"/>
              </a:rPr>
              <a:t>Concepts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142280" y="2142720"/>
            <a:ext cx="3648960" cy="19638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255640" y="2142720"/>
            <a:ext cx="3648960" cy="19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79000" cy="43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03640" y="225720"/>
            <a:ext cx="90558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503640" y="1326240"/>
            <a:ext cx="9055800" cy="32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40824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970360" y="1117080"/>
            <a:ext cx="3879000" cy="43117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057400" y="2514600"/>
            <a:ext cx="1368720" cy="455400"/>
          </a:xfrm>
          <a:prstGeom prst="wedgeRoundRectCallout">
            <a:avLst>
              <a:gd name="adj1" fmla="val 80777"/>
              <a:gd name="adj2" fmla="val -75649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Key/Value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629400" y="1828800"/>
            <a:ext cx="2054520" cy="454320"/>
          </a:xfrm>
          <a:prstGeom prst="wedgeRoundRectCallout">
            <a:avLst>
              <a:gd name="adj1" fmla="val -123703"/>
              <a:gd name="adj2" fmla="val 65810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String/Num/Bool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629400" y="2514600"/>
            <a:ext cx="2054520" cy="454320"/>
          </a:xfrm>
          <a:prstGeom prst="wedgeRoundRectCallout">
            <a:avLst>
              <a:gd name="adj1" fmla="val -117087"/>
              <a:gd name="adj2" fmla="val 30643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629400" y="3200400"/>
            <a:ext cx="2054520" cy="454320"/>
          </a:xfrm>
          <a:prstGeom prst="wedgeRoundRectCallout">
            <a:avLst>
              <a:gd name="adj1" fmla="val -170310"/>
              <a:gd name="adj2" fmla="val 6903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057400" y="1828800"/>
            <a:ext cx="1368720" cy="454320"/>
          </a:xfrm>
          <a:prstGeom prst="wedgeRoundRectCallout">
            <a:avLst>
              <a:gd name="adj1" fmla="val 70929"/>
              <a:gd name="adj2" fmla="val 27602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Root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2023-09-24T17:44:15Z</dcterms:modified>
  <cp:revision>120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