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24.png" ContentType="image/png"/>
  <Override PartName="/ppt/media/image29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03640" y="132624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3166560" y="2138400"/>
            <a:ext cx="3917880" cy="5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Intro to MongoDB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03640" y="225720"/>
            <a:ext cx="905508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503640" y="132624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78280" cy="431100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2057400" y="2514600"/>
            <a:ext cx="1368000" cy="454680"/>
          </a:xfrm>
          <a:prstGeom prst="wedgeRoundRectCallout">
            <a:avLst>
              <a:gd name="adj1" fmla="val 80777"/>
              <a:gd name="adj2" fmla="val -75649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Key/Value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6629400" y="1828800"/>
            <a:ext cx="2053800" cy="453600"/>
          </a:xfrm>
          <a:prstGeom prst="wedgeRoundRectCallout">
            <a:avLst>
              <a:gd name="adj1" fmla="val -123703"/>
              <a:gd name="adj2" fmla="val 65810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String/Num/Bool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629400" y="2514600"/>
            <a:ext cx="2053800" cy="453600"/>
          </a:xfrm>
          <a:prstGeom prst="wedgeRoundRectCallout">
            <a:avLst>
              <a:gd name="adj1" fmla="val -117087"/>
              <a:gd name="adj2" fmla="val 3064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6629400" y="3200400"/>
            <a:ext cx="2053800" cy="453600"/>
          </a:xfrm>
          <a:prstGeom prst="wedgeRoundRectCallout">
            <a:avLst>
              <a:gd name="adj1" fmla="val -170310"/>
              <a:gd name="adj2" fmla="val 69037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2057400" y="1828800"/>
            <a:ext cx="1368000" cy="453600"/>
          </a:xfrm>
          <a:prstGeom prst="wedgeRoundRectCallout">
            <a:avLst>
              <a:gd name="adj1" fmla="val 70929"/>
              <a:gd name="adj2" fmla="val 27602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03640" y="225720"/>
            <a:ext cx="905508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503640" y="132624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1646280" y="4341960"/>
            <a:ext cx="725724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715000" y="1742400"/>
            <a:ext cx="392436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MongoTemplate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029200" y="2576880"/>
            <a:ext cx="4848840" cy="29088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6320" y="2576880"/>
            <a:ext cx="4769280" cy="2905920"/>
          </a:xfrm>
          <a:prstGeom prst="rect">
            <a:avLst/>
          </a:prstGeom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914400" y="1740600"/>
            <a:ext cx="33350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503640" y="225720"/>
            <a:ext cx="905508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503640" y="132624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1646280" y="4341960"/>
            <a:ext cx="725724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914400" y="1740600"/>
            <a:ext cx="33350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200400" y="1517040"/>
            <a:ext cx="34286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MongoTemplate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0" y="1600200"/>
            <a:ext cx="10076760" cy="29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1646280" y="4341960"/>
            <a:ext cx="725724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914400" y="1740600"/>
            <a:ext cx="33350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3200400" y="1517040"/>
            <a:ext cx="34286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0" y="1600200"/>
            <a:ext cx="10076760" cy="29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1646280" y="4341960"/>
            <a:ext cx="725724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914400" y="1740600"/>
            <a:ext cx="33350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3200400" y="1517040"/>
            <a:ext cx="34286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0" y="1600200"/>
            <a:ext cx="10076760" cy="29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1646280" y="4341960"/>
            <a:ext cx="725724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914400" y="1740600"/>
            <a:ext cx="33350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3200400" y="1517040"/>
            <a:ext cx="34286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0" y="1600200"/>
            <a:ext cx="10076760" cy="29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503640" y="225720"/>
            <a:ext cx="905508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>
            <a:off x="503640" y="132624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Update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503640" y="132624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720" y="1593360"/>
            <a:ext cx="10076760" cy="343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503640" y="132624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0" y="1593000"/>
            <a:ext cx="10076760" cy="343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829160" y="1143000"/>
            <a:ext cx="6854400" cy="385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503640" y="132624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60" y="1593000"/>
            <a:ext cx="10076760" cy="343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503640" y="1371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0" y="1600200"/>
            <a:ext cx="1007676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0" y="1600200"/>
            <a:ext cx="1007676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360" y="1600200"/>
            <a:ext cx="1007676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0" y="1600200"/>
            <a:ext cx="1007676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0" y="1600200"/>
            <a:ext cx="1007676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0" y="1600200"/>
            <a:ext cx="1007676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360" y="1600200"/>
            <a:ext cx="10076760" cy="297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29160" y="1143000"/>
            <a:ext cx="6854400" cy="385416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7830720" y="457200"/>
            <a:ext cx="1767960" cy="176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510480" y="83412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Optimize and put constraints on queries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2743200" y="2277720"/>
            <a:ext cx="4568400" cy="32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3886200" y="1828800"/>
            <a:ext cx="2053800" cy="205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629520" y="714600"/>
            <a:ext cx="3454560" cy="454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457200" y="131832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3932640" y="2514600"/>
            <a:ext cx="20073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3640" y="225720"/>
            <a:ext cx="905508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503640" y="132624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142280" y="2142720"/>
            <a:ext cx="3648240" cy="196308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5255640" y="2142720"/>
            <a:ext cx="3648240" cy="196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03640" y="225720"/>
            <a:ext cx="905508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503640" y="132624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971800" y="1143000"/>
            <a:ext cx="3913920" cy="391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03640" y="225720"/>
            <a:ext cx="905508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503640" y="1326240"/>
            <a:ext cx="9055080" cy="327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78280" cy="431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2023-10-04T21:54:45Z</dcterms:modified>
  <cp:revision>123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