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D82"/>
    <a:srgbClr val="FFA800"/>
    <a:srgbClr val="FFA269"/>
    <a:srgbClr val="FFD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23"/>
  </p:normalViewPr>
  <p:slideViewPr>
    <p:cSldViewPr snapToGrid="0" snapToObjects="1">
      <p:cViewPr>
        <p:scale>
          <a:sx n="95" d="100"/>
          <a:sy n="95" d="100"/>
        </p:scale>
        <p:origin x="14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13EC-866E-CE42-8BFC-27B10E71EA76}" type="datetimeFigureOut"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DF3C-F848-2E42-9D7C-5B3F217252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4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13EC-866E-CE42-8BFC-27B10E71EA76}" type="datetimeFigureOut"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DF3C-F848-2E42-9D7C-5B3F217252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13EC-866E-CE42-8BFC-27B10E71EA76}" type="datetimeFigureOut"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DF3C-F848-2E42-9D7C-5B3F217252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13EC-866E-CE42-8BFC-27B10E71EA76}" type="datetimeFigureOut"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DF3C-F848-2E42-9D7C-5B3F217252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13EC-866E-CE42-8BFC-27B10E71EA76}" type="datetimeFigureOut"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DF3C-F848-2E42-9D7C-5B3F217252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13EC-866E-CE42-8BFC-27B10E71EA76}" type="datetimeFigureOut"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DF3C-F848-2E42-9D7C-5B3F217252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13EC-866E-CE42-8BFC-27B10E71EA76}" type="datetimeFigureOut"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DF3C-F848-2E42-9D7C-5B3F217252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6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13EC-866E-CE42-8BFC-27B10E71EA76}" type="datetimeFigureOut"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DF3C-F848-2E42-9D7C-5B3F217252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9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13EC-866E-CE42-8BFC-27B10E71EA76}" type="datetimeFigureOut"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DF3C-F848-2E42-9D7C-5B3F217252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13EC-866E-CE42-8BFC-27B10E71EA76}" type="datetimeFigureOut"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DF3C-F848-2E42-9D7C-5B3F217252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3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13EC-866E-CE42-8BFC-27B10E71EA76}" type="datetimeFigureOut"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DF3C-F848-2E42-9D7C-5B3F217252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13EC-866E-CE42-8BFC-27B10E71EA76}" type="datetimeFigureOut"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8DF3C-F848-2E42-9D7C-5B3F217252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7521" y="624973"/>
            <a:ext cx="1346200" cy="134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121" y="151352"/>
            <a:ext cx="558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1">
                <a:solidFill>
                  <a:schemeClr val="accent6"/>
                </a:solidFill>
              </a:rPr>
              <a:t>ϕ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5837" y="2927015"/>
            <a:ext cx="1346200" cy="134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2707" y="68887"/>
            <a:ext cx="6689558" cy="66895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 bwMode="auto">
          <a:xfrm>
            <a:off x="1227551" y="1949824"/>
            <a:ext cx="3591453" cy="4562606"/>
          </a:xfrm>
          <a:custGeom>
            <a:avLst/>
            <a:gdLst>
              <a:gd name="connsiteX0" fmla="*/ 0 w 1878904"/>
              <a:gd name="connsiteY0" fmla="*/ 37578 h 1128188"/>
              <a:gd name="connsiteX1" fmla="*/ 388307 w 1878904"/>
              <a:gd name="connsiteY1" fmla="*/ 901874 h 1128188"/>
              <a:gd name="connsiteX2" fmla="*/ 1265129 w 1878904"/>
              <a:gd name="connsiteY2" fmla="*/ 1064713 h 1128188"/>
              <a:gd name="connsiteX3" fmla="*/ 1878904 w 1878904"/>
              <a:gd name="connsiteY3" fmla="*/ 0 h 1128188"/>
              <a:gd name="connsiteX0" fmla="*/ 0 w 1878904"/>
              <a:gd name="connsiteY0" fmla="*/ 37578 h 1035140"/>
              <a:gd name="connsiteX1" fmla="*/ 388307 w 1878904"/>
              <a:gd name="connsiteY1" fmla="*/ 901874 h 1035140"/>
              <a:gd name="connsiteX2" fmla="*/ 1415441 w 1878904"/>
              <a:gd name="connsiteY2" fmla="*/ 939452 h 1035140"/>
              <a:gd name="connsiteX3" fmla="*/ 1878904 w 1878904"/>
              <a:gd name="connsiteY3" fmla="*/ 0 h 1035140"/>
              <a:gd name="connsiteX0" fmla="*/ 0 w 1878904"/>
              <a:gd name="connsiteY0" fmla="*/ 37578 h 1045617"/>
              <a:gd name="connsiteX1" fmla="*/ 388307 w 1878904"/>
              <a:gd name="connsiteY1" fmla="*/ 901874 h 1045617"/>
              <a:gd name="connsiteX2" fmla="*/ 1415441 w 1878904"/>
              <a:gd name="connsiteY2" fmla="*/ 939452 h 1045617"/>
              <a:gd name="connsiteX3" fmla="*/ 1878904 w 1878904"/>
              <a:gd name="connsiteY3" fmla="*/ 0 h 1045617"/>
              <a:gd name="connsiteX0" fmla="*/ 0 w 1878904"/>
              <a:gd name="connsiteY0" fmla="*/ 37578 h 1049663"/>
              <a:gd name="connsiteX1" fmla="*/ 388307 w 1878904"/>
              <a:gd name="connsiteY1" fmla="*/ 901874 h 1049663"/>
              <a:gd name="connsiteX2" fmla="*/ 1415441 w 1878904"/>
              <a:gd name="connsiteY2" fmla="*/ 939452 h 1049663"/>
              <a:gd name="connsiteX3" fmla="*/ 1878904 w 1878904"/>
              <a:gd name="connsiteY3" fmla="*/ 0 h 1049663"/>
              <a:gd name="connsiteX0" fmla="*/ 0 w 1878904"/>
              <a:gd name="connsiteY0" fmla="*/ 37578 h 1039155"/>
              <a:gd name="connsiteX1" fmla="*/ 388307 w 1878904"/>
              <a:gd name="connsiteY1" fmla="*/ 901874 h 1039155"/>
              <a:gd name="connsiteX2" fmla="*/ 1415441 w 1878904"/>
              <a:gd name="connsiteY2" fmla="*/ 939452 h 1039155"/>
              <a:gd name="connsiteX3" fmla="*/ 1878904 w 1878904"/>
              <a:gd name="connsiteY3" fmla="*/ 0 h 1039155"/>
              <a:gd name="connsiteX0" fmla="*/ 0 w 1878904"/>
              <a:gd name="connsiteY0" fmla="*/ 37578 h 1011716"/>
              <a:gd name="connsiteX1" fmla="*/ 388307 w 1878904"/>
              <a:gd name="connsiteY1" fmla="*/ 901874 h 1011716"/>
              <a:gd name="connsiteX2" fmla="*/ 1427967 w 1878904"/>
              <a:gd name="connsiteY2" fmla="*/ 901197 h 1011716"/>
              <a:gd name="connsiteX3" fmla="*/ 1878904 w 1878904"/>
              <a:gd name="connsiteY3" fmla="*/ 0 h 1011716"/>
              <a:gd name="connsiteX0" fmla="*/ 0 w 1878904"/>
              <a:gd name="connsiteY0" fmla="*/ 37578 h 901929"/>
              <a:gd name="connsiteX1" fmla="*/ 388307 w 1878904"/>
              <a:gd name="connsiteY1" fmla="*/ 901874 h 901929"/>
              <a:gd name="connsiteX2" fmla="*/ 1878904 w 1878904"/>
              <a:gd name="connsiteY2" fmla="*/ 0 h 901929"/>
              <a:gd name="connsiteX0" fmla="*/ 0 w 1878904"/>
              <a:gd name="connsiteY0" fmla="*/ 37578 h 1156940"/>
              <a:gd name="connsiteX1" fmla="*/ 926926 w 1878904"/>
              <a:gd name="connsiteY1" fmla="*/ 1156903 h 1156940"/>
              <a:gd name="connsiteX2" fmla="*/ 1878904 w 1878904"/>
              <a:gd name="connsiteY2" fmla="*/ 0 h 1156940"/>
              <a:gd name="connsiteX0" fmla="*/ 0 w 1878904"/>
              <a:gd name="connsiteY0" fmla="*/ 37578 h 1157180"/>
              <a:gd name="connsiteX1" fmla="*/ 926926 w 1878904"/>
              <a:gd name="connsiteY1" fmla="*/ 1156903 h 1157180"/>
              <a:gd name="connsiteX2" fmla="*/ 1878904 w 1878904"/>
              <a:gd name="connsiteY2" fmla="*/ 0 h 1157180"/>
              <a:gd name="connsiteX0" fmla="*/ 0 w 1878904"/>
              <a:gd name="connsiteY0" fmla="*/ 37578 h 1157239"/>
              <a:gd name="connsiteX1" fmla="*/ 926926 w 1878904"/>
              <a:gd name="connsiteY1" fmla="*/ 1156903 h 1157239"/>
              <a:gd name="connsiteX2" fmla="*/ 1878904 w 1878904"/>
              <a:gd name="connsiteY2" fmla="*/ 0 h 1157239"/>
              <a:gd name="connsiteX0" fmla="*/ 0 w 1792716"/>
              <a:gd name="connsiteY0" fmla="*/ 0 h 1155297"/>
              <a:gd name="connsiteX1" fmla="*/ 926926 w 1792716"/>
              <a:gd name="connsiteY1" fmla="*/ 1119325 h 1155297"/>
              <a:gd name="connsiteX2" fmla="*/ 1792716 w 1792716"/>
              <a:gd name="connsiteY2" fmla="*/ 697292 h 1155297"/>
              <a:gd name="connsiteX0" fmla="*/ 0 w 1792716"/>
              <a:gd name="connsiteY0" fmla="*/ 0 h 1166492"/>
              <a:gd name="connsiteX1" fmla="*/ 659743 w 1792716"/>
              <a:gd name="connsiteY1" fmla="*/ 1131887 h 1166492"/>
              <a:gd name="connsiteX2" fmla="*/ 1792716 w 1792716"/>
              <a:gd name="connsiteY2" fmla="*/ 697292 h 1166492"/>
              <a:gd name="connsiteX0" fmla="*/ 0 w 1792716"/>
              <a:gd name="connsiteY0" fmla="*/ 0 h 1144200"/>
              <a:gd name="connsiteX1" fmla="*/ 875214 w 1792716"/>
              <a:gd name="connsiteY1" fmla="*/ 1106764 h 1144200"/>
              <a:gd name="connsiteX2" fmla="*/ 1792716 w 1792716"/>
              <a:gd name="connsiteY2" fmla="*/ 697292 h 1144200"/>
              <a:gd name="connsiteX0" fmla="*/ 0 w 1792716"/>
              <a:gd name="connsiteY0" fmla="*/ 0 h 1144200"/>
              <a:gd name="connsiteX1" fmla="*/ 702838 w 1792716"/>
              <a:gd name="connsiteY1" fmla="*/ 1106764 h 1144200"/>
              <a:gd name="connsiteX2" fmla="*/ 1792716 w 1792716"/>
              <a:gd name="connsiteY2" fmla="*/ 697292 h 1144200"/>
              <a:gd name="connsiteX0" fmla="*/ 0 w 1792716"/>
              <a:gd name="connsiteY0" fmla="*/ 0 h 1138690"/>
              <a:gd name="connsiteX1" fmla="*/ 745932 w 1792716"/>
              <a:gd name="connsiteY1" fmla="*/ 1100483 h 1138690"/>
              <a:gd name="connsiteX2" fmla="*/ 1792716 w 1792716"/>
              <a:gd name="connsiteY2" fmla="*/ 697292 h 1138690"/>
              <a:gd name="connsiteX0" fmla="*/ 0 w 1792716"/>
              <a:gd name="connsiteY0" fmla="*/ 0 h 1141224"/>
              <a:gd name="connsiteX1" fmla="*/ 745932 w 1792716"/>
              <a:gd name="connsiteY1" fmla="*/ 1100483 h 1141224"/>
              <a:gd name="connsiteX2" fmla="*/ 1792716 w 1792716"/>
              <a:gd name="connsiteY2" fmla="*/ 697292 h 1141224"/>
              <a:gd name="connsiteX0" fmla="*/ 0 w 1878904"/>
              <a:gd name="connsiteY0" fmla="*/ 0 h 1224050"/>
              <a:gd name="connsiteX1" fmla="*/ 745932 w 1878904"/>
              <a:gd name="connsiteY1" fmla="*/ 1100483 h 1224050"/>
              <a:gd name="connsiteX2" fmla="*/ 1878904 w 1878904"/>
              <a:gd name="connsiteY2" fmla="*/ 950919 h 1224050"/>
              <a:gd name="connsiteX0" fmla="*/ 0 w 1878904"/>
              <a:gd name="connsiteY0" fmla="*/ 0 h 1216065"/>
              <a:gd name="connsiteX1" fmla="*/ 935546 w 1878904"/>
              <a:gd name="connsiteY1" fmla="*/ 1086127 h 1216065"/>
              <a:gd name="connsiteX2" fmla="*/ 1878904 w 1878904"/>
              <a:gd name="connsiteY2" fmla="*/ 950919 h 121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8904" h="1216065">
                <a:moveTo>
                  <a:pt x="0" y="0"/>
                </a:moveTo>
                <a:cubicBezTo>
                  <a:pt x="88726" y="346553"/>
                  <a:pt x="622395" y="927641"/>
                  <a:pt x="935546" y="1086127"/>
                </a:cubicBezTo>
                <a:cubicBezTo>
                  <a:pt x="1248697" y="1244613"/>
                  <a:pt x="1793832" y="1317328"/>
                  <a:pt x="1878904" y="950919"/>
                </a:cubicBezTo>
              </a:path>
            </a:pathLst>
          </a:custGeom>
          <a:solidFill>
            <a:schemeClr val="tx1"/>
          </a:solidFill>
          <a:ln w="1905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9032" y="2756647"/>
            <a:ext cx="2665185" cy="2993441"/>
          </a:xfrm>
          <a:custGeom>
            <a:avLst/>
            <a:gdLst>
              <a:gd name="connsiteX0" fmla="*/ 0 w 1878904"/>
              <a:gd name="connsiteY0" fmla="*/ 37578 h 1128188"/>
              <a:gd name="connsiteX1" fmla="*/ 388307 w 1878904"/>
              <a:gd name="connsiteY1" fmla="*/ 901874 h 1128188"/>
              <a:gd name="connsiteX2" fmla="*/ 1265129 w 1878904"/>
              <a:gd name="connsiteY2" fmla="*/ 1064713 h 1128188"/>
              <a:gd name="connsiteX3" fmla="*/ 1878904 w 1878904"/>
              <a:gd name="connsiteY3" fmla="*/ 0 h 1128188"/>
              <a:gd name="connsiteX0" fmla="*/ 0 w 1878904"/>
              <a:gd name="connsiteY0" fmla="*/ 37578 h 1035140"/>
              <a:gd name="connsiteX1" fmla="*/ 388307 w 1878904"/>
              <a:gd name="connsiteY1" fmla="*/ 901874 h 1035140"/>
              <a:gd name="connsiteX2" fmla="*/ 1415441 w 1878904"/>
              <a:gd name="connsiteY2" fmla="*/ 939452 h 1035140"/>
              <a:gd name="connsiteX3" fmla="*/ 1878904 w 1878904"/>
              <a:gd name="connsiteY3" fmla="*/ 0 h 1035140"/>
              <a:gd name="connsiteX0" fmla="*/ 0 w 1878904"/>
              <a:gd name="connsiteY0" fmla="*/ 37578 h 1045617"/>
              <a:gd name="connsiteX1" fmla="*/ 388307 w 1878904"/>
              <a:gd name="connsiteY1" fmla="*/ 901874 h 1045617"/>
              <a:gd name="connsiteX2" fmla="*/ 1415441 w 1878904"/>
              <a:gd name="connsiteY2" fmla="*/ 939452 h 1045617"/>
              <a:gd name="connsiteX3" fmla="*/ 1878904 w 1878904"/>
              <a:gd name="connsiteY3" fmla="*/ 0 h 1045617"/>
              <a:gd name="connsiteX0" fmla="*/ 0 w 1878904"/>
              <a:gd name="connsiteY0" fmla="*/ 37578 h 1049663"/>
              <a:gd name="connsiteX1" fmla="*/ 388307 w 1878904"/>
              <a:gd name="connsiteY1" fmla="*/ 901874 h 1049663"/>
              <a:gd name="connsiteX2" fmla="*/ 1415441 w 1878904"/>
              <a:gd name="connsiteY2" fmla="*/ 939452 h 1049663"/>
              <a:gd name="connsiteX3" fmla="*/ 1878904 w 1878904"/>
              <a:gd name="connsiteY3" fmla="*/ 0 h 1049663"/>
              <a:gd name="connsiteX0" fmla="*/ 0 w 1878904"/>
              <a:gd name="connsiteY0" fmla="*/ 37578 h 1039155"/>
              <a:gd name="connsiteX1" fmla="*/ 388307 w 1878904"/>
              <a:gd name="connsiteY1" fmla="*/ 901874 h 1039155"/>
              <a:gd name="connsiteX2" fmla="*/ 1415441 w 1878904"/>
              <a:gd name="connsiteY2" fmla="*/ 939452 h 1039155"/>
              <a:gd name="connsiteX3" fmla="*/ 1878904 w 1878904"/>
              <a:gd name="connsiteY3" fmla="*/ 0 h 1039155"/>
              <a:gd name="connsiteX0" fmla="*/ 0 w 1878904"/>
              <a:gd name="connsiteY0" fmla="*/ 37578 h 1011716"/>
              <a:gd name="connsiteX1" fmla="*/ 388307 w 1878904"/>
              <a:gd name="connsiteY1" fmla="*/ 901874 h 1011716"/>
              <a:gd name="connsiteX2" fmla="*/ 1427967 w 1878904"/>
              <a:gd name="connsiteY2" fmla="*/ 901197 h 1011716"/>
              <a:gd name="connsiteX3" fmla="*/ 1878904 w 1878904"/>
              <a:gd name="connsiteY3" fmla="*/ 0 h 1011716"/>
              <a:gd name="connsiteX0" fmla="*/ 0 w 1878904"/>
              <a:gd name="connsiteY0" fmla="*/ 37578 h 901929"/>
              <a:gd name="connsiteX1" fmla="*/ 388307 w 1878904"/>
              <a:gd name="connsiteY1" fmla="*/ 901874 h 901929"/>
              <a:gd name="connsiteX2" fmla="*/ 1878904 w 1878904"/>
              <a:gd name="connsiteY2" fmla="*/ 0 h 901929"/>
              <a:gd name="connsiteX0" fmla="*/ 0 w 1878904"/>
              <a:gd name="connsiteY0" fmla="*/ 37578 h 1156940"/>
              <a:gd name="connsiteX1" fmla="*/ 926926 w 1878904"/>
              <a:gd name="connsiteY1" fmla="*/ 1156903 h 1156940"/>
              <a:gd name="connsiteX2" fmla="*/ 1878904 w 1878904"/>
              <a:gd name="connsiteY2" fmla="*/ 0 h 1156940"/>
              <a:gd name="connsiteX0" fmla="*/ 0 w 1878904"/>
              <a:gd name="connsiteY0" fmla="*/ 37578 h 1157180"/>
              <a:gd name="connsiteX1" fmla="*/ 926926 w 1878904"/>
              <a:gd name="connsiteY1" fmla="*/ 1156903 h 1157180"/>
              <a:gd name="connsiteX2" fmla="*/ 1878904 w 1878904"/>
              <a:gd name="connsiteY2" fmla="*/ 0 h 1157180"/>
              <a:gd name="connsiteX0" fmla="*/ 0 w 1878904"/>
              <a:gd name="connsiteY0" fmla="*/ 37578 h 1157239"/>
              <a:gd name="connsiteX1" fmla="*/ 926926 w 1878904"/>
              <a:gd name="connsiteY1" fmla="*/ 1156903 h 1157239"/>
              <a:gd name="connsiteX2" fmla="*/ 1878904 w 1878904"/>
              <a:gd name="connsiteY2" fmla="*/ 0 h 1157239"/>
              <a:gd name="connsiteX0" fmla="*/ 0 w 1792716"/>
              <a:gd name="connsiteY0" fmla="*/ 0 h 1155297"/>
              <a:gd name="connsiteX1" fmla="*/ 926926 w 1792716"/>
              <a:gd name="connsiteY1" fmla="*/ 1119325 h 1155297"/>
              <a:gd name="connsiteX2" fmla="*/ 1792716 w 1792716"/>
              <a:gd name="connsiteY2" fmla="*/ 697292 h 1155297"/>
              <a:gd name="connsiteX0" fmla="*/ 0 w 1792716"/>
              <a:gd name="connsiteY0" fmla="*/ 0 h 1166492"/>
              <a:gd name="connsiteX1" fmla="*/ 659743 w 1792716"/>
              <a:gd name="connsiteY1" fmla="*/ 1131887 h 1166492"/>
              <a:gd name="connsiteX2" fmla="*/ 1792716 w 1792716"/>
              <a:gd name="connsiteY2" fmla="*/ 697292 h 1166492"/>
              <a:gd name="connsiteX0" fmla="*/ 0 w 1792716"/>
              <a:gd name="connsiteY0" fmla="*/ 0 h 1144200"/>
              <a:gd name="connsiteX1" fmla="*/ 875214 w 1792716"/>
              <a:gd name="connsiteY1" fmla="*/ 1106764 h 1144200"/>
              <a:gd name="connsiteX2" fmla="*/ 1792716 w 1792716"/>
              <a:gd name="connsiteY2" fmla="*/ 697292 h 1144200"/>
              <a:gd name="connsiteX0" fmla="*/ 0 w 1792716"/>
              <a:gd name="connsiteY0" fmla="*/ 0 h 1144200"/>
              <a:gd name="connsiteX1" fmla="*/ 702838 w 1792716"/>
              <a:gd name="connsiteY1" fmla="*/ 1106764 h 1144200"/>
              <a:gd name="connsiteX2" fmla="*/ 1792716 w 1792716"/>
              <a:gd name="connsiteY2" fmla="*/ 697292 h 1144200"/>
              <a:gd name="connsiteX0" fmla="*/ 0 w 1792716"/>
              <a:gd name="connsiteY0" fmla="*/ 0 h 1138690"/>
              <a:gd name="connsiteX1" fmla="*/ 745932 w 1792716"/>
              <a:gd name="connsiteY1" fmla="*/ 1100483 h 1138690"/>
              <a:gd name="connsiteX2" fmla="*/ 1792716 w 1792716"/>
              <a:gd name="connsiteY2" fmla="*/ 697292 h 1138690"/>
              <a:gd name="connsiteX0" fmla="*/ 0 w 1792716"/>
              <a:gd name="connsiteY0" fmla="*/ 0 h 1141224"/>
              <a:gd name="connsiteX1" fmla="*/ 745932 w 1792716"/>
              <a:gd name="connsiteY1" fmla="*/ 1100483 h 1141224"/>
              <a:gd name="connsiteX2" fmla="*/ 1792716 w 1792716"/>
              <a:gd name="connsiteY2" fmla="*/ 697292 h 1141224"/>
              <a:gd name="connsiteX0" fmla="*/ 0 w 1878904"/>
              <a:gd name="connsiteY0" fmla="*/ 0 h 1224050"/>
              <a:gd name="connsiteX1" fmla="*/ 745932 w 1878904"/>
              <a:gd name="connsiteY1" fmla="*/ 1100483 h 1224050"/>
              <a:gd name="connsiteX2" fmla="*/ 1878904 w 1878904"/>
              <a:gd name="connsiteY2" fmla="*/ 950919 h 1224050"/>
              <a:gd name="connsiteX0" fmla="*/ 0 w 1878904"/>
              <a:gd name="connsiteY0" fmla="*/ 0 h 1216065"/>
              <a:gd name="connsiteX1" fmla="*/ 935546 w 1878904"/>
              <a:gd name="connsiteY1" fmla="*/ 1086127 h 1216065"/>
              <a:gd name="connsiteX2" fmla="*/ 1878904 w 1878904"/>
              <a:gd name="connsiteY2" fmla="*/ 950919 h 121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8904" h="1216065">
                <a:moveTo>
                  <a:pt x="0" y="0"/>
                </a:moveTo>
                <a:cubicBezTo>
                  <a:pt x="88726" y="346553"/>
                  <a:pt x="622395" y="927641"/>
                  <a:pt x="935546" y="1086127"/>
                </a:cubicBezTo>
                <a:cubicBezTo>
                  <a:pt x="1248697" y="1244613"/>
                  <a:pt x="1793832" y="1317328"/>
                  <a:pt x="1878904" y="950919"/>
                </a:cubicBezTo>
              </a:path>
            </a:pathLst>
          </a:custGeom>
          <a:solidFill>
            <a:schemeClr val="tx1"/>
          </a:solidFill>
          <a:ln w="1905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4363454" y="3705255"/>
            <a:ext cx="1973178" cy="1330108"/>
          </a:xfrm>
          <a:custGeom>
            <a:avLst/>
            <a:gdLst>
              <a:gd name="connsiteX0" fmla="*/ 0 w 1878904"/>
              <a:gd name="connsiteY0" fmla="*/ 37578 h 1128188"/>
              <a:gd name="connsiteX1" fmla="*/ 388307 w 1878904"/>
              <a:gd name="connsiteY1" fmla="*/ 901874 h 1128188"/>
              <a:gd name="connsiteX2" fmla="*/ 1265129 w 1878904"/>
              <a:gd name="connsiteY2" fmla="*/ 1064713 h 1128188"/>
              <a:gd name="connsiteX3" fmla="*/ 1878904 w 1878904"/>
              <a:gd name="connsiteY3" fmla="*/ 0 h 1128188"/>
              <a:gd name="connsiteX0" fmla="*/ 0 w 1878904"/>
              <a:gd name="connsiteY0" fmla="*/ 37578 h 1035140"/>
              <a:gd name="connsiteX1" fmla="*/ 388307 w 1878904"/>
              <a:gd name="connsiteY1" fmla="*/ 901874 h 1035140"/>
              <a:gd name="connsiteX2" fmla="*/ 1415441 w 1878904"/>
              <a:gd name="connsiteY2" fmla="*/ 939452 h 1035140"/>
              <a:gd name="connsiteX3" fmla="*/ 1878904 w 1878904"/>
              <a:gd name="connsiteY3" fmla="*/ 0 h 1035140"/>
              <a:gd name="connsiteX0" fmla="*/ 0 w 1878904"/>
              <a:gd name="connsiteY0" fmla="*/ 37578 h 1045617"/>
              <a:gd name="connsiteX1" fmla="*/ 388307 w 1878904"/>
              <a:gd name="connsiteY1" fmla="*/ 901874 h 1045617"/>
              <a:gd name="connsiteX2" fmla="*/ 1415441 w 1878904"/>
              <a:gd name="connsiteY2" fmla="*/ 939452 h 1045617"/>
              <a:gd name="connsiteX3" fmla="*/ 1878904 w 1878904"/>
              <a:gd name="connsiteY3" fmla="*/ 0 h 1045617"/>
              <a:gd name="connsiteX0" fmla="*/ 0 w 1878904"/>
              <a:gd name="connsiteY0" fmla="*/ 37578 h 1049663"/>
              <a:gd name="connsiteX1" fmla="*/ 388307 w 1878904"/>
              <a:gd name="connsiteY1" fmla="*/ 901874 h 1049663"/>
              <a:gd name="connsiteX2" fmla="*/ 1415441 w 1878904"/>
              <a:gd name="connsiteY2" fmla="*/ 939452 h 1049663"/>
              <a:gd name="connsiteX3" fmla="*/ 1878904 w 1878904"/>
              <a:gd name="connsiteY3" fmla="*/ 0 h 1049663"/>
              <a:gd name="connsiteX0" fmla="*/ 0 w 1878904"/>
              <a:gd name="connsiteY0" fmla="*/ 37578 h 1039155"/>
              <a:gd name="connsiteX1" fmla="*/ 388307 w 1878904"/>
              <a:gd name="connsiteY1" fmla="*/ 901874 h 1039155"/>
              <a:gd name="connsiteX2" fmla="*/ 1415441 w 1878904"/>
              <a:gd name="connsiteY2" fmla="*/ 939452 h 1039155"/>
              <a:gd name="connsiteX3" fmla="*/ 1878904 w 1878904"/>
              <a:gd name="connsiteY3" fmla="*/ 0 h 1039155"/>
              <a:gd name="connsiteX0" fmla="*/ 0 w 1878904"/>
              <a:gd name="connsiteY0" fmla="*/ 37578 h 1011716"/>
              <a:gd name="connsiteX1" fmla="*/ 388307 w 1878904"/>
              <a:gd name="connsiteY1" fmla="*/ 901874 h 1011716"/>
              <a:gd name="connsiteX2" fmla="*/ 1427967 w 1878904"/>
              <a:gd name="connsiteY2" fmla="*/ 901197 h 1011716"/>
              <a:gd name="connsiteX3" fmla="*/ 1878904 w 1878904"/>
              <a:gd name="connsiteY3" fmla="*/ 0 h 1011716"/>
              <a:gd name="connsiteX0" fmla="*/ 0 w 1878904"/>
              <a:gd name="connsiteY0" fmla="*/ 37578 h 901929"/>
              <a:gd name="connsiteX1" fmla="*/ 388307 w 1878904"/>
              <a:gd name="connsiteY1" fmla="*/ 901874 h 901929"/>
              <a:gd name="connsiteX2" fmla="*/ 1878904 w 1878904"/>
              <a:gd name="connsiteY2" fmla="*/ 0 h 901929"/>
              <a:gd name="connsiteX0" fmla="*/ 0 w 1878904"/>
              <a:gd name="connsiteY0" fmla="*/ 37578 h 1156940"/>
              <a:gd name="connsiteX1" fmla="*/ 926926 w 1878904"/>
              <a:gd name="connsiteY1" fmla="*/ 1156903 h 1156940"/>
              <a:gd name="connsiteX2" fmla="*/ 1878904 w 1878904"/>
              <a:gd name="connsiteY2" fmla="*/ 0 h 1156940"/>
              <a:gd name="connsiteX0" fmla="*/ 0 w 1878904"/>
              <a:gd name="connsiteY0" fmla="*/ 37578 h 1157180"/>
              <a:gd name="connsiteX1" fmla="*/ 926926 w 1878904"/>
              <a:gd name="connsiteY1" fmla="*/ 1156903 h 1157180"/>
              <a:gd name="connsiteX2" fmla="*/ 1878904 w 1878904"/>
              <a:gd name="connsiteY2" fmla="*/ 0 h 1157180"/>
              <a:gd name="connsiteX0" fmla="*/ 0 w 1878904"/>
              <a:gd name="connsiteY0" fmla="*/ 37578 h 1157239"/>
              <a:gd name="connsiteX1" fmla="*/ 926926 w 1878904"/>
              <a:gd name="connsiteY1" fmla="*/ 1156903 h 1157239"/>
              <a:gd name="connsiteX2" fmla="*/ 1878904 w 1878904"/>
              <a:gd name="connsiteY2" fmla="*/ 0 h 1157239"/>
              <a:gd name="connsiteX0" fmla="*/ 0 w 1792716"/>
              <a:gd name="connsiteY0" fmla="*/ 0 h 1155297"/>
              <a:gd name="connsiteX1" fmla="*/ 926926 w 1792716"/>
              <a:gd name="connsiteY1" fmla="*/ 1119325 h 1155297"/>
              <a:gd name="connsiteX2" fmla="*/ 1792716 w 1792716"/>
              <a:gd name="connsiteY2" fmla="*/ 697292 h 1155297"/>
              <a:gd name="connsiteX0" fmla="*/ 0 w 1792716"/>
              <a:gd name="connsiteY0" fmla="*/ 0 h 1166492"/>
              <a:gd name="connsiteX1" fmla="*/ 659743 w 1792716"/>
              <a:gd name="connsiteY1" fmla="*/ 1131887 h 1166492"/>
              <a:gd name="connsiteX2" fmla="*/ 1792716 w 1792716"/>
              <a:gd name="connsiteY2" fmla="*/ 697292 h 1166492"/>
              <a:gd name="connsiteX0" fmla="*/ 0 w 1792716"/>
              <a:gd name="connsiteY0" fmla="*/ 0 h 1144200"/>
              <a:gd name="connsiteX1" fmla="*/ 875214 w 1792716"/>
              <a:gd name="connsiteY1" fmla="*/ 1106764 h 1144200"/>
              <a:gd name="connsiteX2" fmla="*/ 1792716 w 1792716"/>
              <a:gd name="connsiteY2" fmla="*/ 697292 h 1144200"/>
              <a:gd name="connsiteX0" fmla="*/ 0 w 1792716"/>
              <a:gd name="connsiteY0" fmla="*/ 0 h 1144200"/>
              <a:gd name="connsiteX1" fmla="*/ 702838 w 1792716"/>
              <a:gd name="connsiteY1" fmla="*/ 1106764 h 1144200"/>
              <a:gd name="connsiteX2" fmla="*/ 1792716 w 1792716"/>
              <a:gd name="connsiteY2" fmla="*/ 697292 h 1144200"/>
              <a:gd name="connsiteX0" fmla="*/ 0 w 1792716"/>
              <a:gd name="connsiteY0" fmla="*/ 0 h 1138690"/>
              <a:gd name="connsiteX1" fmla="*/ 745932 w 1792716"/>
              <a:gd name="connsiteY1" fmla="*/ 1100483 h 1138690"/>
              <a:gd name="connsiteX2" fmla="*/ 1792716 w 1792716"/>
              <a:gd name="connsiteY2" fmla="*/ 697292 h 1138690"/>
              <a:gd name="connsiteX0" fmla="*/ 0 w 1792716"/>
              <a:gd name="connsiteY0" fmla="*/ 0 h 1141224"/>
              <a:gd name="connsiteX1" fmla="*/ 745932 w 1792716"/>
              <a:gd name="connsiteY1" fmla="*/ 1100483 h 1141224"/>
              <a:gd name="connsiteX2" fmla="*/ 1792716 w 1792716"/>
              <a:gd name="connsiteY2" fmla="*/ 697292 h 114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716" h="1141224">
                <a:moveTo>
                  <a:pt x="0" y="0"/>
                </a:moveTo>
                <a:cubicBezTo>
                  <a:pt x="88726" y="346553"/>
                  <a:pt x="498859" y="977987"/>
                  <a:pt x="745932" y="1100483"/>
                </a:cubicBezTo>
                <a:cubicBezTo>
                  <a:pt x="993005" y="1222979"/>
                  <a:pt x="1707644" y="1063701"/>
                  <a:pt x="1792716" y="697292"/>
                </a:cubicBezTo>
              </a:path>
            </a:pathLst>
          </a:custGeom>
          <a:solidFill>
            <a:schemeClr val="tx1"/>
          </a:solidFill>
          <a:ln w="1905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8898" y="1157234"/>
            <a:ext cx="497305" cy="49730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20845" y="1788631"/>
            <a:ext cx="689480" cy="68948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92639" y="2271945"/>
            <a:ext cx="1122617" cy="11226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20955" y="2501762"/>
            <a:ext cx="1681233" cy="16812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2707" y="68887"/>
            <a:ext cx="6689558" cy="66895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Freeform 3"/>
          <p:cNvSpPr/>
          <p:nvPr/>
        </p:nvSpPr>
        <p:spPr bwMode="auto">
          <a:xfrm>
            <a:off x="1227551" y="1949824"/>
            <a:ext cx="3591453" cy="4562606"/>
          </a:xfrm>
          <a:custGeom>
            <a:avLst/>
            <a:gdLst>
              <a:gd name="connsiteX0" fmla="*/ 0 w 1878904"/>
              <a:gd name="connsiteY0" fmla="*/ 37578 h 1128188"/>
              <a:gd name="connsiteX1" fmla="*/ 388307 w 1878904"/>
              <a:gd name="connsiteY1" fmla="*/ 901874 h 1128188"/>
              <a:gd name="connsiteX2" fmla="*/ 1265129 w 1878904"/>
              <a:gd name="connsiteY2" fmla="*/ 1064713 h 1128188"/>
              <a:gd name="connsiteX3" fmla="*/ 1878904 w 1878904"/>
              <a:gd name="connsiteY3" fmla="*/ 0 h 1128188"/>
              <a:gd name="connsiteX0" fmla="*/ 0 w 1878904"/>
              <a:gd name="connsiteY0" fmla="*/ 37578 h 1035140"/>
              <a:gd name="connsiteX1" fmla="*/ 388307 w 1878904"/>
              <a:gd name="connsiteY1" fmla="*/ 901874 h 1035140"/>
              <a:gd name="connsiteX2" fmla="*/ 1415441 w 1878904"/>
              <a:gd name="connsiteY2" fmla="*/ 939452 h 1035140"/>
              <a:gd name="connsiteX3" fmla="*/ 1878904 w 1878904"/>
              <a:gd name="connsiteY3" fmla="*/ 0 h 1035140"/>
              <a:gd name="connsiteX0" fmla="*/ 0 w 1878904"/>
              <a:gd name="connsiteY0" fmla="*/ 37578 h 1045617"/>
              <a:gd name="connsiteX1" fmla="*/ 388307 w 1878904"/>
              <a:gd name="connsiteY1" fmla="*/ 901874 h 1045617"/>
              <a:gd name="connsiteX2" fmla="*/ 1415441 w 1878904"/>
              <a:gd name="connsiteY2" fmla="*/ 939452 h 1045617"/>
              <a:gd name="connsiteX3" fmla="*/ 1878904 w 1878904"/>
              <a:gd name="connsiteY3" fmla="*/ 0 h 1045617"/>
              <a:gd name="connsiteX0" fmla="*/ 0 w 1878904"/>
              <a:gd name="connsiteY0" fmla="*/ 37578 h 1049663"/>
              <a:gd name="connsiteX1" fmla="*/ 388307 w 1878904"/>
              <a:gd name="connsiteY1" fmla="*/ 901874 h 1049663"/>
              <a:gd name="connsiteX2" fmla="*/ 1415441 w 1878904"/>
              <a:gd name="connsiteY2" fmla="*/ 939452 h 1049663"/>
              <a:gd name="connsiteX3" fmla="*/ 1878904 w 1878904"/>
              <a:gd name="connsiteY3" fmla="*/ 0 h 1049663"/>
              <a:gd name="connsiteX0" fmla="*/ 0 w 1878904"/>
              <a:gd name="connsiteY0" fmla="*/ 37578 h 1039155"/>
              <a:gd name="connsiteX1" fmla="*/ 388307 w 1878904"/>
              <a:gd name="connsiteY1" fmla="*/ 901874 h 1039155"/>
              <a:gd name="connsiteX2" fmla="*/ 1415441 w 1878904"/>
              <a:gd name="connsiteY2" fmla="*/ 939452 h 1039155"/>
              <a:gd name="connsiteX3" fmla="*/ 1878904 w 1878904"/>
              <a:gd name="connsiteY3" fmla="*/ 0 h 1039155"/>
              <a:gd name="connsiteX0" fmla="*/ 0 w 1878904"/>
              <a:gd name="connsiteY0" fmla="*/ 37578 h 1011716"/>
              <a:gd name="connsiteX1" fmla="*/ 388307 w 1878904"/>
              <a:gd name="connsiteY1" fmla="*/ 901874 h 1011716"/>
              <a:gd name="connsiteX2" fmla="*/ 1427967 w 1878904"/>
              <a:gd name="connsiteY2" fmla="*/ 901197 h 1011716"/>
              <a:gd name="connsiteX3" fmla="*/ 1878904 w 1878904"/>
              <a:gd name="connsiteY3" fmla="*/ 0 h 1011716"/>
              <a:gd name="connsiteX0" fmla="*/ 0 w 1878904"/>
              <a:gd name="connsiteY0" fmla="*/ 37578 h 901929"/>
              <a:gd name="connsiteX1" fmla="*/ 388307 w 1878904"/>
              <a:gd name="connsiteY1" fmla="*/ 901874 h 901929"/>
              <a:gd name="connsiteX2" fmla="*/ 1878904 w 1878904"/>
              <a:gd name="connsiteY2" fmla="*/ 0 h 901929"/>
              <a:gd name="connsiteX0" fmla="*/ 0 w 1878904"/>
              <a:gd name="connsiteY0" fmla="*/ 37578 h 1156940"/>
              <a:gd name="connsiteX1" fmla="*/ 926926 w 1878904"/>
              <a:gd name="connsiteY1" fmla="*/ 1156903 h 1156940"/>
              <a:gd name="connsiteX2" fmla="*/ 1878904 w 1878904"/>
              <a:gd name="connsiteY2" fmla="*/ 0 h 1156940"/>
              <a:gd name="connsiteX0" fmla="*/ 0 w 1878904"/>
              <a:gd name="connsiteY0" fmla="*/ 37578 h 1157180"/>
              <a:gd name="connsiteX1" fmla="*/ 926926 w 1878904"/>
              <a:gd name="connsiteY1" fmla="*/ 1156903 h 1157180"/>
              <a:gd name="connsiteX2" fmla="*/ 1878904 w 1878904"/>
              <a:gd name="connsiteY2" fmla="*/ 0 h 1157180"/>
              <a:gd name="connsiteX0" fmla="*/ 0 w 1878904"/>
              <a:gd name="connsiteY0" fmla="*/ 37578 h 1157239"/>
              <a:gd name="connsiteX1" fmla="*/ 926926 w 1878904"/>
              <a:gd name="connsiteY1" fmla="*/ 1156903 h 1157239"/>
              <a:gd name="connsiteX2" fmla="*/ 1878904 w 1878904"/>
              <a:gd name="connsiteY2" fmla="*/ 0 h 1157239"/>
              <a:gd name="connsiteX0" fmla="*/ 0 w 1792716"/>
              <a:gd name="connsiteY0" fmla="*/ 0 h 1155297"/>
              <a:gd name="connsiteX1" fmla="*/ 926926 w 1792716"/>
              <a:gd name="connsiteY1" fmla="*/ 1119325 h 1155297"/>
              <a:gd name="connsiteX2" fmla="*/ 1792716 w 1792716"/>
              <a:gd name="connsiteY2" fmla="*/ 697292 h 1155297"/>
              <a:gd name="connsiteX0" fmla="*/ 0 w 1792716"/>
              <a:gd name="connsiteY0" fmla="*/ 0 h 1166492"/>
              <a:gd name="connsiteX1" fmla="*/ 659743 w 1792716"/>
              <a:gd name="connsiteY1" fmla="*/ 1131887 h 1166492"/>
              <a:gd name="connsiteX2" fmla="*/ 1792716 w 1792716"/>
              <a:gd name="connsiteY2" fmla="*/ 697292 h 1166492"/>
              <a:gd name="connsiteX0" fmla="*/ 0 w 1792716"/>
              <a:gd name="connsiteY0" fmla="*/ 0 h 1144200"/>
              <a:gd name="connsiteX1" fmla="*/ 875214 w 1792716"/>
              <a:gd name="connsiteY1" fmla="*/ 1106764 h 1144200"/>
              <a:gd name="connsiteX2" fmla="*/ 1792716 w 1792716"/>
              <a:gd name="connsiteY2" fmla="*/ 697292 h 1144200"/>
              <a:gd name="connsiteX0" fmla="*/ 0 w 1792716"/>
              <a:gd name="connsiteY0" fmla="*/ 0 h 1144200"/>
              <a:gd name="connsiteX1" fmla="*/ 702838 w 1792716"/>
              <a:gd name="connsiteY1" fmla="*/ 1106764 h 1144200"/>
              <a:gd name="connsiteX2" fmla="*/ 1792716 w 1792716"/>
              <a:gd name="connsiteY2" fmla="*/ 697292 h 1144200"/>
              <a:gd name="connsiteX0" fmla="*/ 0 w 1792716"/>
              <a:gd name="connsiteY0" fmla="*/ 0 h 1138690"/>
              <a:gd name="connsiteX1" fmla="*/ 745932 w 1792716"/>
              <a:gd name="connsiteY1" fmla="*/ 1100483 h 1138690"/>
              <a:gd name="connsiteX2" fmla="*/ 1792716 w 1792716"/>
              <a:gd name="connsiteY2" fmla="*/ 697292 h 1138690"/>
              <a:gd name="connsiteX0" fmla="*/ 0 w 1792716"/>
              <a:gd name="connsiteY0" fmla="*/ 0 h 1141224"/>
              <a:gd name="connsiteX1" fmla="*/ 745932 w 1792716"/>
              <a:gd name="connsiteY1" fmla="*/ 1100483 h 1141224"/>
              <a:gd name="connsiteX2" fmla="*/ 1792716 w 1792716"/>
              <a:gd name="connsiteY2" fmla="*/ 697292 h 1141224"/>
              <a:gd name="connsiteX0" fmla="*/ 0 w 1878904"/>
              <a:gd name="connsiteY0" fmla="*/ 0 h 1224050"/>
              <a:gd name="connsiteX1" fmla="*/ 745932 w 1878904"/>
              <a:gd name="connsiteY1" fmla="*/ 1100483 h 1224050"/>
              <a:gd name="connsiteX2" fmla="*/ 1878904 w 1878904"/>
              <a:gd name="connsiteY2" fmla="*/ 950919 h 1224050"/>
              <a:gd name="connsiteX0" fmla="*/ 0 w 1878904"/>
              <a:gd name="connsiteY0" fmla="*/ 0 h 1216065"/>
              <a:gd name="connsiteX1" fmla="*/ 935546 w 1878904"/>
              <a:gd name="connsiteY1" fmla="*/ 1086127 h 1216065"/>
              <a:gd name="connsiteX2" fmla="*/ 1878904 w 1878904"/>
              <a:gd name="connsiteY2" fmla="*/ 950919 h 121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8904" h="1216065">
                <a:moveTo>
                  <a:pt x="0" y="0"/>
                </a:moveTo>
                <a:cubicBezTo>
                  <a:pt x="88726" y="346553"/>
                  <a:pt x="622395" y="927641"/>
                  <a:pt x="935546" y="1086127"/>
                </a:cubicBezTo>
                <a:cubicBezTo>
                  <a:pt x="1248697" y="1244613"/>
                  <a:pt x="1793832" y="1317328"/>
                  <a:pt x="1878904" y="950919"/>
                </a:cubicBezTo>
              </a:path>
            </a:pathLst>
          </a:custGeom>
          <a:solidFill>
            <a:schemeClr val="tx1"/>
          </a:solidFill>
          <a:ln w="1905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9032" y="2756647"/>
            <a:ext cx="2665185" cy="2993441"/>
          </a:xfrm>
          <a:custGeom>
            <a:avLst/>
            <a:gdLst>
              <a:gd name="connsiteX0" fmla="*/ 0 w 1878904"/>
              <a:gd name="connsiteY0" fmla="*/ 37578 h 1128188"/>
              <a:gd name="connsiteX1" fmla="*/ 388307 w 1878904"/>
              <a:gd name="connsiteY1" fmla="*/ 901874 h 1128188"/>
              <a:gd name="connsiteX2" fmla="*/ 1265129 w 1878904"/>
              <a:gd name="connsiteY2" fmla="*/ 1064713 h 1128188"/>
              <a:gd name="connsiteX3" fmla="*/ 1878904 w 1878904"/>
              <a:gd name="connsiteY3" fmla="*/ 0 h 1128188"/>
              <a:gd name="connsiteX0" fmla="*/ 0 w 1878904"/>
              <a:gd name="connsiteY0" fmla="*/ 37578 h 1035140"/>
              <a:gd name="connsiteX1" fmla="*/ 388307 w 1878904"/>
              <a:gd name="connsiteY1" fmla="*/ 901874 h 1035140"/>
              <a:gd name="connsiteX2" fmla="*/ 1415441 w 1878904"/>
              <a:gd name="connsiteY2" fmla="*/ 939452 h 1035140"/>
              <a:gd name="connsiteX3" fmla="*/ 1878904 w 1878904"/>
              <a:gd name="connsiteY3" fmla="*/ 0 h 1035140"/>
              <a:gd name="connsiteX0" fmla="*/ 0 w 1878904"/>
              <a:gd name="connsiteY0" fmla="*/ 37578 h 1045617"/>
              <a:gd name="connsiteX1" fmla="*/ 388307 w 1878904"/>
              <a:gd name="connsiteY1" fmla="*/ 901874 h 1045617"/>
              <a:gd name="connsiteX2" fmla="*/ 1415441 w 1878904"/>
              <a:gd name="connsiteY2" fmla="*/ 939452 h 1045617"/>
              <a:gd name="connsiteX3" fmla="*/ 1878904 w 1878904"/>
              <a:gd name="connsiteY3" fmla="*/ 0 h 1045617"/>
              <a:gd name="connsiteX0" fmla="*/ 0 w 1878904"/>
              <a:gd name="connsiteY0" fmla="*/ 37578 h 1049663"/>
              <a:gd name="connsiteX1" fmla="*/ 388307 w 1878904"/>
              <a:gd name="connsiteY1" fmla="*/ 901874 h 1049663"/>
              <a:gd name="connsiteX2" fmla="*/ 1415441 w 1878904"/>
              <a:gd name="connsiteY2" fmla="*/ 939452 h 1049663"/>
              <a:gd name="connsiteX3" fmla="*/ 1878904 w 1878904"/>
              <a:gd name="connsiteY3" fmla="*/ 0 h 1049663"/>
              <a:gd name="connsiteX0" fmla="*/ 0 w 1878904"/>
              <a:gd name="connsiteY0" fmla="*/ 37578 h 1039155"/>
              <a:gd name="connsiteX1" fmla="*/ 388307 w 1878904"/>
              <a:gd name="connsiteY1" fmla="*/ 901874 h 1039155"/>
              <a:gd name="connsiteX2" fmla="*/ 1415441 w 1878904"/>
              <a:gd name="connsiteY2" fmla="*/ 939452 h 1039155"/>
              <a:gd name="connsiteX3" fmla="*/ 1878904 w 1878904"/>
              <a:gd name="connsiteY3" fmla="*/ 0 h 1039155"/>
              <a:gd name="connsiteX0" fmla="*/ 0 w 1878904"/>
              <a:gd name="connsiteY0" fmla="*/ 37578 h 1011716"/>
              <a:gd name="connsiteX1" fmla="*/ 388307 w 1878904"/>
              <a:gd name="connsiteY1" fmla="*/ 901874 h 1011716"/>
              <a:gd name="connsiteX2" fmla="*/ 1427967 w 1878904"/>
              <a:gd name="connsiteY2" fmla="*/ 901197 h 1011716"/>
              <a:gd name="connsiteX3" fmla="*/ 1878904 w 1878904"/>
              <a:gd name="connsiteY3" fmla="*/ 0 h 1011716"/>
              <a:gd name="connsiteX0" fmla="*/ 0 w 1878904"/>
              <a:gd name="connsiteY0" fmla="*/ 37578 h 901929"/>
              <a:gd name="connsiteX1" fmla="*/ 388307 w 1878904"/>
              <a:gd name="connsiteY1" fmla="*/ 901874 h 901929"/>
              <a:gd name="connsiteX2" fmla="*/ 1878904 w 1878904"/>
              <a:gd name="connsiteY2" fmla="*/ 0 h 901929"/>
              <a:gd name="connsiteX0" fmla="*/ 0 w 1878904"/>
              <a:gd name="connsiteY0" fmla="*/ 37578 h 1156940"/>
              <a:gd name="connsiteX1" fmla="*/ 926926 w 1878904"/>
              <a:gd name="connsiteY1" fmla="*/ 1156903 h 1156940"/>
              <a:gd name="connsiteX2" fmla="*/ 1878904 w 1878904"/>
              <a:gd name="connsiteY2" fmla="*/ 0 h 1156940"/>
              <a:gd name="connsiteX0" fmla="*/ 0 w 1878904"/>
              <a:gd name="connsiteY0" fmla="*/ 37578 h 1157180"/>
              <a:gd name="connsiteX1" fmla="*/ 926926 w 1878904"/>
              <a:gd name="connsiteY1" fmla="*/ 1156903 h 1157180"/>
              <a:gd name="connsiteX2" fmla="*/ 1878904 w 1878904"/>
              <a:gd name="connsiteY2" fmla="*/ 0 h 1157180"/>
              <a:gd name="connsiteX0" fmla="*/ 0 w 1878904"/>
              <a:gd name="connsiteY0" fmla="*/ 37578 h 1157239"/>
              <a:gd name="connsiteX1" fmla="*/ 926926 w 1878904"/>
              <a:gd name="connsiteY1" fmla="*/ 1156903 h 1157239"/>
              <a:gd name="connsiteX2" fmla="*/ 1878904 w 1878904"/>
              <a:gd name="connsiteY2" fmla="*/ 0 h 1157239"/>
              <a:gd name="connsiteX0" fmla="*/ 0 w 1792716"/>
              <a:gd name="connsiteY0" fmla="*/ 0 h 1155297"/>
              <a:gd name="connsiteX1" fmla="*/ 926926 w 1792716"/>
              <a:gd name="connsiteY1" fmla="*/ 1119325 h 1155297"/>
              <a:gd name="connsiteX2" fmla="*/ 1792716 w 1792716"/>
              <a:gd name="connsiteY2" fmla="*/ 697292 h 1155297"/>
              <a:gd name="connsiteX0" fmla="*/ 0 w 1792716"/>
              <a:gd name="connsiteY0" fmla="*/ 0 h 1166492"/>
              <a:gd name="connsiteX1" fmla="*/ 659743 w 1792716"/>
              <a:gd name="connsiteY1" fmla="*/ 1131887 h 1166492"/>
              <a:gd name="connsiteX2" fmla="*/ 1792716 w 1792716"/>
              <a:gd name="connsiteY2" fmla="*/ 697292 h 1166492"/>
              <a:gd name="connsiteX0" fmla="*/ 0 w 1792716"/>
              <a:gd name="connsiteY0" fmla="*/ 0 h 1144200"/>
              <a:gd name="connsiteX1" fmla="*/ 875214 w 1792716"/>
              <a:gd name="connsiteY1" fmla="*/ 1106764 h 1144200"/>
              <a:gd name="connsiteX2" fmla="*/ 1792716 w 1792716"/>
              <a:gd name="connsiteY2" fmla="*/ 697292 h 1144200"/>
              <a:gd name="connsiteX0" fmla="*/ 0 w 1792716"/>
              <a:gd name="connsiteY0" fmla="*/ 0 h 1144200"/>
              <a:gd name="connsiteX1" fmla="*/ 702838 w 1792716"/>
              <a:gd name="connsiteY1" fmla="*/ 1106764 h 1144200"/>
              <a:gd name="connsiteX2" fmla="*/ 1792716 w 1792716"/>
              <a:gd name="connsiteY2" fmla="*/ 697292 h 1144200"/>
              <a:gd name="connsiteX0" fmla="*/ 0 w 1792716"/>
              <a:gd name="connsiteY0" fmla="*/ 0 h 1138690"/>
              <a:gd name="connsiteX1" fmla="*/ 745932 w 1792716"/>
              <a:gd name="connsiteY1" fmla="*/ 1100483 h 1138690"/>
              <a:gd name="connsiteX2" fmla="*/ 1792716 w 1792716"/>
              <a:gd name="connsiteY2" fmla="*/ 697292 h 1138690"/>
              <a:gd name="connsiteX0" fmla="*/ 0 w 1792716"/>
              <a:gd name="connsiteY0" fmla="*/ 0 h 1141224"/>
              <a:gd name="connsiteX1" fmla="*/ 745932 w 1792716"/>
              <a:gd name="connsiteY1" fmla="*/ 1100483 h 1141224"/>
              <a:gd name="connsiteX2" fmla="*/ 1792716 w 1792716"/>
              <a:gd name="connsiteY2" fmla="*/ 697292 h 1141224"/>
              <a:gd name="connsiteX0" fmla="*/ 0 w 1878904"/>
              <a:gd name="connsiteY0" fmla="*/ 0 h 1224050"/>
              <a:gd name="connsiteX1" fmla="*/ 745932 w 1878904"/>
              <a:gd name="connsiteY1" fmla="*/ 1100483 h 1224050"/>
              <a:gd name="connsiteX2" fmla="*/ 1878904 w 1878904"/>
              <a:gd name="connsiteY2" fmla="*/ 950919 h 1224050"/>
              <a:gd name="connsiteX0" fmla="*/ 0 w 1878904"/>
              <a:gd name="connsiteY0" fmla="*/ 0 h 1216065"/>
              <a:gd name="connsiteX1" fmla="*/ 935546 w 1878904"/>
              <a:gd name="connsiteY1" fmla="*/ 1086127 h 1216065"/>
              <a:gd name="connsiteX2" fmla="*/ 1878904 w 1878904"/>
              <a:gd name="connsiteY2" fmla="*/ 950919 h 121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8904" h="1216065">
                <a:moveTo>
                  <a:pt x="0" y="0"/>
                </a:moveTo>
                <a:cubicBezTo>
                  <a:pt x="88726" y="346553"/>
                  <a:pt x="622395" y="927641"/>
                  <a:pt x="935546" y="1086127"/>
                </a:cubicBezTo>
                <a:cubicBezTo>
                  <a:pt x="1248697" y="1244613"/>
                  <a:pt x="1793832" y="1317328"/>
                  <a:pt x="1878904" y="950919"/>
                </a:cubicBezTo>
              </a:path>
            </a:pathLst>
          </a:custGeom>
          <a:solidFill>
            <a:schemeClr val="tx1"/>
          </a:solidFill>
          <a:ln w="1905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4363454" y="3705255"/>
            <a:ext cx="1973178" cy="1330108"/>
          </a:xfrm>
          <a:custGeom>
            <a:avLst/>
            <a:gdLst>
              <a:gd name="connsiteX0" fmla="*/ 0 w 1878904"/>
              <a:gd name="connsiteY0" fmla="*/ 37578 h 1128188"/>
              <a:gd name="connsiteX1" fmla="*/ 388307 w 1878904"/>
              <a:gd name="connsiteY1" fmla="*/ 901874 h 1128188"/>
              <a:gd name="connsiteX2" fmla="*/ 1265129 w 1878904"/>
              <a:gd name="connsiteY2" fmla="*/ 1064713 h 1128188"/>
              <a:gd name="connsiteX3" fmla="*/ 1878904 w 1878904"/>
              <a:gd name="connsiteY3" fmla="*/ 0 h 1128188"/>
              <a:gd name="connsiteX0" fmla="*/ 0 w 1878904"/>
              <a:gd name="connsiteY0" fmla="*/ 37578 h 1035140"/>
              <a:gd name="connsiteX1" fmla="*/ 388307 w 1878904"/>
              <a:gd name="connsiteY1" fmla="*/ 901874 h 1035140"/>
              <a:gd name="connsiteX2" fmla="*/ 1415441 w 1878904"/>
              <a:gd name="connsiteY2" fmla="*/ 939452 h 1035140"/>
              <a:gd name="connsiteX3" fmla="*/ 1878904 w 1878904"/>
              <a:gd name="connsiteY3" fmla="*/ 0 h 1035140"/>
              <a:gd name="connsiteX0" fmla="*/ 0 w 1878904"/>
              <a:gd name="connsiteY0" fmla="*/ 37578 h 1045617"/>
              <a:gd name="connsiteX1" fmla="*/ 388307 w 1878904"/>
              <a:gd name="connsiteY1" fmla="*/ 901874 h 1045617"/>
              <a:gd name="connsiteX2" fmla="*/ 1415441 w 1878904"/>
              <a:gd name="connsiteY2" fmla="*/ 939452 h 1045617"/>
              <a:gd name="connsiteX3" fmla="*/ 1878904 w 1878904"/>
              <a:gd name="connsiteY3" fmla="*/ 0 h 1045617"/>
              <a:gd name="connsiteX0" fmla="*/ 0 w 1878904"/>
              <a:gd name="connsiteY0" fmla="*/ 37578 h 1049663"/>
              <a:gd name="connsiteX1" fmla="*/ 388307 w 1878904"/>
              <a:gd name="connsiteY1" fmla="*/ 901874 h 1049663"/>
              <a:gd name="connsiteX2" fmla="*/ 1415441 w 1878904"/>
              <a:gd name="connsiteY2" fmla="*/ 939452 h 1049663"/>
              <a:gd name="connsiteX3" fmla="*/ 1878904 w 1878904"/>
              <a:gd name="connsiteY3" fmla="*/ 0 h 1049663"/>
              <a:gd name="connsiteX0" fmla="*/ 0 w 1878904"/>
              <a:gd name="connsiteY0" fmla="*/ 37578 h 1039155"/>
              <a:gd name="connsiteX1" fmla="*/ 388307 w 1878904"/>
              <a:gd name="connsiteY1" fmla="*/ 901874 h 1039155"/>
              <a:gd name="connsiteX2" fmla="*/ 1415441 w 1878904"/>
              <a:gd name="connsiteY2" fmla="*/ 939452 h 1039155"/>
              <a:gd name="connsiteX3" fmla="*/ 1878904 w 1878904"/>
              <a:gd name="connsiteY3" fmla="*/ 0 h 1039155"/>
              <a:gd name="connsiteX0" fmla="*/ 0 w 1878904"/>
              <a:gd name="connsiteY0" fmla="*/ 37578 h 1011716"/>
              <a:gd name="connsiteX1" fmla="*/ 388307 w 1878904"/>
              <a:gd name="connsiteY1" fmla="*/ 901874 h 1011716"/>
              <a:gd name="connsiteX2" fmla="*/ 1427967 w 1878904"/>
              <a:gd name="connsiteY2" fmla="*/ 901197 h 1011716"/>
              <a:gd name="connsiteX3" fmla="*/ 1878904 w 1878904"/>
              <a:gd name="connsiteY3" fmla="*/ 0 h 1011716"/>
              <a:gd name="connsiteX0" fmla="*/ 0 w 1878904"/>
              <a:gd name="connsiteY0" fmla="*/ 37578 h 901929"/>
              <a:gd name="connsiteX1" fmla="*/ 388307 w 1878904"/>
              <a:gd name="connsiteY1" fmla="*/ 901874 h 901929"/>
              <a:gd name="connsiteX2" fmla="*/ 1878904 w 1878904"/>
              <a:gd name="connsiteY2" fmla="*/ 0 h 901929"/>
              <a:gd name="connsiteX0" fmla="*/ 0 w 1878904"/>
              <a:gd name="connsiteY0" fmla="*/ 37578 h 1156940"/>
              <a:gd name="connsiteX1" fmla="*/ 926926 w 1878904"/>
              <a:gd name="connsiteY1" fmla="*/ 1156903 h 1156940"/>
              <a:gd name="connsiteX2" fmla="*/ 1878904 w 1878904"/>
              <a:gd name="connsiteY2" fmla="*/ 0 h 1156940"/>
              <a:gd name="connsiteX0" fmla="*/ 0 w 1878904"/>
              <a:gd name="connsiteY0" fmla="*/ 37578 h 1157180"/>
              <a:gd name="connsiteX1" fmla="*/ 926926 w 1878904"/>
              <a:gd name="connsiteY1" fmla="*/ 1156903 h 1157180"/>
              <a:gd name="connsiteX2" fmla="*/ 1878904 w 1878904"/>
              <a:gd name="connsiteY2" fmla="*/ 0 h 1157180"/>
              <a:gd name="connsiteX0" fmla="*/ 0 w 1878904"/>
              <a:gd name="connsiteY0" fmla="*/ 37578 h 1157239"/>
              <a:gd name="connsiteX1" fmla="*/ 926926 w 1878904"/>
              <a:gd name="connsiteY1" fmla="*/ 1156903 h 1157239"/>
              <a:gd name="connsiteX2" fmla="*/ 1878904 w 1878904"/>
              <a:gd name="connsiteY2" fmla="*/ 0 h 1157239"/>
              <a:gd name="connsiteX0" fmla="*/ 0 w 1792716"/>
              <a:gd name="connsiteY0" fmla="*/ 0 h 1155297"/>
              <a:gd name="connsiteX1" fmla="*/ 926926 w 1792716"/>
              <a:gd name="connsiteY1" fmla="*/ 1119325 h 1155297"/>
              <a:gd name="connsiteX2" fmla="*/ 1792716 w 1792716"/>
              <a:gd name="connsiteY2" fmla="*/ 697292 h 1155297"/>
              <a:gd name="connsiteX0" fmla="*/ 0 w 1792716"/>
              <a:gd name="connsiteY0" fmla="*/ 0 h 1166492"/>
              <a:gd name="connsiteX1" fmla="*/ 659743 w 1792716"/>
              <a:gd name="connsiteY1" fmla="*/ 1131887 h 1166492"/>
              <a:gd name="connsiteX2" fmla="*/ 1792716 w 1792716"/>
              <a:gd name="connsiteY2" fmla="*/ 697292 h 1166492"/>
              <a:gd name="connsiteX0" fmla="*/ 0 w 1792716"/>
              <a:gd name="connsiteY0" fmla="*/ 0 h 1144200"/>
              <a:gd name="connsiteX1" fmla="*/ 875214 w 1792716"/>
              <a:gd name="connsiteY1" fmla="*/ 1106764 h 1144200"/>
              <a:gd name="connsiteX2" fmla="*/ 1792716 w 1792716"/>
              <a:gd name="connsiteY2" fmla="*/ 697292 h 1144200"/>
              <a:gd name="connsiteX0" fmla="*/ 0 w 1792716"/>
              <a:gd name="connsiteY0" fmla="*/ 0 h 1144200"/>
              <a:gd name="connsiteX1" fmla="*/ 702838 w 1792716"/>
              <a:gd name="connsiteY1" fmla="*/ 1106764 h 1144200"/>
              <a:gd name="connsiteX2" fmla="*/ 1792716 w 1792716"/>
              <a:gd name="connsiteY2" fmla="*/ 697292 h 1144200"/>
              <a:gd name="connsiteX0" fmla="*/ 0 w 1792716"/>
              <a:gd name="connsiteY0" fmla="*/ 0 h 1138690"/>
              <a:gd name="connsiteX1" fmla="*/ 745932 w 1792716"/>
              <a:gd name="connsiteY1" fmla="*/ 1100483 h 1138690"/>
              <a:gd name="connsiteX2" fmla="*/ 1792716 w 1792716"/>
              <a:gd name="connsiteY2" fmla="*/ 697292 h 1138690"/>
              <a:gd name="connsiteX0" fmla="*/ 0 w 1792716"/>
              <a:gd name="connsiteY0" fmla="*/ 0 h 1141224"/>
              <a:gd name="connsiteX1" fmla="*/ 745932 w 1792716"/>
              <a:gd name="connsiteY1" fmla="*/ 1100483 h 1141224"/>
              <a:gd name="connsiteX2" fmla="*/ 1792716 w 1792716"/>
              <a:gd name="connsiteY2" fmla="*/ 697292 h 114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716" h="1141224">
                <a:moveTo>
                  <a:pt x="0" y="0"/>
                </a:moveTo>
                <a:cubicBezTo>
                  <a:pt x="88726" y="346553"/>
                  <a:pt x="498859" y="977987"/>
                  <a:pt x="745932" y="1100483"/>
                </a:cubicBezTo>
                <a:cubicBezTo>
                  <a:pt x="993005" y="1222979"/>
                  <a:pt x="1707644" y="1063701"/>
                  <a:pt x="1792716" y="697292"/>
                </a:cubicBezTo>
              </a:path>
            </a:pathLst>
          </a:custGeom>
          <a:solidFill>
            <a:schemeClr val="tx1"/>
          </a:solidFill>
          <a:ln w="1905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8898" y="1157234"/>
            <a:ext cx="497305" cy="49730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20845" y="1788631"/>
            <a:ext cx="689480" cy="68948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92639" y="2271945"/>
            <a:ext cx="1122617" cy="11226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20955" y="2501762"/>
            <a:ext cx="1681233" cy="16812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75322" y="190362"/>
            <a:ext cx="458922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>
                <a:solidFill>
                  <a:schemeClr val="bg1"/>
                </a:solidFill>
                <a:latin typeface="Monotype Corsiva" charset="0"/>
                <a:ea typeface="Monotype Corsiva" charset="0"/>
                <a:cs typeface="Monotype Corsiva" charset="0"/>
              </a:rPr>
              <a:t>Phlora</a:t>
            </a:r>
          </a:p>
        </p:txBody>
      </p:sp>
    </p:spTree>
    <p:extLst>
      <p:ext uri="{BB962C8B-B14F-4D97-AF65-F5344CB8AC3E}">
        <p14:creationId xmlns:p14="http://schemas.microsoft.com/office/powerpoint/2010/main" val="151982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08" y="2444834"/>
            <a:ext cx="1995587" cy="1995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25508" y="2146366"/>
            <a:ext cx="88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>
                <a:solidFill>
                  <a:srgbClr val="00B050"/>
                </a:solidFill>
                <a:latin typeface="Symbol" charset="2"/>
                <a:ea typeface="Symbol" charset="2"/>
                <a:cs typeface="Symbol" charset="2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4156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4020</TotalTime>
  <Words>3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Monotype Corsiva</vt:lpstr>
      <vt:lpstr>Symbol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2018-01-05T21:02:06Z</dcterms:created>
  <dcterms:modified xsi:type="dcterms:W3CDTF">2018-03-26T20:01:26Z</dcterms:modified>
</cp:coreProperties>
</file>