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5"/>
    <p:sldMasterId id="2147483839" r:id="rId6"/>
  </p:sldMasterIdLst>
  <p:notesMasterIdLst>
    <p:notesMasterId r:id="rId12"/>
  </p:notesMasterIdLst>
  <p:handoutMasterIdLst>
    <p:handoutMasterId r:id="rId13"/>
  </p:handoutMasterIdLst>
  <p:sldIdLst>
    <p:sldId id="359" r:id="rId7"/>
    <p:sldId id="360" r:id="rId8"/>
    <p:sldId id="362" r:id="rId9"/>
    <p:sldId id="363" r:id="rId10"/>
    <p:sldId id="361" r:id="rId11"/>
  </p:sldIdLst>
  <p:sldSz cx="9144000" cy="6858000" type="screen4x3"/>
  <p:notesSz cx="6858000" cy="9144000"/>
  <p:custDataLst>
    <p:tags r:id="rId14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774CD"/>
    <a:srgbClr val="23835A"/>
    <a:srgbClr val="4D83D3"/>
    <a:srgbClr val="2B60AF"/>
    <a:srgbClr val="255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51" autoAdjust="0"/>
  </p:normalViewPr>
  <p:slideViewPr>
    <p:cSldViewPr>
      <p:cViewPr varScale="1">
        <p:scale>
          <a:sx n="70" d="100"/>
          <a:sy n="70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40C7C5-6E79-4460-BD0C-84AFEB488D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80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2375F7-31E6-4C2B-BB74-994B2B0EDAD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5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252B5E-5568-4A6E-AF1C-E1D8ACA492CE}" type="slidenum">
              <a:rPr lang="nl-NL" smtClean="0"/>
              <a:pPr eaLnBrk="1" hangingPunct="1"/>
              <a:t>1</a:t>
            </a:fld>
            <a:endParaRPr lang="nl-NL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 descr="KULEUVEN_GENT-RECHTS_LOGO_-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48517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1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28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24/09/2017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761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24/09/2017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97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24/09/2017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383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24/09/2017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126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24/09/2017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72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24/09/2017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394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24/09/2017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758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11/02/2014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15FD-E731-46E1-B126-CBE1FD27102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726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4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11/02/2014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DB401-73BB-4DF0-9794-D62A84D57F2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33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11/02/2014</a:t>
            </a:r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A4309-112C-41C6-90A0-0B780FA4FB7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50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11/02/2014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27A7E-DB14-4585-98E5-AD4EC7BF3D6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17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11/02/2014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FD438-4764-4969-B9BE-EFE3F7B6633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1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11/02/2014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6ED9-467B-4A82-90BE-AD7D3A79832D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22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r>
              <a:rPr lang="nl-BE" smtClean="0"/>
              <a:t>11/02/2014</a:t>
            </a:r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13C83-B5CE-4016-B5AC-A39F97C8AEF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32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7599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079998"/>
            <a:ext cx="8334000" cy="48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453336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BE" smtClean="0"/>
              <a:t>11/02/2014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453336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453336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359F6A9-8212-4DF5-AD06-EADB63A55D3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3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24/09/2017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2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Mobiele</a:t>
            </a:r>
            <a:r>
              <a:rPr lang="en-GB"/>
              <a:t> Communicatie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/>
              <a:t>Lieven De Strycker</a:t>
            </a:r>
          </a:p>
          <a:p>
            <a:r>
              <a:rPr lang="en-GB" sz="1800" dirty="0" smtClean="0"/>
              <a:t>KU Leuven </a:t>
            </a:r>
            <a:r>
              <a:rPr lang="en-GB" sz="1800" dirty="0"/>
              <a:t> </a:t>
            </a:r>
            <a:r>
              <a:rPr lang="en-GB" sz="1800" dirty="0" err="1" smtClean="0"/>
              <a:t>Technologie</a:t>
            </a:r>
            <a:r>
              <a:rPr lang="en-GB" sz="1800" dirty="0" smtClean="0"/>
              <a:t> Campus Gent – </a:t>
            </a:r>
            <a:r>
              <a:rPr lang="en-GB" sz="1800" dirty="0" smtClean="0"/>
              <a:t>2017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Opdrachten als voorbereiding op bedrijfscase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15FD-E731-46E1-B126-CBE1FD27102A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540000" y="1196752"/>
            <a:ext cx="8334000" cy="4581247"/>
          </a:xfrm>
        </p:spPr>
        <p:txBody>
          <a:bodyPr/>
          <a:lstStyle/>
          <a:p>
            <a:r>
              <a:rPr lang="nl-BE" dirty="0" smtClean="0"/>
              <a:t>Op 2 oktober voorstelling van de bedrijfscase</a:t>
            </a:r>
          </a:p>
          <a:p>
            <a:endParaRPr lang="nl-BE" dirty="0" smtClean="0"/>
          </a:p>
          <a:p>
            <a:r>
              <a:rPr lang="nl-BE" dirty="0" smtClean="0"/>
              <a:t>Als voorbereiding: </a:t>
            </a:r>
          </a:p>
          <a:p>
            <a:pPr lvl="1"/>
            <a:r>
              <a:rPr lang="nl-BE" dirty="0" smtClean="0"/>
              <a:t>Opzoeken en begrijpen van een aantal begrippen uit de wereld van sensornetwerken</a:t>
            </a:r>
          </a:p>
          <a:p>
            <a:pPr lvl="1"/>
            <a:r>
              <a:rPr lang="nl-BE" dirty="0" err="1" smtClean="0"/>
              <a:t>Oplijsten</a:t>
            </a:r>
            <a:r>
              <a:rPr lang="nl-BE" dirty="0" smtClean="0"/>
              <a:t> van high-level karakteristieken van netwerkprotocollen</a:t>
            </a:r>
          </a:p>
          <a:p>
            <a:pPr lvl="1"/>
            <a:endParaRPr lang="nl-BE" dirty="0"/>
          </a:p>
          <a:p>
            <a:r>
              <a:rPr lang="nl-BE" dirty="0" smtClean="0"/>
              <a:t>Zodat je dit kan toepassen op de case.</a:t>
            </a:r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996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Context begrippen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15FD-E731-46E1-B126-CBE1FD27102A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Zoek op wat volgende begrippen betekenen en illustreer a.d.h.v. een voorbeeld</a:t>
            </a:r>
          </a:p>
          <a:p>
            <a:endParaRPr lang="nl-BE" dirty="0"/>
          </a:p>
          <a:p>
            <a:pPr lvl="1"/>
            <a:r>
              <a:rPr lang="nl-BE" dirty="0" smtClean="0"/>
              <a:t>Internet-of-</a:t>
            </a:r>
            <a:r>
              <a:rPr lang="nl-BE" dirty="0" err="1" smtClean="0"/>
              <a:t>things</a:t>
            </a:r>
            <a:r>
              <a:rPr lang="nl-BE" dirty="0" smtClean="0"/>
              <a:t> (</a:t>
            </a:r>
            <a:r>
              <a:rPr lang="nl-BE" dirty="0" err="1" smtClean="0"/>
              <a:t>IoT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Cyber </a:t>
            </a:r>
            <a:r>
              <a:rPr lang="nl-BE" dirty="0" err="1" smtClean="0"/>
              <a:t>physical</a:t>
            </a:r>
            <a:r>
              <a:rPr lang="nl-BE" dirty="0" smtClean="0"/>
              <a:t> systems</a:t>
            </a:r>
          </a:p>
          <a:p>
            <a:pPr lvl="1"/>
            <a:r>
              <a:rPr lang="nl-BE" dirty="0" err="1" smtClean="0"/>
              <a:t>Industry</a:t>
            </a:r>
            <a:r>
              <a:rPr lang="nl-BE" dirty="0" smtClean="0"/>
              <a:t> 4.0</a:t>
            </a:r>
          </a:p>
          <a:p>
            <a:pPr lvl="1"/>
            <a:r>
              <a:rPr lang="nl-BE" dirty="0" smtClean="0"/>
              <a:t>Circulaire economie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457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Karakteristieken van draadloze protocollen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15FD-E731-46E1-B126-CBE1FD27102A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100846"/>
              </p:ext>
            </p:extLst>
          </p:nvPr>
        </p:nvGraphicFramePr>
        <p:xfrm>
          <a:off x="332704" y="1268760"/>
          <a:ext cx="8264947" cy="422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136"/>
                <a:gridCol w="865931"/>
                <a:gridCol w="828109"/>
                <a:gridCol w="784870"/>
                <a:gridCol w="806490"/>
                <a:gridCol w="658804"/>
                <a:gridCol w="657543"/>
                <a:gridCol w="767080"/>
                <a:gridCol w="864096"/>
                <a:gridCol w="566888"/>
              </a:tblGrid>
              <a:tr h="496064">
                <a:tc>
                  <a:txBody>
                    <a:bodyPr/>
                    <a:lstStyle/>
                    <a:p>
                      <a:endParaRPr lang="nl-B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b="0" dirty="0" smtClean="0"/>
                        <a:t>Bluetooth</a:t>
                      </a:r>
                      <a:endParaRPr lang="nl-B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b="0" dirty="0" smtClean="0"/>
                        <a:t>Bluetooth</a:t>
                      </a:r>
                      <a:r>
                        <a:rPr lang="nl-BE" sz="1200" b="0" baseline="0" dirty="0" smtClean="0"/>
                        <a:t> low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b="0" dirty="0" err="1" smtClean="0"/>
                        <a:t>ZigBee</a:t>
                      </a:r>
                      <a:endParaRPr lang="nl-B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b="0" dirty="0" err="1" smtClean="0"/>
                        <a:t>WiFi</a:t>
                      </a:r>
                      <a:endParaRPr lang="nl-B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b="0" dirty="0" smtClean="0"/>
                        <a:t>NFC</a:t>
                      </a:r>
                      <a:endParaRPr lang="nl-B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b="0" dirty="0" smtClean="0"/>
                        <a:t>GPRS</a:t>
                      </a:r>
                      <a:endParaRPr lang="nl-B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0" dirty="0" smtClean="0"/>
                        <a:t>3G data</a:t>
                      </a:r>
                    </a:p>
                    <a:p>
                      <a:endParaRPr lang="nl-B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b="0" dirty="0" err="1" smtClean="0"/>
                        <a:t>LoRa</a:t>
                      </a:r>
                      <a:r>
                        <a:rPr lang="nl-BE" sz="1200" b="0" dirty="0" smtClean="0"/>
                        <a:t>/</a:t>
                      </a:r>
                    </a:p>
                    <a:p>
                      <a:r>
                        <a:rPr lang="nl-BE" sz="1200" b="0" dirty="0" err="1" smtClean="0"/>
                        <a:t>SigFox</a:t>
                      </a:r>
                      <a:endParaRPr lang="nl-B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b="0" dirty="0" smtClean="0"/>
                        <a:t>…</a:t>
                      </a:r>
                      <a:endParaRPr lang="nl-BE" sz="1200" b="0" dirty="0"/>
                    </a:p>
                  </a:txBody>
                  <a:tcPr/>
                </a:tc>
              </a:tr>
              <a:tr h="512562">
                <a:tc>
                  <a:txBody>
                    <a:bodyPr/>
                    <a:lstStyle/>
                    <a:p>
                      <a:r>
                        <a:rPr lang="nl-BE" sz="1200" dirty="0" err="1" smtClean="0"/>
                        <a:t>Typical</a:t>
                      </a:r>
                      <a:r>
                        <a:rPr lang="nl-BE" sz="1200" dirty="0" smtClean="0"/>
                        <a:t> </a:t>
                      </a:r>
                      <a:r>
                        <a:rPr lang="nl-BE" sz="1200" dirty="0" err="1" smtClean="0"/>
                        <a:t>application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</a:tr>
              <a:tr h="512562">
                <a:tc>
                  <a:txBody>
                    <a:bodyPr/>
                    <a:lstStyle/>
                    <a:p>
                      <a:r>
                        <a:rPr lang="nl-BE" sz="1200" dirty="0" err="1" smtClean="0"/>
                        <a:t>Bitrate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</a:tr>
              <a:tr h="512562">
                <a:tc>
                  <a:txBody>
                    <a:bodyPr/>
                    <a:lstStyle/>
                    <a:p>
                      <a:r>
                        <a:rPr lang="nl-BE" sz="1200" dirty="0" smtClean="0"/>
                        <a:t>Range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</a:tr>
              <a:tr h="512562">
                <a:tc>
                  <a:txBody>
                    <a:bodyPr/>
                    <a:lstStyle/>
                    <a:p>
                      <a:r>
                        <a:rPr lang="nl-BE" sz="1200" dirty="0" smtClean="0"/>
                        <a:t>Power </a:t>
                      </a:r>
                      <a:r>
                        <a:rPr lang="nl-BE" sz="1200" dirty="0" err="1" smtClean="0"/>
                        <a:t>usage</a:t>
                      </a:r>
                      <a:r>
                        <a:rPr lang="nl-BE" sz="1200" dirty="0" smtClean="0"/>
                        <a:t> 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</a:tr>
              <a:tr h="512562">
                <a:tc>
                  <a:txBody>
                    <a:bodyPr/>
                    <a:lstStyle/>
                    <a:p>
                      <a:r>
                        <a:rPr lang="nl-BE" sz="1200" dirty="0" err="1" smtClean="0"/>
                        <a:t>Infrastructure</a:t>
                      </a:r>
                      <a:r>
                        <a:rPr lang="nl-BE" sz="1200" dirty="0" smtClean="0"/>
                        <a:t> ?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</a:tr>
              <a:tr h="512562">
                <a:tc>
                  <a:txBody>
                    <a:bodyPr/>
                    <a:lstStyle/>
                    <a:p>
                      <a:r>
                        <a:rPr lang="nl-BE" sz="1200" dirty="0" err="1" smtClean="0"/>
                        <a:t>Networktopology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</a:tr>
              <a:tr h="512562">
                <a:tc>
                  <a:txBody>
                    <a:bodyPr/>
                    <a:lstStyle/>
                    <a:p>
                      <a:r>
                        <a:rPr lang="nl-BE" sz="1200" dirty="0" smtClean="0"/>
                        <a:t>…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88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Typisch opzet van een </a:t>
            </a:r>
            <a:r>
              <a:rPr lang="nl-BE" dirty="0" err="1" smtClean="0"/>
              <a:t>IoT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Mobiele communicatie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215FD-E731-46E1-B126-CBE1FD27102A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pic>
        <p:nvPicPr>
          <p:cNvPr id="6" name="Picture 4" descr="Afbeeldingsresultaat voor router icon flat">
            <a:extLst>
              <a:ext uri="{FF2B5EF4-FFF2-40B4-BE49-F238E27FC236}">
                <a16:creationId xmlns:a16="http://schemas.microsoft.com/office/drawing/2014/main" xmlns="" id="{3CF12318-2770-4104-BBF1-65FEEAF1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11" y="1949685"/>
            <a:ext cx="2578536" cy="18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fbeeldingsresultaat voor server icon flat">
            <a:extLst>
              <a:ext uri="{FF2B5EF4-FFF2-40B4-BE49-F238E27FC236}">
                <a16:creationId xmlns:a16="http://schemas.microsoft.com/office/drawing/2014/main" xmlns="" id="{72BC75DD-D177-43A5-8238-DBC17E73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87" y="1715816"/>
            <a:ext cx="1232012" cy="12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fbeeldingsresultaat voor laptop icon flat">
            <a:extLst>
              <a:ext uri="{FF2B5EF4-FFF2-40B4-BE49-F238E27FC236}">
                <a16:creationId xmlns:a16="http://schemas.microsoft.com/office/drawing/2014/main" xmlns="" id="{35B3E86E-593A-4355-93BB-C93D12324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47" y="4151621"/>
            <a:ext cx="1412776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Afbeeldingsresultaat voor smartphone icon flat">
            <a:extLst>
              <a:ext uri="{FF2B5EF4-FFF2-40B4-BE49-F238E27FC236}">
                <a16:creationId xmlns:a16="http://schemas.microsoft.com/office/drawing/2014/main" xmlns="" id="{1A19A30A-C959-4BE6-A440-9CFF070E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752" y="4322885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970876" y="2331822"/>
            <a:ext cx="790357" cy="481998"/>
            <a:chOff x="1892199" y="2000823"/>
            <a:chExt cx="790357" cy="481998"/>
          </a:xfrm>
        </p:grpSpPr>
        <p:pic>
          <p:nvPicPr>
            <p:cNvPr id="17" name="Picture 12" descr="Afbeeldingsresultaat voor icon wifi">
              <a:extLst>
                <a:ext uri="{FF2B5EF4-FFF2-40B4-BE49-F238E27FC236}">
                  <a16:creationId xmlns:a16="http://schemas.microsoft.com/office/drawing/2014/main" xmlns="" id="{AEBA3A21-8276-463A-85CE-FEBFB8668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294192">
              <a:off x="2288622" y="2079726"/>
              <a:ext cx="393934" cy="393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Ovaal 21"/>
            <p:cNvSpPr/>
            <p:nvPr/>
          </p:nvSpPr>
          <p:spPr>
            <a:xfrm>
              <a:off x="1892199" y="2000823"/>
              <a:ext cx="480902" cy="481998"/>
            </a:xfrm>
            <a:prstGeom prst="ellipse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ep 23"/>
          <p:cNvGrpSpPr/>
          <p:nvPr/>
        </p:nvGrpSpPr>
        <p:grpSpPr>
          <a:xfrm rot="1032835">
            <a:off x="2212454" y="1979372"/>
            <a:ext cx="790357" cy="481998"/>
            <a:chOff x="1892199" y="2000823"/>
            <a:chExt cx="790357" cy="481998"/>
          </a:xfrm>
        </p:grpSpPr>
        <p:pic>
          <p:nvPicPr>
            <p:cNvPr id="25" name="Picture 12" descr="Afbeeldingsresultaat voor icon wifi">
              <a:extLst>
                <a:ext uri="{FF2B5EF4-FFF2-40B4-BE49-F238E27FC236}">
                  <a16:creationId xmlns:a16="http://schemas.microsoft.com/office/drawing/2014/main" xmlns="" id="{AEBA3A21-8276-463A-85CE-FEBFB8668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294192">
              <a:off x="2288622" y="2079726"/>
              <a:ext cx="393934" cy="393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al 25"/>
            <p:cNvSpPr/>
            <p:nvPr/>
          </p:nvSpPr>
          <p:spPr>
            <a:xfrm>
              <a:off x="1892199" y="2000823"/>
              <a:ext cx="480902" cy="481998"/>
            </a:xfrm>
            <a:prstGeom prst="ellipse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ep 26"/>
          <p:cNvGrpSpPr/>
          <p:nvPr/>
        </p:nvGrpSpPr>
        <p:grpSpPr>
          <a:xfrm rot="19903440">
            <a:off x="928088" y="4123901"/>
            <a:ext cx="790357" cy="481998"/>
            <a:chOff x="1892199" y="2000823"/>
            <a:chExt cx="790357" cy="481998"/>
          </a:xfrm>
        </p:grpSpPr>
        <p:pic>
          <p:nvPicPr>
            <p:cNvPr id="28" name="Picture 12" descr="Afbeeldingsresultaat voor icon wifi">
              <a:extLst>
                <a:ext uri="{FF2B5EF4-FFF2-40B4-BE49-F238E27FC236}">
                  <a16:creationId xmlns:a16="http://schemas.microsoft.com/office/drawing/2014/main" xmlns="" id="{AEBA3A21-8276-463A-85CE-FEBFB8668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294192">
              <a:off x="2288622" y="2079726"/>
              <a:ext cx="393934" cy="393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al 28"/>
            <p:cNvSpPr/>
            <p:nvPr/>
          </p:nvSpPr>
          <p:spPr>
            <a:xfrm>
              <a:off x="1892199" y="2000823"/>
              <a:ext cx="480902" cy="481998"/>
            </a:xfrm>
            <a:prstGeom prst="ellipse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0" name="Groep 29"/>
          <p:cNvGrpSpPr/>
          <p:nvPr/>
        </p:nvGrpSpPr>
        <p:grpSpPr>
          <a:xfrm>
            <a:off x="2503090" y="4471574"/>
            <a:ext cx="790357" cy="481998"/>
            <a:chOff x="1892199" y="2000823"/>
            <a:chExt cx="790357" cy="481998"/>
          </a:xfrm>
        </p:grpSpPr>
        <p:pic>
          <p:nvPicPr>
            <p:cNvPr id="31" name="Picture 12" descr="Afbeeldingsresultaat voor icon wifi">
              <a:extLst>
                <a:ext uri="{FF2B5EF4-FFF2-40B4-BE49-F238E27FC236}">
                  <a16:creationId xmlns:a16="http://schemas.microsoft.com/office/drawing/2014/main" xmlns="" id="{AEBA3A21-8276-463A-85CE-FEBFB8668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294192">
              <a:off x="2288622" y="2079726"/>
              <a:ext cx="393934" cy="393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Ovaal 31"/>
            <p:cNvSpPr/>
            <p:nvPr/>
          </p:nvSpPr>
          <p:spPr>
            <a:xfrm>
              <a:off x="1892199" y="2000823"/>
              <a:ext cx="480902" cy="481998"/>
            </a:xfrm>
            <a:prstGeom prst="ellipse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3" name="Groep 32"/>
          <p:cNvGrpSpPr/>
          <p:nvPr/>
        </p:nvGrpSpPr>
        <p:grpSpPr>
          <a:xfrm rot="5400000">
            <a:off x="1169811" y="5385110"/>
            <a:ext cx="790357" cy="481998"/>
            <a:chOff x="1892199" y="2000823"/>
            <a:chExt cx="790357" cy="481998"/>
          </a:xfrm>
        </p:grpSpPr>
        <p:pic>
          <p:nvPicPr>
            <p:cNvPr id="34" name="Picture 12" descr="Afbeeldingsresultaat voor icon wifi">
              <a:extLst>
                <a:ext uri="{FF2B5EF4-FFF2-40B4-BE49-F238E27FC236}">
                  <a16:creationId xmlns:a16="http://schemas.microsoft.com/office/drawing/2014/main" xmlns="" id="{AEBA3A21-8276-463A-85CE-FEBFB8668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294192">
              <a:off x="2288622" y="2079726"/>
              <a:ext cx="393934" cy="393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Ovaal 34"/>
            <p:cNvSpPr/>
            <p:nvPr/>
          </p:nvSpPr>
          <p:spPr>
            <a:xfrm>
              <a:off x="1892199" y="2000823"/>
              <a:ext cx="480902" cy="481998"/>
            </a:xfrm>
            <a:prstGeom prst="ellipse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6" name="Groep 35"/>
          <p:cNvGrpSpPr/>
          <p:nvPr/>
        </p:nvGrpSpPr>
        <p:grpSpPr>
          <a:xfrm rot="17507438">
            <a:off x="1927307" y="2999923"/>
            <a:ext cx="790357" cy="481998"/>
            <a:chOff x="1892199" y="2000823"/>
            <a:chExt cx="790357" cy="481998"/>
          </a:xfrm>
        </p:grpSpPr>
        <p:pic>
          <p:nvPicPr>
            <p:cNvPr id="37" name="Picture 12" descr="Afbeeldingsresultaat voor icon wifi">
              <a:extLst>
                <a:ext uri="{FF2B5EF4-FFF2-40B4-BE49-F238E27FC236}">
                  <a16:creationId xmlns:a16="http://schemas.microsoft.com/office/drawing/2014/main" xmlns="" id="{AEBA3A21-8276-463A-85CE-FEBFB8668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294192">
              <a:off x="2288622" y="2079726"/>
              <a:ext cx="393934" cy="393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al 37"/>
            <p:cNvSpPr/>
            <p:nvPr/>
          </p:nvSpPr>
          <p:spPr>
            <a:xfrm>
              <a:off x="1892199" y="2000823"/>
              <a:ext cx="480902" cy="481998"/>
            </a:xfrm>
            <a:prstGeom prst="ellipse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9" name="Tekstvak 38"/>
          <p:cNvSpPr txBox="1"/>
          <p:nvPr/>
        </p:nvSpPr>
        <p:spPr>
          <a:xfrm>
            <a:off x="861076" y="141277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Sensors/</a:t>
            </a:r>
            <a:r>
              <a:rPr lang="nl-BE" dirty="0" err="1" smtClean="0"/>
              <a:t>actuators</a:t>
            </a:r>
            <a:endParaRPr lang="nl-BE" dirty="0"/>
          </a:p>
        </p:txBody>
      </p:sp>
      <p:sp>
        <p:nvSpPr>
          <p:cNvPr id="40" name="Tekstvak 39"/>
          <p:cNvSpPr txBox="1"/>
          <p:nvPr/>
        </p:nvSpPr>
        <p:spPr>
          <a:xfrm>
            <a:off x="3499045" y="14136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Gateway</a:t>
            </a:r>
            <a:endParaRPr lang="nl-BE" dirty="0"/>
          </a:p>
        </p:txBody>
      </p:sp>
      <p:sp>
        <p:nvSpPr>
          <p:cNvPr id="41" name="Tekstvak 40"/>
          <p:cNvSpPr txBox="1"/>
          <p:nvPr/>
        </p:nvSpPr>
        <p:spPr>
          <a:xfrm>
            <a:off x="6083607" y="10423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Server/</a:t>
            </a:r>
            <a:r>
              <a:rPr lang="nl-BE" dirty="0" err="1" smtClean="0"/>
              <a:t>cloud</a:t>
            </a:r>
            <a:endParaRPr lang="nl-BE" dirty="0"/>
          </a:p>
        </p:txBody>
      </p:sp>
      <p:sp>
        <p:nvSpPr>
          <p:cNvPr id="42" name="Tekstvak 41"/>
          <p:cNvSpPr txBox="1"/>
          <p:nvPr/>
        </p:nvSpPr>
        <p:spPr>
          <a:xfrm>
            <a:off x="6636029" y="366281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Display/control</a:t>
            </a:r>
            <a:endParaRPr lang="nl-BE" dirty="0"/>
          </a:p>
        </p:txBody>
      </p:sp>
      <p:sp>
        <p:nvSpPr>
          <p:cNvPr id="43" name="Tekstvak 42"/>
          <p:cNvSpPr txBox="1"/>
          <p:nvPr/>
        </p:nvSpPr>
        <p:spPr>
          <a:xfrm>
            <a:off x="2896424" y="5531478"/>
            <a:ext cx="3771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Welke protocollen zou je gebruiken</a:t>
            </a:r>
          </a:p>
          <a:p>
            <a:r>
              <a:rPr lang="nl-BE" dirty="0" smtClean="0"/>
              <a:t>voor welke communicatielink 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0357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 1 - &amp;quot;Ontwerpsjabloon KaHo Sint-Lieven 2009&amp;quot;&quot;/&gt;&lt;property id=&quot;20307&quot; value=&quot;256&quot;/&gt;&lt;/object&gt;&lt;object type=&quot;3&quot; unique_id=&quot;10005&quot;&gt;&lt;property id=&quot;20148&quot; value=&quot;5&quot;/&gt;&lt;property id=&quot;20300&quot; value=&quot;Dia 2 - &amp;quot;Inleiding&amp;quot;&quot;/&gt;&lt;property id=&quot;20307&quot; value=&quot;357&quot;/&gt;&lt;/object&gt;&lt;object type=&quot;3&quot; unique_id=&quot;10006&quot;&gt;&lt;property id=&quot;20148&quot; value=&quot;5&quot;/&gt;&lt;property id=&quot;20300&quot; value=&quot;Dia 3 - &amp;quot;Overzicht&amp;quot;&quot;/&gt;&lt;property id=&quot;20307&quot; value=&quot;358&quot;/&gt;&lt;/object&gt;&lt;object type=&quot;3&quot; unique_id=&quot;10007&quot;&gt;&lt;property id=&quot;20148&quot; value=&quot;5&quot;/&gt;&lt;property id=&quot;20300&quot; value=&quot;Dia 4 - &amp;quot;Wie maakte dit sjabloon?&amp;quot;&quot;/&gt;&lt;property id=&quot;20307&quot; value=&quot;359&quot;/&gt;&lt;/object&gt;&lt;object type=&quot;3&quot; unique_id=&quot;10008&quot;&gt;&lt;property id=&quot;20148&quot; value=&quot;5&quot;/&gt;&lt;property id=&quot;20300&quot; value=&quot;Dia 5 - &amp;quot;Wat is de bedoeling van dit sjabloon?&amp;quot;&quot;/&gt;&lt;property id=&quot;20307&quot; value=&quot;360&quot;/&gt;&lt;/object&gt;&lt;object type=&quot;3&quot; unique_id=&quot;10009&quot;&gt;&lt;property id=&quot;20148&quot; value=&quot;5&quot;/&gt;&lt;property id=&quot;20300&quot; value=&quot;Dia 6 - &amp;quot;Welk sjabloon mag ik gebruiken?&amp;quot;&quot;/&gt;&lt;property id=&quot;20307&quot; value=&quot;361&quot;/&gt;&lt;/object&gt;&lt;object type=&quot;3&quot; unique_id=&quot;10010&quot;&gt;&lt;property id=&quot;20148&quot; value=&quot;5&quot;/&gt;&lt;property id=&quot;20300&quot; value=&quot;Dia 7 - &amp;quot;Waar vind ik deze sjablonen?&amp;quot;&quot;/&gt;&lt;property id=&quot;20307&quot; value=&quot;362&quot;/&gt;&lt;/object&gt;&lt;object type=&quot;3&quot; unique_id=&quot;10011&quot;&gt;&lt;property id=&quot;20148&quot; value=&quot;5&quot;/&gt;&lt;property id=&quot;20300&quot; value=&quot;Dia 8 - &amp;quot;Hoe maak ik een nieuwe presentatie met dit sjabloon?&amp;quot;&quot;/&gt;&lt;property id=&quot;20307&quot; value=&quot;365&quot;/&gt;&lt;/object&gt;&lt;object type=&quot;3&quot; unique_id=&quot;10012&quot;&gt;&lt;property id=&quot;20148&quot; value=&quot;5&quot;/&gt;&lt;property id=&quot;20300&quot; value=&quot;Dia 9 - &amp;quot;Hoe krijg ik dit sjabloon op mijn computer?&amp;quot;&quot;/&gt;&lt;property id=&quot;20307&quot; value=&quot;363&quot;/&gt;&lt;/object&gt;&lt;object type=&quot;3&quot; unique_id=&quot;10013&quot;&gt;&lt;property id=&quot;20148&quot; value=&quot;5&quot;/&gt;&lt;property id=&quot;20300&quot; value=&quot;Dia 10 - &amp;quot;Het sjabloon volledig uitgelegd…&amp;quot;&quot;/&gt;&lt;property id=&quot;20307&quot; value=&quot;364&quot;/&gt;&lt;/object&gt;&lt;object type=&quot;3&quot; unique_id=&quot;10014&quot;&gt;&lt;property id=&quot;20148&quot; value=&quot;5&quot;/&gt;&lt;property id=&quot;20300&quot; value=&quot;Dia 11 - &amp;quot;Inleiding&amp;quot;&quot;/&gt;&lt;property id=&quot;20307&quot; value=&quot;366&quot;/&gt;&lt;/object&gt;&lt;object type=&quot;3&quot; unique_id=&quot;10015&quot;&gt;&lt;property id=&quot;20148&quot; value=&quot;5&quot;/&gt;&lt;property id=&quot;20300&quot; value=&quot;Dia 12 - &amp;quot;Het aanpassen van de voettekst onderaan&amp;quot;&quot;/&gt;&lt;property id=&quot;20307&quot; value=&quot;294&quot;/&gt;&lt;/object&gt;&lt;object type=&quot;3&quot; unique_id=&quot;10016&quot;&gt;&lt;property id=&quot;20148&quot; value=&quot;5&quot;/&gt;&lt;property id=&quot;20300&quot; value=&quot;Dia 13 - &amp;quot;Wat u niet mag wijzigen&amp;quot;&quot;/&gt;&lt;property id=&quot;20307&quot; value=&quot;339&quot;/&gt;&lt;/object&gt;&lt;object type=&quot;3&quot; unique_id=&quot;10017&quot;&gt;&lt;property id=&quot;20148&quot; value=&quot;5&quot;/&gt;&lt;property id=&quot;20300&quot; value=&quot;Dia 14 - &amp;quot;Gebruik powerpoint zoals het werd bedoeld&amp;quot;&quot;/&gt;&lt;property id=&quot;20307&quot; value=&quot;367&quot;/&gt;&lt;/object&gt;&lt;object type=&quot;3&quot; unique_id=&quot;10018&quot;&gt;&lt;property id=&quot;20148&quot; value=&quot;5&quot;/&gt;&lt;property id=&quot;20300&quot; value=&quot;Dia 15 - &amp;quot;Gebruik een titeldia tussen de&amp;#x0D;&amp;#x0A;verschillende hoofdstukken van de presentatie&amp;quot;&quot;/&gt;&lt;property id=&quot;20307&quot; value=&quot;356&quot;/&gt;&lt;/object&gt;&lt;object type=&quot;3&quot; unique_id=&quot;10019&quot;&gt;&lt;property id=&quot;20148&quot; value=&quot;5&quot;/&gt;&lt;property id=&quot;20300&quot; value=&quot;Dia 16 - &amp;quot;Overzicht&amp;quot;&quot;/&gt;&lt;property id=&quot;20307&quot; value=&quot;341&quot;/&gt;&lt;/object&gt;&lt;object type=&quot;3&quot; unique_id=&quot;10020&quot;&gt;&lt;property id=&quot;20148&quot; value=&quot;5&quot;/&gt;&lt;property id=&quot;20300&quot; value=&quot;Dia 17 - &amp;quot;Onderwerp 1&amp;quot;&quot;/&gt;&lt;property id=&quot;20307&quot; value=&quot;343&quot;/&gt;&lt;/object&gt;&lt;object type=&quot;3&quot; unique_id=&quot;10021&quot;&gt;&lt;property id=&quot;20148&quot; value=&quot;5&quot;/&gt;&lt;property id=&quot;20300&quot; value=&quot;Dia 18 - &amp;quot;Onderwerp 1&amp;quot;&quot;/&gt;&lt;property id=&quot;20307&quot; value=&quot;345&quot;/&gt;&lt;/object&gt;&lt;object type=&quot;3&quot; unique_id=&quot;10022&quot;&gt;&lt;property id=&quot;20148&quot; value=&quot;5&quot;/&gt;&lt;property id=&quot;20300&quot; value=&quot;Dia 19 - &amp;quot;Onderwerp 1 – Manier 1&amp;quot;&quot;/&gt;&lt;property id=&quot;20307&quot; value=&quot;346&quot;/&gt;&lt;/object&gt;&lt;object type=&quot;3&quot; unique_id=&quot;10023&quot;&gt;&lt;property id=&quot;20148&quot; value=&quot;5&quot;/&gt;&lt;property id=&quot;20300&quot; value=&quot;Dia 20 - &amp;quot;Onderwerp 1&amp;quot;&quot;/&gt;&lt;property id=&quot;20307&quot; value=&quot;347&quot;/&gt;&lt;/object&gt;&lt;object type=&quot;3&quot; unique_id=&quot;10024&quot;&gt;&lt;property id=&quot;20148&quot; value=&quot;5&quot;/&gt;&lt;property id=&quot;20300&quot; value=&quot;Dia 21 - &amp;quot;Vraag eens een opleiding aan…&amp;quot;&quot;/&gt;&lt;property id=&quot;20307&quot; value=&quot;368&quot;/&gt;&lt;/object&gt;&lt;object type=&quot;3&quot; unique_id=&quot;10025&quot;&gt;&lt;property id=&quot;20148&quot; value=&quot;5&quot;/&gt;&lt;property id=&quot;20300&quot; value=&quot;Dia 22&quot;/&gt;&lt;property id=&quot;20307&quot; value=&quot;35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orporate KULeuven Gen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KaHo Standaard document" ma:contentTypeID="0x010100221724545BF35A408393B9AE34D1F8D6008C812DCDDD806C4C8E2EFD2ACC713A6E" ma:contentTypeVersion="6" ma:contentTypeDescription="Basisdocument bevat fundamentele eigenschappen." ma:contentTypeScope="" ma:versionID="0d3d76ed60d6efa68a69973ae33550f3">
  <xsd:schema xmlns:xsd="http://www.w3.org/2001/XMLSchema" xmlns:p="http://schemas.microsoft.com/office/2006/metadata/properties" xmlns:ns1="http://schemas.microsoft.com/sharepoint/v3" xmlns:ns3="243835d5-7717-4816-b216-09e5575a07ed" targetNamespace="http://schemas.microsoft.com/office/2006/metadata/properties" ma:root="true" ma:fieldsID="48f40e1fe23bbbae6da7ee318a13fef9" ns1:_="" ns3:_="">
    <xsd:import namespace="http://schemas.microsoft.com/sharepoint/v3"/>
    <xsd:import namespace="243835d5-7717-4816-b216-09e5575a07ed"/>
    <xsd:element name="properties">
      <xsd:complexType>
        <xsd:sequence>
          <xsd:element name="documentManagement">
            <xsd:complexType>
              <xsd:all>
                <xsd:element ref="ns1:URL" minOccurs="0"/>
                <xsd:element ref="ns3:belangrijk_x0020_docum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URL" ma:index="10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243835d5-7717-4816-b216-09e5575a07ed" elementFormDefault="qualified">
    <xsd:import namespace="http://schemas.microsoft.com/office/2006/documentManagement/types"/>
    <xsd:element name="belangrijk_x0020_document" ma:index="11" nillable="true" ma:displayName="Belangrijk document" ma:default="0" ma:internalName="belangrijk_x0020_document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 ma:index="9" ma:displayName="Trefwoorden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L xmlns="http://schemas.microsoft.com/sharepoint/v3">
      <Url xsi:nil="true"/>
      <Description xsi:nil="true"/>
    </URL>
    <belangrijk_x0020_document xmlns="243835d5-7717-4816-b216-09e5575a07ed">false</belangrijk_x0020_document>
  </documentManagement>
</p:properties>
</file>

<file path=customXml/itemProps1.xml><?xml version="1.0" encoding="utf-8"?>
<ds:datastoreItem xmlns:ds="http://schemas.openxmlformats.org/officeDocument/2006/customXml" ds:itemID="{5410364F-C5D0-431C-9C0E-42757D520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43835d5-7717-4816-b216-09e5575a07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99FBF4D-5234-4B8C-8292-B71906A8120B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B158313B-24AC-42C5-B08C-2A66C27841E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DF9EB4F-AF2B-451E-A1F3-48650025EC48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243835d5-7717-4816-b216-09e5575a07ed"/>
    <ds:schemaRef ds:uri="http://schemas.microsoft.com/office/2006/metadata/properties"/>
    <ds:schemaRef ds:uri="http://purl.org/dc/elements/1.1/"/>
    <ds:schemaRef ds:uri="http://purl.org/dc/terms/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FIIW KAHO powerpoint</Template>
  <TotalTime>2999</TotalTime>
  <Words>138</Words>
  <Application>Microsoft Office PowerPoint</Application>
  <PresentationFormat>Diavoorstelling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corporate KULeuven Gent</vt:lpstr>
      <vt:lpstr>Corporate-KU Leuven-Liggend-Achtergrond Wit en Watermerk</vt:lpstr>
      <vt:lpstr>Mobiele Communicatie</vt:lpstr>
      <vt:lpstr>Opdrachten als voorbereiding op bedrijfscase</vt:lpstr>
      <vt:lpstr>Context begrippen</vt:lpstr>
      <vt:lpstr>Karakteristieken van draadloze protocollen</vt:lpstr>
      <vt:lpstr>Typisch opzet van een IoT </vt:lpstr>
    </vt:vector>
  </TitlesOfParts>
  <Manager>Dienst Onderwijsverzorging en -ontwikkeling</Manager>
  <Company>Technologiecampus 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Powerpoint KaHo Sint-Lieven 2009</dc:title>
  <dc:creator>heidi.poelman</dc:creator>
  <cp:keywords>powerpoint, sjabloon, huisstijl</cp:keywords>
  <cp:lastModifiedBy>Lieven De Strycker</cp:lastModifiedBy>
  <cp:revision>133</cp:revision>
  <dcterms:created xsi:type="dcterms:W3CDTF">2009-06-02T11:27:45Z</dcterms:created>
  <dcterms:modified xsi:type="dcterms:W3CDTF">2017-09-24T13:24:53Z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KaHo Standaard document</vt:lpwstr>
  </property>
</Properties>
</file>