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tekN/+DB/BwH3uoriEW4weB1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635785f6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4635785f6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785f6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4635785f6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6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6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1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1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1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1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1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17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1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1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1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1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1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1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2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63336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rgbClr val="640C0C"/>
                </a:solidFill>
              </a:rPr>
              <a:t>Merge Sort</a:t>
            </a:r>
            <a:endParaRPr>
              <a:solidFill>
                <a:srgbClr val="640C0C"/>
              </a:solidFill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2571750"/>
            <a:ext cx="52320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Instituto Federal Sul de Minas Machado 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Sistemas da Informação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Estrutura de Dados II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Emerson Renaki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Gabriel Pala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pt-BR" sz="1380">
                <a:solidFill>
                  <a:srgbClr val="640C0C"/>
                </a:solidFill>
              </a:rPr>
              <a:t>Sander Gustavo Piva</a:t>
            </a:r>
            <a:endParaRPr b="1" sz="13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28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880">
              <a:solidFill>
                <a:srgbClr val="64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ctrTitle"/>
          </p:nvPr>
        </p:nvSpPr>
        <p:spPr>
          <a:xfrm>
            <a:off x="854075" y="2104450"/>
            <a:ext cx="75600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>
                <a:solidFill>
                  <a:srgbClr val="640C0C"/>
                </a:solidFill>
              </a:rPr>
              <a:t>-</a:t>
            </a:r>
            <a:r>
              <a:rPr lang="pt-BR" sz="2822">
                <a:solidFill>
                  <a:srgbClr val="640C0C"/>
                </a:solidFill>
              </a:rPr>
              <a:t>Definição</a:t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>
                <a:solidFill>
                  <a:srgbClr val="640C0C"/>
                </a:solidFill>
              </a:rPr>
              <a:t>1-Método de ordenação</a:t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>
                <a:solidFill>
                  <a:srgbClr val="640C0C"/>
                </a:solidFill>
              </a:rPr>
              <a:t>2-Princípio: Técnica divisão e conquista</a:t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>
                <a:solidFill>
                  <a:srgbClr val="640C0C"/>
                </a:solidFill>
              </a:rPr>
              <a:t>3-Uso da Recursividade: Objetivo? </a:t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10">
                <a:solidFill>
                  <a:srgbClr val="640C0C"/>
                </a:solidFill>
              </a:rPr>
              <a:t>Vetor 1 elemento -&gt;Ordenar-&gt;Mesclar vetores</a:t>
            </a:r>
            <a:endParaRPr sz="2710">
              <a:solidFill>
                <a:srgbClr val="640C0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743"/>
              <a:buNone/>
            </a:pPr>
            <a:r>
              <a:t/>
            </a:r>
            <a:endParaRPr sz="2822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46"/>
              <a:buNone/>
            </a:pPr>
            <a:r>
              <a:t/>
            </a:r>
            <a:endParaRPr sz="2600">
              <a:solidFill>
                <a:srgbClr val="640C0C"/>
              </a:solidFill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952500" y="541425"/>
            <a:ext cx="48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902375" y="721900"/>
            <a:ext cx="313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1" i="0" sz="3600" u="none" cap="none" strike="noStrike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635785f6a_1_3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-Vantagens:</a:t>
            </a:r>
            <a:endParaRPr sz="2700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O(n log n), 	Aplicações restrição tempo </a:t>
            </a:r>
            <a:endParaRPr sz="2700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Fácil implementação </a:t>
            </a:r>
            <a:endParaRPr sz="2700">
              <a:solidFill>
                <a:srgbClr val="640C0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-Desvantagens:</a:t>
            </a:r>
            <a:endParaRPr sz="27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	Utiliza muita memória</a:t>
            </a:r>
            <a:endParaRPr sz="2700">
              <a:solidFill>
                <a:srgbClr val="64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	Mais lento Quick Sort: Caso médio</a:t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291" name="Google Shape;291;g14635785f6a_1_3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297" name="Google Shape;297;p3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635785f6a_1_9"/>
          <p:cNvSpPr txBox="1"/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>
                <a:solidFill>
                  <a:srgbClr val="640C0C"/>
                </a:solidFill>
              </a:rPr>
              <a:t>SIMULAÇÃO: LOUSA/VIDEO</a:t>
            </a:r>
            <a:endParaRPr sz="2700">
              <a:solidFill>
                <a:srgbClr val="640C0C"/>
              </a:solidFill>
            </a:endParaRPr>
          </a:p>
        </p:txBody>
      </p:sp>
      <p:sp>
        <p:nvSpPr>
          <p:cNvPr id="304" name="Google Shape;304;g14635785f6a_1_9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/>
        </p:nvSpPr>
        <p:spPr>
          <a:xfrm>
            <a:off x="581525" y="731900"/>
            <a:ext cx="478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Considerações Finais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701850" y="2235875"/>
            <a:ext cx="38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2"/>
          <p:cNvSpPr txBox="1"/>
          <p:nvPr/>
        </p:nvSpPr>
        <p:spPr>
          <a:xfrm>
            <a:off x="691825" y="1814775"/>
            <a:ext cx="6137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/>
        </p:nvSpPr>
        <p:spPr>
          <a:xfrm>
            <a:off x="501325" y="681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Referências</a:t>
            </a:r>
            <a:endParaRPr b="0" i="0" sz="1400" u="none" cap="none" strike="noStrike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601575" y="1654350"/>
            <a:ext cx="7942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pt-BR" sz="25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??LIVRO</a:t>
            </a:r>
            <a:endParaRPr b="1" sz="250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pt-BR" sz="250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??14 MERGE</a:t>
            </a:r>
            <a:endParaRPr b="1" sz="250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23" name="Google Shape;323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78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