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fD4tI1IaZybXsC+CiC9sPvJC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556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19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40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99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4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960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9938cf3fd_0_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59938cf3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45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39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541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53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9938cf3fd_0_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59938cf3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13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9938cf3fd_0_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59938cf3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96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938cf3fd_0_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59938cf3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95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87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81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63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71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7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5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9938cf3fd_0_519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59938cf3fd_0_519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59938cf3fd_0_5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9938cf3fd_0_55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59938cf3fd_0_55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59938cf3fd_0_5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9938cf3fd_0_5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9938cf3fd_0_560"/>
          <p:cNvSpPr txBox="1">
            <a:spLocks noGrp="1"/>
          </p:cNvSpPr>
          <p:nvPr>
            <p:ph type="title"/>
          </p:nvPr>
        </p:nvSpPr>
        <p:spPr>
          <a:xfrm>
            <a:off x="1252219" y="661162"/>
            <a:ext cx="243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0" i="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159938cf3fd_0_560"/>
          <p:cNvSpPr txBox="1">
            <a:spLocks noGrp="1"/>
          </p:cNvSpPr>
          <p:nvPr>
            <p:ph type="body" idx="1"/>
          </p:nvPr>
        </p:nvSpPr>
        <p:spPr>
          <a:xfrm>
            <a:off x="1194917" y="1333750"/>
            <a:ext cx="57174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59938cf3fd_0_560"/>
          <p:cNvSpPr txBox="1">
            <a:spLocks noGrp="1"/>
          </p:cNvSpPr>
          <p:nvPr>
            <p:ph type="ftr" idx="11"/>
          </p:nvPr>
        </p:nvSpPr>
        <p:spPr>
          <a:xfrm>
            <a:off x="3097148" y="6293738"/>
            <a:ext cx="2952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59938cf3fd_0_56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59938cf3fd_0_560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59938cf3fd_0_52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159938cf3fd_0_5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59938cf3fd_0_5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59938cf3fd_0_5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159938cf3fd_0_5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59938cf3fd_0_5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59938cf3fd_0_5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59938cf3fd_0_53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59938cf3fd_0_5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59938cf3fd_0_5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59938cf3fd_0_5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9938cf3fd_0_53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159938cf3fd_0_538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59938cf3fd_0_5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59938cf3fd_0_54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159938cf3fd_0_5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59938cf3fd_0_54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159938cf3fd_0_54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159938cf3fd_0_54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159938cf3fd_0_54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159938cf3fd_0_5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9938cf3fd_0_55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159938cf3fd_0_5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9938cf3fd_0_5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59938cf3fd_0_5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159938cf3fd_0_5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title"/>
          </p:nvPr>
        </p:nvSpPr>
        <p:spPr>
          <a:xfrm>
            <a:off x="3210828" y="1575650"/>
            <a:ext cx="33723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Árvores B</a:t>
            </a:r>
            <a:r>
              <a:rPr lang="en-US" sz="4350" b="1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254725" y="3489150"/>
            <a:ext cx="7923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INSTITUTO FEDERAL SUL DE MINAS MACHADO MG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SISTEMAS DA INFORMAÇÃO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ESTRUTURA DE DADOS II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ALEX SOARES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ANDRÉ LIMA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SANDER PIVA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1258494" y="1582138"/>
            <a:ext cx="6627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285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350"/>
              <a:buFont typeface="Noto Sans Symbols"/>
              <a:buChar char="■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Inserção</a:t>
            </a:r>
            <a:r>
              <a:rPr lang="en-US" sz="2300">
                <a:solidFill>
                  <a:schemeClr val="dk1"/>
                </a:solidFill>
              </a:rPr>
              <a:t>: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M = </a:t>
            </a:r>
            <a:r>
              <a:rPr lang="en-US" sz="2300">
                <a:solidFill>
                  <a:schemeClr val="dk1"/>
                </a:solidFill>
              </a:rPr>
              <a:t>4:  (1&lt;= nº elementos &lt;=3)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709420" y="2384640"/>
            <a:ext cx="2843400" cy="19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5425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Inserir chave 85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Inserir chave 60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Inserir chave 52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1709420" y="4627321"/>
            <a:ext cx="583247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Inserir chave 70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⇦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cisão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4800600" y="2590800"/>
            <a:ext cx="1549908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40"/>
                </a:lnTo>
                <a:lnTo>
                  <a:pt x="1806463" y="434863"/>
                </a:lnTo>
                <a:lnTo>
                  <a:pt x="1782240" y="451205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4800600" y="3276600"/>
            <a:ext cx="1627632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40"/>
                </a:lnTo>
                <a:lnTo>
                  <a:pt x="1806463" y="434863"/>
                </a:lnTo>
                <a:lnTo>
                  <a:pt x="1782240" y="451205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4800600" y="3962400"/>
            <a:ext cx="1627632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40"/>
                </a:lnTo>
                <a:lnTo>
                  <a:pt x="1806463" y="434863"/>
                </a:lnTo>
                <a:lnTo>
                  <a:pt x="1782240" y="451205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4927472" y="2590811"/>
            <a:ext cx="1424400" cy="1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 |	|	|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| 85 |	|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| 60 |85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7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468825" y="581650"/>
            <a:ext cx="43923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222044" y="1520761"/>
            <a:ext cx="73839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49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Inserção -&gt; Cisão de Página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448944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chaves do nó de dados serão divididas em dois  grupos: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065" marR="0" lvl="2" indent="-22923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chaves menores ficam na folha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esquerda;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065" marR="107314" lvl="2" indent="-2286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chaves maiores ficam na folha  direita;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065" marR="135255" lvl="2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maior chave d</a:t>
            </a:r>
            <a:r>
              <a:rPr lang="en-US" sz="2400">
                <a:solidFill>
                  <a:schemeClr val="dk1"/>
                </a:solidFill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meio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sobe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o nó </a:t>
            </a:r>
            <a:r>
              <a:rPr lang="en-US" sz="2400">
                <a:solidFill>
                  <a:schemeClr val="dk1"/>
                </a:solidFill>
              </a:rPr>
              <a:t>interno (Ex.: Ordem m = 4)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35255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Veja o exemplo: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928150" y="5156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66"/>
                </a:solidFill>
              </a:rPr>
              <a:t>Árvore B</a:t>
            </a:r>
            <a:r>
              <a:rPr lang="en-US" sz="4350" baseline="30000">
                <a:solidFill>
                  <a:srgbClr val="003366"/>
                </a:solidFill>
              </a:rPr>
              <a:t>+</a:t>
            </a:r>
            <a:endParaRPr sz="4350" baseline="300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3823975" y="3457500"/>
            <a:ext cx="800100" cy="40005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40"/>
                </a:lnTo>
                <a:lnTo>
                  <a:pt x="1806463" y="434863"/>
                </a:lnTo>
                <a:lnTo>
                  <a:pt x="1782240" y="451205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5107700" y="4834500"/>
            <a:ext cx="1517904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62"/>
                </a:lnTo>
                <a:lnTo>
                  <a:pt x="1806463" y="434882"/>
                </a:lnTo>
                <a:lnTo>
                  <a:pt x="1782240" y="451212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5287275" y="4871999"/>
            <a:ext cx="13482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85 |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2514600" y="4834500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62"/>
                </a:lnTo>
                <a:lnTo>
                  <a:pt x="1806463" y="434882"/>
                </a:lnTo>
                <a:lnTo>
                  <a:pt x="1782240" y="451212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12"/>
                </a:lnTo>
                <a:lnTo>
                  <a:pt x="22336" y="434882"/>
                </a:lnTo>
                <a:lnTo>
                  <a:pt x="5994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2749427" y="4872000"/>
            <a:ext cx="151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 |  60 | 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243325" y="1883175"/>
            <a:ext cx="2363724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76"/>
                </a:lnTo>
                <a:lnTo>
                  <a:pt x="1806448" y="22288"/>
                </a:lnTo>
                <a:lnTo>
                  <a:pt x="1822803" y="46505"/>
                </a:lnTo>
                <a:lnTo>
                  <a:pt x="1828800" y="76200"/>
                </a:lnTo>
                <a:lnTo>
                  <a:pt x="1828800" y="380873"/>
                </a:lnTo>
                <a:lnTo>
                  <a:pt x="1822803" y="410567"/>
                </a:lnTo>
                <a:lnTo>
                  <a:pt x="1806448" y="434784"/>
                </a:lnTo>
                <a:lnTo>
                  <a:pt x="1782187" y="451096"/>
                </a:lnTo>
                <a:lnTo>
                  <a:pt x="1752473" y="457073"/>
                </a:lnTo>
                <a:lnTo>
                  <a:pt x="76200" y="457073"/>
                </a:lnTo>
                <a:lnTo>
                  <a:pt x="46505" y="451096"/>
                </a:lnTo>
                <a:lnTo>
                  <a:pt x="22288" y="434784"/>
                </a:lnTo>
                <a:lnTo>
                  <a:pt x="5976" y="410567"/>
                </a:lnTo>
                <a:lnTo>
                  <a:pt x="0" y="380873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445525" y="1920675"/>
            <a:ext cx="2060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| 60 |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85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2303200" y="1460975"/>
            <a:ext cx="238250" cy="1512550"/>
          </a:xfrm>
          <a:custGeom>
            <a:avLst/>
            <a:gdLst/>
            <a:ahLst/>
            <a:cxnLst/>
            <a:rect l="l" t="t" r="r" b="b"/>
            <a:pathLst>
              <a:path w="9530" h="60502" extrusionOk="0">
                <a:moveTo>
                  <a:pt x="0" y="0"/>
                </a:moveTo>
                <a:cubicBezTo>
                  <a:pt x="5003" y="5003"/>
                  <a:pt x="11173" y="12539"/>
                  <a:pt x="8937" y="19251"/>
                </a:cubicBezTo>
                <a:cubicBezTo>
                  <a:pt x="8065" y="21869"/>
                  <a:pt x="3419" y="22074"/>
                  <a:pt x="2750" y="24751"/>
                </a:cubicBezTo>
                <a:cubicBezTo>
                  <a:pt x="2250" y="26752"/>
                  <a:pt x="2750" y="28876"/>
                  <a:pt x="2750" y="30938"/>
                </a:cubicBezTo>
                <a:cubicBezTo>
                  <a:pt x="2750" y="35980"/>
                  <a:pt x="1762" y="41120"/>
                  <a:pt x="2750" y="46064"/>
                </a:cubicBezTo>
                <a:cubicBezTo>
                  <a:pt x="3227" y="48453"/>
                  <a:pt x="6791" y="49253"/>
                  <a:pt x="7562" y="51564"/>
                </a:cubicBezTo>
                <a:cubicBezTo>
                  <a:pt x="8669" y="54883"/>
                  <a:pt x="4536" y="58028"/>
                  <a:pt x="2062" y="6050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08" name="Google Shape;208;p9"/>
          <p:cNvCxnSpPr/>
          <p:nvPr/>
        </p:nvCxnSpPr>
        <p:spPr>
          <a:xfrm flipH="1">
            <a:off x="3152020" y="3933443"/>
            <a:ext cx="712800" cy="9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4471975" y="3962100"/>
            <a:ext cx="532800" cy="8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9"/>
          <p:cNvSpPr txBox="1"/>
          <p:nvPr/>
        </p:nvSpPr>
        <p:spPr>
          <a:xfrm>
            <a:off x="4331375" y="1911675"/>
            <a:ext cx="3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Nó dados sofrendo split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5869625" y="3457500"/>
            <a:ext cx="27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Página índice com as chaves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869900" y="6053100"/>
            <a:ext cx="55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6840800" y="4950125"/>
            <a:ext cx="23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Página dados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4369150" y="4950750"/>
            <a:ext cx="712800" cy="22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1392225" y="5586100"/>
            <a:ext cx="778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 PAGINA DE DADOS TEM QUE MANTER O DADO: SOBE O ÍNDICE (CÓPIA) PARA PÁGINA ÍNDICE</a:t>
            </a:r>
            <a:endParaRPr/>
          </a:p>
        </p:txBody>
      </p:sp>
      <p:cxnSp>
        <p:nvCxnSpPr>
          <p:cNvPr id="216" name="Google Shape;216;p9"/>
          <p:cNvCxnSpPr/>
          <p:nvPr/>
        </p:nvCxnSpPr>
        <p:spPr>
          <a:xfrm rot="10800000" flipH="1">
            <a:off x="1804725" y="2647025"/>
            <a:ext cx="9798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9"/>
          <p:cNvCxnSpPr>
            <a:stCxn id="205" idx="0"/>
          </p:cNvCxnSpPr>
          <p:nvPr/>
        </p:nvCxnSpPr>
        <p:spPr>
          <a:xfrm rot="10800000" flipH="1">
            <a:off x="2475875" y="1495275"/>
            <a:ext cx="1890000" cy="42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9"/>
          <p:cNvSpPr txBox="1"/>
          <p:nvPr/>
        </p:nvSpPr>
        <p:spPr>
          <a:xfrm>
            <a:off x="4623575" y="1340650"/>
            <a:ext cx="347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Sobe chave/indice: Inicia Página indices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794625" y="4690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66"/>
                </a:solidFill>
              </a:rPr>
              <a:t>Árvore B</a:t>
            </a:r>
            <a:r>
              <a:rPr lang="en-US" sz="4350" baseline="30000">
                <a:solidFill>
                  <a:srgbClr val="003366"/>
                </a:solidFill>
              </a:rPr>
              <a:t>+</a:t>
            </a:r>
            <a:endParaRPr sz="4350" baseline="30000">
              <a:solidFill>
                <a:srgbClr val="003366"/>
              </a:solidFill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867625" y="3400450"/>
            <a:ext cx="71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00"/>
                </a:highlight>
              </a:rPr>
              <a:t>70</a:t>
            </a:r>
            <a:endParaRPr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252219" y="1902071"/>
            <a:ext cx="7592100" cy="5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 de uma chave X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</a:rPr>
              <a:t> </a:t>
            </a:r>
            <a:r>
              <a:rPr lang="en-US" sz="2800" b="1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1</a:t>
            </a:r>
            <a:r>
              <a:rPr lang="en-US" sz="2800" b="0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chave X aparece apenas em um nó folha: </a:t>
            </a:r>
            <a:r>
              <a:rPr lang="en-US" sz="2800">
                <a:solidFill>
                  <a:schemeClr val="dk1"/>
                </a:solidFill>
              </a:rPr>
              <a:t>remove chave e reorganiza a folha</a:t>
            </a:r>
            <a:endParaRPr sz="2800">
              <a:solidFill>
                <a:schemeClr val="dk1"/>
              </a:solidFill>
            </a:endParaRPr>
          </a:p>
          <a:p>
            <a:pPr marL="914400" marR="5080" lvl="0" indent="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914400" marR="5080" lvl="1" indent="-406400" algn="l" rtl="0"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 b="1">
                <a:solidFill>
                  <a:schemeClr val="dk1"/>
                </a:solidFill>
              </a:rPr>
              <a:t>Caso 2</a:t>
            </a:r>
            <a:r>
              <a:rPr lang="en-US" sz="2800">
                <a:solidFill>
                  <a:schemeClr val="dk1"/>
                </a:solidFill>
              </a:rPr>
              <a:t>: A chave X aparece nó folha e nó interno</a:t>
            </a:r>
            <a:endParaRPr sz="2800">
              <a:solidFill>
                <a:schemeClr val="dk1"/>
              </a:solidFill>
            </a:endParaRPr>
          </a:p>
          <a:p>
            <a:pPr marL="914400" marR="5080" lvl="1" indent="-406400" algn="l" rtl="0"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 b="1">
                <a:solidFill>
                  <a:schemeClr val="dk1"/>
                </a:solidFill>
              </a:rPr>
              <a:t>Caso 3</a:t>
            </a:r>
            <a:r>
              <a:rPr lang="en-US" sz="2800">
                <a:solidFill>
                  <a:schemeClr val="dk1"/>
                </a:solidFill>
              </a:rPr>
              <a:t>: Especiais: Requer Tratamentos:</a:t>
            </a:r>
            <a:endParaRPr sz="2800">
              <a:solidFill>
                <a:schemeClr val="dk1"/>
              </a:solidFill>
            </a:endParaRPr>
          </a:p>
          <a:p>
            <a:pPr marL="0" marR="5080" lvl="0" indent="0" algn="l" rtl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 Concatenação/Redistribuição</a:t>
            </a:r>
            <a:endParaRPr sz="2800">
              <a:solidFill>
                <a:schemeClr val="dk1"/>
              </a:solidFill>
            </a:endParaRPr>
          </a:p>
          <a:p>
            <a:pPr marL="914400" marR="5080" lvl="0" indent="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513715" lvl="0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1031275" y="5672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66"/>
                </a:solidFill>
              </a:rPr>
              <a:t>Árvore B</a:t>
            </a:r>
            <a:r>
              <a:rPr lang="en-US" sz="4350" baseline="30000">
                <a:solidFill>
                  <a:srgbClr val="003366"/>
                </a:solidFill>
              </a:rPr>
              <a:t>+</a:t>
            </a:r>
            <a:endParaRPr sz="4350" baseline="300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9938cf3fd_0_35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3" name="Google Shape;233;g159938cf3fd_0_35"/>
          <p:cNvSpPr txBox="1"/>
          <p:nvPr/>
        </p:nvSpPr>
        <p:spPr>
          <a:xfrm>
            <a:off x="1252219" y="1902071"/>
            <a:ext cx="75921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</a:rPr>
              <a:t>Demonstrando um caso de remoção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59938cf3fd_0_35"/>
          <p:cNvSpPr txBox="1">
            <a:spLocks noGrp="1"/>
          </p:cNvSpPr>
          <p:nvPr>
            <p:ph type="title"/>
          </p:nvPr>
        </p:nvSpPr>
        <p:spPr>
          <a:xfrm>
            <a:off x="1692275" y="661150"/>
            <a:ext cx="25359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1252219" y="1902071"/>
            <a:ext cx="7116445" cy="337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 de uma chave X (cont.)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2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chave X aparece também em  nós internos (índice)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chave X é removida;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folha é reorganizada;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78740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chave X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removida dos nós  internos.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1168800" y="7906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66"/>
                </a:solidFill>
              </a:rPr>
              <a:t>Árvore B</a:t>
            </a:r>
            <a:r>
              <a:rPr lang="en-US" sz="4350" baseline="30000">
                <a:solidFill>
                  <a:srgbClr val="003366"/>
                </a:solidFill>
              </a:rPr>
              <a:t>+</a:t>
            </a:r>
            <a:endParaRPr sz="4350" baseline="300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2411476" y="414972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4"/>
                </a:lnTo>
                <a:lnTo>
                  <a:pt x="1806447" y="22336"/>
                </a:lnTo>
                <a:lnTo>
                  <a:pt x="1822803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3" y="410640"/>
                </a:lnTo>
                <a:lnTo>
                  <a:pt x="1806448" y="434863"/>
                </a:lnTo>
                <a:lnTo>
                  <a:pt x="1782187" y="451205"/>
                </a:lnTo>
                <a:lnTo>
                  <a:pt x="1752473" y="457200"/>
                </a:lnTo>
                <a:lnTo>
                  <a:pt x="76200" y="457200"/>
                </a:lnTo>
                <a:lnTo>
                  <a:pt x="46505" y="451205"/>
                </a:lnTo>
                <a:lnTo>
                  <a:pt x="22288" y="434863"/>
                </a:lnTo>
                <a:lnTo>
                  <a:pt x="5976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2575941" y="4173092"/>
            <a:ext cx="1272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|56 |	   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8" name="Google Shape;248;p21"/>
          <p:cNvGrpSpPr/>
          <p:nvPr/>
        </p:nvGrpSpPr>
        <p:grpSpPr>
          <a:xfrm>
            <a:off x="5796026" y="5348351"/>
            <a:ext cx="1468755" cy="457200"/>
            <a:chOff x="5796026" y="5348351"/>
            <a:chExt cx="1468755" cy="457200"/>
          </a:xfrm>
        </p:grpSpPr>
        <p:sp>
          <p:nvSpPr>
            <p:cNvPr id="249" name="Google Shape;249;p21"/>
            <p:cNvSpPr/>
            <p:nvPr/>
          </p:nvSpPr>
          <p:spPr>
            <a:xfrm>
              <a:off x="5796026" y="5348351"/>
              <a:ext cx="1468755" cy="457200"/>
            </a:xfrm>
            <a:custGeom>
              <a:avLst/>
              <a:gdLst/>
              <a:ahLst/>
              <a:cxnLst/>
              <a:rect l="l" t="t" r="r" b="b"/>
              <a:pathLst>
                <a:path w="1468754" h="457200" extrusionOk="0">
                  <a:moveTo>
                    <a:pt x="1392174" y="0"/>
                  </a:moveTo>
                  <a:lnTo>
                    <a:pt x="76200" y="0"/>
                  </a:lnTo>
                  <a:lnTo>
                    <a:pt x="46505" y="5976"/>
                  </a:lnTo>
                  <a:lnTo>
                    <a:pt x="22288" y="22288"/>
                  </a:lnTo>
                  <a:lnTo>
                    <a:pt x="5976" y="46505"/>
                  </a:lnTo>
                  <a:lnTo>
                    <a:pt x="0" y="76200"/>
                  </a:lnTo>
                  <a:lnTo>
                    <a:pt x="0" y="380936"/>
                  </a:lnTo>
                  <a:lnTo>
                    <a:pt x="5976" y="410598"/>
                  </a:lnTo>
                  <a:lnTo>
                    <a:pt x="22288" y="434819"/>
                  </a:lnTo>
                  <a:lnTo>
                    <a:pt x="46505" y="451148"/>
                  </a:lnTo>
                  <a:lnTo>
                    <a:pt x="76200" y="457136"/>
                  </a:lnTo>
                  <a:lnTo>
                    <a:pt x="1392174" y="457136"/>
                  </a:lnTo>
                  <a:lnTo>
                    <a:pt x="1421814" y="451148"/>
                  </a:lnTo>
                  <a:lnTo>
                    <a:pt x="1446037" y="434819"/>
                  </a:lnTo>
                  <a:lnTo>
                    <a:pt x="1462379" y="410598"/>
                  </a:lnTo>
                  <a:lnTo>
                    <a:pt x="1468374" y="380936"/>
                  </a:lnTo>
                  <a:lnTo>
                    <a:pt x="1468374" y="76200"/>
                  </a:lnTo>
                  <a:lnTo>
                    <a:pt x="1462379" y="46505"/>
                  </a:lnTo>
                  <a:lnTo>
                    <a:pt x="1446037" y="22288"/>
                  </a:lnTo>
                  <a:lnTo>
                    <a:pt x="1421814" y="5976"/>
                  </a:lnTo>
                  <a:lnTo>
                    <a:pt x="139217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796026" y="5348351"/>
              <a:ext cx="1468755" cy="457200"/>
            </a:xfrm>
            <a:custGeom>
              <a:avLst/>
              <a:gdLst/>
              <a:ahLst/>
              <a:cxnLst/>
              <a:rect l="l" t="t" r="r" b="b"/>
              <a:pathLst>
                <a:path w="1468754" h="457200" extrusionOk="0">
                  <a:moveTo>
                    <a:pt x="0" y="76200"/>
                  </a:moveTo>
                  <a:lnTo>
                    <a:pt x="5976" y="46505"/>
                  </a:lnTo>
                  <a:lnTo>
                    <a:pt x="22288" y="22288"/>
                  </a:lnTo>
                  <a:lnTo>
                    <a:pt x="46505" y="5976"/>
                  </a:lnTo>
                  <a:lnTo>
                    <a:pt x="76200" y="0"/>
                  </a:lnTo>
                  <a:lnTo>
                    <a:pt x="1392174" y="0"/>
                  </a:lnTo>
                  <a:lnTo>
                    <a:pt x="1421814" y="5976"/>
                  </a:lnTo>
                  <a:lnTo>
                    <a:pt x="1446037" y="22288"/>
                  </a:lnTo>
                  <a:lnTo>
                    <a:pt x="1462379" y="46505"/>
                  </a:lnTo>
                  <a:lnTo>
                    <a:pt x="1468374" y="76200"/>
                  </a:lnTo>
                  <a:lnTo>
                    <a:pt x="1468374" y="380936"/>
                  </a:lnTo>
                  <a:lnTo>
                    <a:pt x="1462379" y="410598"/>
                  </a:lnTo>
                  <a:lnTo>
                    <a:pt x="1446037" y="434819"/>
                  </a:lnTo>
                  <a:lnTo>
                    <a:pt x="1421814" y="451148"/>
                  </a:lnTo>
                  <a:lnTo>
                    <a:pt x="1392174" y="457136"/>
                  </a:lnTo>
                  <a:lnTo>
                    <a:pt x="76200" y="457136"/>
                  </a:lnTo>
                  <a:lnTo>
                    <a:pt x="46505" y="451148"/>
                  </a:lnTo>
                  <a:lnTo>
                    <a:pt x="22288" y="434819"/>
                  </a:lnTo>
                  <a:lnTo>
                    <a:pt x="5976" y="410598"/>
                  </a:lnTo>
                  <a:lnTo>
                    <a:pt x="0" y="380936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1"/>
          <p:cNvSpPr txBox="1"/>
          <p:nvPr/>
        </p:nvSpPr>
        <p:spPr>
          <a:xfrm>
            <a:off x="5991605" y="5403900"/>
            <a:ext cx="1082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70| 80| </a:t>
            </a:r>
            <a:r>
              <a:rPr lang="en-US" sz="20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183126" y="5348351"/>
            <a:ext cx="1468755" cy="457200"/>
          </a:xfrm>
          <a:custGeom>
            <a:avLst/>
            <a:gdLst/>
            <a:ahLst/>
            <a:cxnLst/>
            <a:rect l="l" t="t" r="r" b="b"/>
            <a:pathLst>
              <a:path w="1468754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392174" y="0"/>
                </a:lnTo>
                <a:lnTo>
                  <a:pt x="1421814" y="5976"/>
                </a:lnTo>
                <a:lnTo>
                  <a:pt x="1446037" y="22288"/>
                </a:lnTo>
                <a:lnTo>
                  <a:pt x="1462379" y="46505"/>
                </a:lnTo>
                <a:lnTo>
                  <a:pt x="1468374" y="76200"/>
                </a:lnTo>
                <a:lnTo>
                  <a:pt x="1468374" y="380936"/>
                </a:lnTo>
                <a:lnTo>
                  <a:pt x="1462379" y="410598"/>
                </a:lnTo>
                <a:lnTo>
                  <a:pt x="1446037" y="434819"/>
                </a:lnTo>
                <a:lnTo>
                  <a:pt x="1421814" y="451148"/>
                </a:lnTo>
                <a:lnTo>
                  <a:pt x="1392174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4379721" y="5403900"/>
            <a:ext cx="1079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 |60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2627376" y="5300726"/>
            <a:ext cx="1368425" cy="457200"/>
          </a:xfrm>
          <a:custGeom>
            <a:avLst/>
            <a:gdLst/>
            <a:ahLst/>
            <a:cxnLst/>
            <a:rect l="l" t="t" r="r" b="b"/>
            <a:pathLst>
              <a:path w="1368425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292098" y="0"/>
                </a:lnTo>
                <a:lnTo>
                  <a:pt x="1321812" y="5976"/>
                </a:lnTo>
                <a:lnTo>
                  <a:pt x="1346072" y="22288"/>
                </a:lnTo>
                <a:lnTo>
                  <a:pt x="1362428" y="46505"/>
                </a:lnTo>
                <a:lnTo>
                  <a:pt x="1368425" y="76200"/>
                </a:lnTo>
                <a:lnTo>
                  <a:pt x="1368425" y="380936"/>
                </a:lnTo>
                <a:lnTo>
                  <a:pt x="1362428" y="410598"/>
                </a:lnTo>
                <a:lnTo>
                  <a:pt x="1346073" y="434819"/>
                </a:lnTo>
                <a:lnTo>
                  <a:pt x="1321812" y="451148"/>
                </a:lnTo>
                <a:lnTo>
                  <a:pt x="1292098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2804286" y="5356352"/>
            <a:ext cx="1016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 |56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7380351" y="5348351"/>
            <a:ext cx="1541780" cy="457200"/>
          </a:xfrm>
          <a:custGeom>
            <a:avLst/>
            <a:gdLst/>
            <a:ahLst/>
            <a:cxnLst/>
            <a:rect l="l" t="t" r="r" b="b"/>
            <a:pathLst>
              <a:path w="1541779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465199" y="0"/>
                </a:lnTo>
                <a:lnTo>
                  <a:pt x="1494839" y="5976"/>
                </a:lnTo>
                <a:lnTo>
                  <a:pt x="1519062" y="22288"/>
                </a:lnTo>
                <a:lnTo>
                  <a:pt x="1535404" y="46505"/>
                </a:lnTo>
                <a:lnTo>
                  <a:pt x="1541399" y="76200"/>
                </a:lnTo>
                <a:lnTo>
                  <a:pt x="1541399" y="380936"/>
                </a:lnTo>
                <a:lnTo>
                  <a:pt x="1535404" y="410598"/>
                </a:lnTo>
                <a:lnTo>
                  <a:pt x="1519062" y="434819"/>
                </a:lnTo>
                <a:lnTo>
                  <a:pt x="1494839" y="451148"/>
                </a:lnTo>
                <a:lnTo>
                  <a:pt x="1465199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7461624" y="5403900"/>
            <a:ext cx="14688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 |230 |   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116012" y="5300726"/>
            <a:ext cx="1369060" cy="457200"/>
          </a:xfrm>
          <a:custGeom>
            <a:avLst/>
            <a:gdLst/>
            <a:ahLst/>
            <a:cxnLst/>
            <a:rect l="l" t="t" r="r" b="b"/>
            <a:pathLst>
              <a:path w="1369060" h="457200" extrusionOk="0">
                <a:moveTo>
                  <a:pt x="0" y="76200"/>
                </a:move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  <a:lnTo>
                  <a:pt x="1292161" y="0"/>
                </a:lnTo>
                <a:lnTo>
                  <a:pt x="1321875" y="5976"/>
                </a:lnTo>
                <a:lnTo>
                  <a:pt x="1346136" y="22288"/>
                </a:lnTo>
                <a:lnTo>
                  <a:pt x="1362491" y="46505"/>
                </a:lnTo>
                <a:lnTo>
                  <a:pt x="1368488" y="76200"/>
                </a:lnTo>
                <a:lnTo>
                  <a:pt x="1368488" y="380936"/>
                </a:lnTo>
                <a:lnTo>
                  <a:pt x="1362491" y="410598"/>
                </a:lnTo>
                <a:lnTo>
                  <a:pt x="1346136" y="434819"/>
                </a:lnTo>
                <a:lnTo>
                  <a:pt x="1321875" y="451148"/>
                </a:lnTo>
                <a:lnTo>
                  <a:pt x="1292161" y="457136"/>
                </a:lnTo>
                <a:lnTo>
                  <a:pt x="76200" y="457136"/>
                </a:lnTo>
                <a:lnTo>
                  <a:pt x="46537" y="451148"/>
                </a:lnTo>
                <a:lnTo>
                  <a:pt x="22317" y="434819"/>
                </a:lnTo>
                <a:lnTo>
                  <a:pt x="5987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1228445" y="5356352"/>
            <a:ext cx="1016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 |52|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5580126" y="414972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4"/>
                </a:lnTo>
                <a:lnTo>
                  <a:pt x="1806448" y="22336"/>
                </a:lnTo>
                <a:lnTo>
                  <a:pt x="1822803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3" y="410640"/>
                </a:lnTo>
                <a:lnTo>
                  <a:pt x="1806448" y="434863"/>
                </a:lnTo>
                <a:lnTo>
                  <a:pt x="1782187" y="451205"/>
                </a:lnTo>
                <a:lnTo>
                  <a:pt x="1752473" y="457200"/>
                </a:lnTo>
                <a:lnTo>
                  <a:pt x="76200" y="457200"/>
                </a:lnTo>
                <a:lnTo>
                  <a:pt x="46505" y="451205"/>
                </a:lnTo>
                <a:lnTo>
                  <a:pt x="22288" y="434863"/>
                </a:lnTo>
                <a:lnTo>
                  <a:pt x="5976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5821426" y="4173092"/>
            <a:ext cx="1272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|85 |	   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3779901" y="2852673"/>
            <a:ext cx="1828800" cy="457835"/>
          </a:xfrm>
          <a:custGeom>
            <a:avLst/>
            <a:gdLst/>
            <a:ahLst/>
            <a:cxnLst/>
            <a:rect l="l" t="t" r="r" b="b"/>
            <a:pathLst>
              <a:path w="1828800" h="457835" extrusionOk="0">
                <a:moveTo>
                  <a:pt x="0" y="76326"/>
                </a:moveTo>
                <a:lnTo>
                  <a:pt x="5976" y="46612"/>
                </a:lnTo>
                <a:lnTo>
                  <a:pt x="22288" y="22352"/>
                </a:lnTo>
                <a:lnTo>
                  <a:pt x="46505" y="5996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6"/>
                </a:lnTo>
                <a:lnTo>
                  <a:pt x="1806447" y="22351"/>
                </a:lnTo>
                <a:lnTo>
                  <a:pt x="1822803" y="46612"/>
                </a:lnTo>
                <a:lnTo>
                  <a:pt x="1828800" y="76326"/>
                </a:lnTo>
                <a:lnTo>
                  <a:pt x="1828800" y="381000"/>
                </a:lnTo>
                <a:lnTo>
                  <a:pt x="1822803" y="410714"/>
                </a:lnTo>
                <a:lnTo>
                  <a:pt x="1806448" y="434974"/>
                </a:lnTo>
                <a:lnTo>
                  <a:pt x="1782187" y="451330"/>
                </a:lnTo>
                <a:lnTo>
                  <a:pt x="1752473" y="457326"/>
                </a:lnTo>
                <a:lnTo>
                  <a:pt x="76200" y="457326"/>
                </a:lnTo>
                <a:lnTo>
                  <a:pt x="46505" y="451330"/>
                </a:lnTo>
                <a:lnTo>
                  <a:pt x="22288" y="434975"/>
                </a:lnTo>
                <a:lnTo>
                  <a:pt x="5976" y="410714"/>
                </a:lnTo>
                <a:lnTo>
                  <a:pt x="0" y="381000"/>
                </a:lnTo>
                <a:lnTo>
                  <a:pt x="0" y="7632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1194917" y="1794510"/>
            <a:ext cx="54876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Remover a chave 85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4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6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 |	|	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692275" y="3062985"/>
            <a:ext cx="6409055" cy="2907881"/>
            <a:chOff x="1692275" y="3062985"/>
            <a:chExt cx="6409055" cy="2907881"/>
          </a:xfrm>
        </p:grpSpPr>
        <p:sp>
          <p:nvSpPr>
            <p:cNvPr id="265" name="Google Shape;265;p21"/>
            <p:cNvSpPr/>
            <p:nvPr/>
          </p:nvSpPr>
          <p:spPr>
            <a:xfrm>
              <a:off x="1692275" y="3062985"/>
              <a:ext cx="6409055" cy="2310765"/>
            </a:xfrm>
            <a:custGeom>
              <a:avLst/>
              <a:gdLst/>
              <a:ahLst/>
              <a:cxnLst/>
              <a:rect l="l" t="t" r="r" b="b"/>
              <a:pathLst>
                <a:path w="6409055" h="2310765" extrusionOk="0">
                  <a:moveTo>
                    <a:pt x="797052" y="1306703"/>
                  </a:moveTo>
                  <a:lnTo>
                    <a:pt x="787273" y="1298575"/>
                  </a:lnTo>
                  <a:lnTo>
                    <a:pt x="44411" y="2175459"/>
                  </a:lnTo>
                  <a:lnTo>
                    <a:pt x="20193" y="2154948"/>
                  </a:lnTo>
                  <a:lnTo>
                    <a:pt x="0" y="2237740"/>
                  </a:lnTo>
                  <a:lnTo>
                    <a:pt x="78359" y="2204212"/>
                  </a:lnTo>
                  <a:lnTo>
                    <a:pt x="65455" y="2193290"/>
                  </a:lnTo>
                  <a:lnTo>
                    <a:pt x="54038" y="2183625"/>
                  </a:lnTo>
                  <a:lnTo>
                    <a:pt x="797052" y="1306703"/>
                  </a:lnTo>
                  <a:close/>
                </a:path>
                <a:path w="6409055" h="2310765" extrusionOk="0">
                  <a:moveTo>
                    <a:pt x="1459865" y="2154809"/>
                  </a:moveTo>
                  <a:lnTo>
                    <a:pt x="1428927" y="2161959"/>
                  </a:lnTo>
                  <a:lnTo>
                    <a:pt x="1230122" y="1301242"/>
                  </a:lnTo>
                  <a:lnTo>
                    <a:pt x="1217803" y="1304036"/>
                  </a:lnTo>
                  <a:lnTo>
                    <a:pt x="1416469" y="2164829"/>
                  </a:lnTo>
                  <a:lnTo>
                    <a:pt x="1385570" y="2171954"/>
                  </a:lnTo>
                  <a:lnTo>
                    <a:pt x="1439799" y="2237740"/>
                  </a:lnTo>
                  <a:lnTo>
                    <a:pt x="1454416" y="2177288"/>
                  </a:lnTo>
                  <a:lnTo>
                    <a:pt x="1459865" y="2154809"/>
                  </a:lnTo>
                  <a:close/>
                </a:path>
                <a:path w="6409055" h="2310765" extrusionOk="0">
                  <a:moveTo>
                    <a:pt x="2237105" y="9398"/>
                  </a:moveTo>
                  <a:lnTo>
                    <a:pt x="2226945" y="1905"/>
                  </a:lnTo>
                  <a:lnTo>
                    <a:pt x="1479778" y="1021549"/>
                  </a:lnTo>
                  <a:lnTo>
                    <a:pt x="1454150" y="1002792"/>
                  </a:lnTo>
                  <a:lnTo>
                    <a:pt x="1439799" y="1086739"/>
                  </a:lnTo>
                  <a:lnTo>
                    <a:pt x="1515618" y="1047750"/>
                  </a:lnTo>
                  <a:lnTo>
                    <a:pt x="1503972" y="1039241"/>
                  </a:lnTo>
                  <a:lnTo>
                    <a:pt x="1489976" y="1029004"/>
                  </a:lnTo>
                  <a:lnTo>
                    <a:pt x="2237105" y="9398"/>
                  </a:lnTo>
                  <a:close/>
                </a:path>
                <a:path w="6409055" h="2310765" extrusionOk="0">
                  <a:moveTo>
                    <a:pt x="4037076" y="1306703"/>
                  </a:moveTo>
                  <a:lnTo>
                    <a:pt x="4027424" y="1298575"/>
                  </a:lnTo>
                  <a:lnTo>
                    <a:pt x="3284512" y="2175522"/>
                  </a:lnTo>
                  <a:lnTo>
                    <a:pt x="3260217" y="2154948"/>
                  </a:lnTo>
                  <a:lnTo>
                    <a:pt x="3240024" y="2237740"/>
                  </a:lnTo>
                  <a:lnTo>
                    <a:pt x="3318383" y="2204212"/>
                  </a:lnTo>
                  <a:lnTo>
                    <a:pt x="3305479" y="2193290"/>
                  </a:lnTo>
                  <a:lnTo>
                    <a:pt x="3294138" y="2183688"/>
                  </a:lnTo>
                  <a:lnTo>
                    <a:pt x="4037076" y="1306703"/>
                  </a:lnTo>
                  <a:close/>
                </a:path>
                <a:path w="6409055" h="2310765" extrusionOk="0">
                  <a:moveTo>
                    <a:pt x="4751324" y="1086739"/>
                  </a:moveTo>
                  <a:lnTo>
                    <a:pt x="4734141" y="1063117"/>
                  </a:lnTo>
                  <a:lnTo>
                    <a:pt x="4701286" y="1017905"/>
                  </a:lnTo>
                  <a:lnTo>
                    <a:pt x="4686668" y="1046086"/>
                  </a:lnTo>
                  <a:lnTo>
                    <a:pt x="2666746" y="0"/>
                  </a:lnTo>
                  <a:lnTo>
                    <a:pt x="2660904" y="11303"/>
                  </a:lnTo>
                  <a:lnTo>
                    <a:pt x="4680851" y="1057287"/>
                  </a:lnTo>
                  <a:lnTo>
                    <a:pt x="4666234" y="1085469"/>
                  </a:lnTo>
                  <a:lnTo>
                    <a:pt x="4751324" y="1086739"/>
                  </a:lnTo>
                  <a:close/>
                </a:path>
                <a:path w="6409055" h="2310765" extrusionOk="0">
                  <a:moveTo>
                    <a:pt x="4834623" y="2226183"/>
                  </a:moveTo>
                  <a:lnTo>
                    <a:pt x="4804702" y="2236838"/>
                  </a:lnTo>
                  <a:lnTo>
                    <a:pt x="4470019" y="1300480"/>
                  </a:lnTo>
                  <a:lnTo>
                    <a:pt x="4458081" y="1304798"/>
                  </a:lnTo>
                  <a:lnTo>
                    <a:pt x="4792738" y="2241092"/>
                  </a:lnTo>
                  <a:lnTo>
                    <a:pt x="4762881" y="2251710"/>
                  </a:lnTo>
                  <a:lnTo>
                    <a:pt x="4824349" y="2310638"/>
                  </a:lnTo>
                  <a:lnTo>
                    <a:pt x="4831346" y="2253107"/>
                  </a:lnTo>
                  <a:lnTo>
                    <a:pt x="4834623" y="2226183"/>
                  </a:lnTo>
                  <a:close/>
                </a:path>
                <a:path w="6409055" h="2310765" extrusionOk="0">
                  <a:moveTo>
                    <a:pt x="6408674" y="2310638"/>
                  </a:moveTo>
                  <a:lnTo>
                    <a:pt x="6391415" y="2282698"/>
                  </a:lnTo>
                  <a:lnTo>
                    <a:pt x="6363970" y="2238248"/>
                  </a:lnTo>
                  <a:lnTo>
                    <a:pt x="6347269" y="2265197"/>
                  </a:lnTo>
                  <a:lnTo>
                    <a:pt x="4899152" y="1368679"/>
                  </a:lnTo>
                  <a:lnTo>
                    <a:pt x="4892548" y="1379474"/>
                  </a:lnTo>
                  <a:lnTo>
                    <a:pt x="6340576" y="2276005"/>
                  </a:lnTo>
                  <a:lnTo>
                    <a:pt x="6323838" y="2303018"/>
                  </a:lnTo>
                  <a:lnTo>
                    <a:pt x="6408674" y="23106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5357876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34151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1"/>
            <p:cNvSpPr/>
            <p:nvPr/>
          </p:nvSpPr>
          <p:spPr>
            <a:xfrm>
              <a:off x="6929501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9" name="Google Shape;269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05776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1"/>
            <p:cNvSpPr/>
            <p:nvPr/>
          </p:nvSpPr>
          <p:spPr>
            <a:xfrm>
              <a:off x="3714750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91025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21"/>
            <p:cNvSpPr/>
            <p:nvPr/>
          </p:nvSpPr>
          <p:spPr>
            <a:xfrm>
              <a:off x="2143125" y="5773089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35"/>
                  </a:lnTo>
                </a:path>
                <a:path w="714375" h="156845" extrusionOk="0">
                  <a:moveTo>
                    <a:pt x="0" y="156235"/>
                  </a:moveTo>
                  <a:lnTo>
                    <a:pt x="714375" y="15623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Google Shape;273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9400" y="5745505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21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228450" y="645450"/>
            <a:ext cx="30171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/>
          <p:nvPr/>
        </p:nvSpPr>
        <p:spPr>
          <a:xfrm>
            <a:off x="2411476" y="414972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4"/>
                </a:lnTo>
                <a:lnTo>
                  <a:pt x="1806447" y="22336"/>
                </a:lnTo>
                <a:lnTo>
                  <a:pt x="1822803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3" y="410640"/>
                </a:lnTo>
                <a:lnTo>
                  <a:pt x="1806448" y="434863"/>
                </a:lnTo>
                <a:lnTo>
                  <a:pt x="1782187" y="451205"/>
                </a:lnTo>
                <a:lnTo>
                  <a:pt x="1752473" y="457200"/>
                </a:lnTo>
                <a:lnTo>
                  <a:pt x="76200" y="457200"/>
                </a:lnTo>
                <a:lnTo>
                  <a:pt x="46505" y="451205"/>
                </a:lnTo>
                <a:lnTo>
                  <a:pt x="22288" y="434863"/>
                </a:lnTo>
                <a:lnTo>
                  <a:pt x="5976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2575941" y="4173092"/>
            <a:ext cx="1272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|56 |	   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2" name="Google Shape;282;p22"/>
          <p:cNvGrpSpPr/>
          <p:nvPr/>
        </p:nvGrpSpPr>
        <p:grpSpPr>
          <a:xfrm>
            <a:off x="5796026" y="5348351"/>
            <a:ext cx="1468755" cy="457200"/>
            <a:chOff x="5796026" y="5348351"/>
            <a:chExt cx="1468755" cy="457200"/>
          </a:xfrm>
        </p:grpSpPr>
        <p:sp>
          <p:nvSpPr>
            <p:cNvPr id="283" name="Google Shape;283;p22"/>
            <p:cNvSpPr/>
            <p:nvPr/>
          </p:nvSpPr>
          <p:spPr>
            <a:xfrm>
              <a:off x="5796026" y="5348351"/>
              <a:ext cx="1468755" cy="457200"/>
            </a:xfrm>
            <a:custGeom>
              <a:avLst/>
              <a:gdLst/>
              <a:ahLst/>
              <a:cxnLst/>
              <a:rect l="l" t="t" r="r" b="b"/>
              <a:pathLst>
                <a:path w="1468754" h="457200" extrusionOk="0">
                  <a:moveTo>
                    <a:pt x="1392174" y="0"/>
                  </a:moveTo>
                  <a:lnTo>
                    <a:pt x="76200" y="0"/>
                  </a:lnTo>
                  <a:lnTo>
                    <a:pt x="46505" y="5976"/>
                  </a:lnTo>
                  <a:lnTo>
                    <a:pt x="22288" y="22288"/>
                  </a:lnTo>
                  <a:lnTo>
                    <a:pt x="5976" y="46505"/>
                  </a:lnTo>
                  <a:lnTo>
                    <a:pt x="0" y="76200"/>
                  </a:lnTo>
                  <a:lnTo>
                    <a:pt x="0" y="380936"/>
                  </a:lnTo>
                  <a:lnTo>
                    <a:pt x="5976" y="410598"/>
                  </a:lnTo>
                  <a:lnTo>
                    <a:pt x="22288" y="434819"/>
                  </a:lnTo>
                  <a:lnTo>
                    <a:pt x="46505" y="451148"/>
                  </a:lnTo>
                  <a:lnTo>
                    <a:pt x="76200" y="457136"/>
                  </a:lnTo>
                  <a:lnTo>
                    <a:pt x="1392174" y="457136"/>
                  </a:lnTo>
                  <a:lnTo>
                    <a:pt x="1421814" y="451148"/>
                  </a:lnTo>
                  <a:lnTo>
                    <a:pt x="1446037" y="434819"/>
                  </a:lnTo>
                  <a:lnTo>
                    <a:pt x="1462379" y="410598"/>
                  </a:lnTo>
                  <a:lnTo>
                    <a:pt x="1468374" y="380936"/>
                  </a:lnTo>
                  <a:lnTo>
                    <a:pt x="1468374" y="76200"/>
                  </a:lnTo>
                  <a:lnTo>
                    <a:pt x="1462379" y="46505"/>
                  </a:lnTo>
                  <a:lnTo>
                    <a:pt x="1446037" y="22288"/>
                  </a:lnTo>
                  <a:lnTo>
                    <a:pt x="1421814" y="5976"/>
                  </a:lnTo>
                  <a:lnTo>
                    <a:pt x="139217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796026" y="5348351"/>
              <a:ext cx="1468755" cy="457200"/>
            </a:xfrm>
            <a:custGeom>
              <a:avLst/>
              <a:gdLst/>
              <a:ahLst/>
              <a:cxnLst/>
              <a:rect l="l" t="t" r="r" b="b"/>
              <a:pathLst>
                <a:path w="1468754" h="457200" extrusionOk="0">
                  <a:moveTo>
                    <a:pt x="0" y="76200"/>
                  </a:moveTo>
                  <a:lnTo>
                    <a:pt x="5976" y="46505"/>
                  </a:lnTo>
                  <a:lnTo>
                    <a:pt x="22288" y="22288"/>
                  </a:lnTo>
                  <a:lnTo>
                    <a:pt x="46505" y="5976"/>
                  </a:lnTo>
                  <a:lnTo>
                    <a:pt x="76200" y="0"/>
                  </a:lnTo>
                  <a:lnTo>
                    <a:pt x="1392174" y="0"/>
                  </a:lnTo>
                  <a:lnTo>
                    <a:pt x="1421814" y="5976"/>
                  </a:lnTo>
                  <a:lnTo>
                    <a:pt x="1446037" y="22288"/>
                  </a:lnTo>
                  <a:lnTo>
                    <a:pt x="1462379" y="46505"/>
                  </a:lnTo>
                  <a:lnTo>
                    <a:pt x="1468374" y="76200"/>
                  </a:lnTo>
                  <a:lnTo>
                    <a:pt x="1468374" y="380936"/>
                  </a:lnTo>
                  <a:lnTo>
                    <a:pt x="1462379" y="410598"/>
                  </a:lnTo>
                  <a:lnTo>
                    <a:pt x="1446037" y="434819"/>
                  </a:lnTo>
                  <a:lnTo>
                    <a:pt x="1421814" y="451148"/>
                  </a:lnTo>
                  <a:lnTo>
                    <a:pt x="1392174" y="457136"/>
                  </a:lnTo>
                  <a:lnTo>
                    <a:pt x="76200" y="457136"/>
                  </a:lnTo>
                  <a:lnTo>
                    <a:pt x="46505" y="451148"/>
                  </a:lnTo>
                  <a:lnTo>
                    <a:pt x="22288" y="434819"/>
                  </a:lnTo>
                  <a:lnTo>
                    <a:pt x="5976" y="410598"/>
                  </a:lnTo>
                  <a:lnTo>
                    <a:pt x="0" y="380936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22"/>
          <p:cNvSpPr txBox="1"/>
          <p:nvPr/>
        </p:nvSpPr>
        <p:spPr>
          <a:xfrm>
            <a:off x="5991605" y="5403900"/>
            <a:ext cx="7695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70 |80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4183126" y="5348351"/>
            <a:ext cx="1468755" cy="457200"/>
          </a:xfrm>
          <a:custGeom>
            <a:avLst/>
            <a:gdLst/>
            <a:ahLst/>
            <a:cxnLst/>
            <a:rect l="l" t="t" r="r" b="b"/>
            <a:pathLst>
              <a:path w="1468754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392174" y="0"/>
                </a:lnTo>
                <a:lnTo>
                  <a:pt x="1421814" y="5976"/>
                </a:lnTo>
                <a:lnTo>
                  <a:pt x="1446037" y="22288"/>
                </a:lnTo>
                <a:lnTo>
                  <a:pt x="1462379" y="46505"/>
                </a:lnTo>
                <a:lnTo>
                  <a:pt x="1468374" y="76200"/>
                </a:lnTo>
                <a:lnTo>
                  <a:pt x="1468374" y="380936"/>
                </a:lnTo>
                <a:lnTo>
                  <a:pt x="1462379" y="410598"/>
                </a:lnTo>
                <a:lnTo>
                  <a:pt x="1446037" y="434819"/>
                </a:lnTo>
                <a:lnTo>
                  <a:pt x="1421814" y="451148"/>
                </a:lnTo>
                <a:lnTo>
                  <a:pt x="1392174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379721" y="5403900"/>
            <a:ext cx="107950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 |60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2627376" y="5300726"/>
            <a:ext cx="1368425" cy="457200"/>
          </a:xfrm>
          <a:custGeom>
            <a:avLst/>
            <a:gdLst/>
            <a:ahLst/>
            <a:cxnLst/>
            <a:rect l="l" t="t" r="r" b="b"/>
            <a:pathLst>
              <a:path w="1368425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292098" y="0"/>
                </a:lnTo>
                <a:lnTo>
                  <a:pt x="1321812" y="5976"/>
                </a:lnTo>
                <a:lnTo>
                  <a:pt x="1346072" y="22288"/>
                </a:lnTo>
                <a:lnTo>
                  <a:pt x="1362428" y="46505"/>
                </a:lnTo>
                <a:lnTo>
                  <a:pt x="1368425" y="76200"/>
                </a:lnTo>
                <a:lnTo>
                  <a:pt x="1368425" y="380936"/>
                </a:lnTo>
                <a:lnTo>
                  <a:pt x="1362428" y="410598"/>
                </a:lnTo>
                <a:lnTo>
                  <a:pt x="1346073" y="434819"/>
                </a:lnTo>
                <a:lnTo>
                  <a:pt x="1321812" y="451148"/>
                </a:lnTo>
                <a:lnTo>
                  <a:pt x="1292098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2804286" y="5356352"/>
            <a:ext cx="1016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 |56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7380351" y="5348351"/>
            <a:ext cx="1541780" cy="457200"/>
          </a:xfrm>
          <a:custGeom>
            <a:avLst/>
            <a:gdLst/>
            <a:ahLst/>
            <a:cxnLst/>
            <a:rect l="l" t="t" r="r" b="b"/>
            <a:pathLst>
              <a:path w="1541779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465199" y="0"/>
                </a:lnTo>
                <a:lnTo>
                  <a:pt x="1494839" y="5976"/>
                </a:lnTo>
                <a:lnTo>
                  <a:pt x="1519062" y="22288"/>
                </a:lnTo>
                <a:lnTo>
                  <a:pt x="1535404" y="46505"/>
                </a:lnTo>
                <a:lnTo>
                  <a:pt x="1541399" y="76200"/>
                </a:lnTo>
                <a:lnTo>
                  <a:pt x="1541399" y="380936"/>
                </a:lnTo>
                <a:lnTo>
                  <a:pt x="1535404" y="410598"/>
                </a:lnTo>
                <a:lnTo>
                  <a:pt x="1519062" y="434819"/>
                </a:lnTo>
                <a:lnTo>
                  <a:pt x="1494839" y="451148"/>
                </a:lnTo>
                <a:lnTo>
                  <a:pt x="1465199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6925899" y="5403900"/>
            <a:ext cx="1996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	110 |230 |    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1116012" y="5300726"/>
            <a:ext cx="1369060" cy="457200"/>
          </a:xfrm>
          <a:custGeom>
            <a:avLst/>
            <a:gdLst/>
            <a:ahLst/>
            <a:cxnLst/>
            <a:rect l="l" t="t" r="r" b="b"/>
            <a:pathLst>
              <a:path w="1369060" h="457200" extrusionOk="0">
                <a:moveTo>
                  <a:pt x="0" y="76200"/>
                </a:move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  <a:lnTo>
                  <a:pt x="1292161" y="0"/>
                </a:lnTo>
                <a:lnTo>
                  <a:pt x="1321875" y="5976"/>
                </a:lnTo>
                <a:lnTo>
                  <a:pt x="1346136" y="22288"/>
                </a:lnTo>
                <a:lnTo>
                  <a:pt x="1362491" y="46505"/>
                </a:lnTo>
                <a:lnTo>
                  <a:pt x="1368488" y="76200"/>
                </a:lnTo>
                <a:lnTo>
                  <a:pt x="1368488" y="380936"/>
                </a:lnTo>
                <a:lnTo>
                  <a:pt x="1362491" y="410598"/>
                </a:lnTo>
                <a:lnTo>
                  <a:pt x="1346136" y="434819"/>
                </a:lnTo>
                <a:lnTo>
                  <a:pt x="1321875" y="451148"/>
                </a:lnTo>
                <a:lnTo>
                  <a:pt x="1292161" y="457136"/>
                </a:lnTo>
                <a:lnTo>
                  <a:pt x="76200" y="457136"/>
                </a:lnTo>
                <a:lnTo>
                  <a:pt x="46537" y="451148"/>
                </a:lnTo>
                <a:lnTo>
                  <a:pt x="22317" y="434819"/>
                </a:lnTo>
                <a:lnTo>
                  <a:pt x="5987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1228445" y="5356352"/>
            <a:ext cx="101600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 |52|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5580126" y="414972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4"/>
                </a:lnTo>
                <a:lnTo>
                  <a:pt x="1806448" y="22336"/>
                </a:lnTo>
                <a:lnTo>
                  <a:pt x="1822803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3" y="410640"/>
                </a:lnTo>
                <a:lnTo>
                  <a:pt x="1806448" y="434863"/>
                </a:lnTo>
                <a:lnTo>
                  <a:pt x="1782187" y="451205"/>
                </a:lnTo>
                <a:lnTo>
                  <a:pt x="1752473" y="457200"/>
                </a:lnTo>
                <a:lnTo>
                  <a:pt x="76200" y="457200"/>
                </a:lnTo>
                <a:lnTo>
                  <a:pt x="46505" y="451205"/>
                </a:lnTo>
                <a:lnTo>
                  <a:pt x="22288" y="434863"/>
                </a:lnTo>
                <a:lnTo>
                  <a:pt x="5976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5821426" y="4173092"/>
            <a:ext cx="1272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|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	   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3779901" y="2852673"/>
            <a:ext cx="1828800" cy="457834"/>
          </a:xfrm>
          <a:custGeom>
            <a:avLst/>
            <a:gdLst/>
            <a:ahLst/>
            <a:cxnLst/>
            <a:rect l="l" t="t" r="r" b="b"/>
            <a:pathLst>
              <a:path w="1828800" h="457835" extrusionOk="0">
                <a:moveTo>
                  <a:pt x="0" y="76326"/>
                </a:moveTo>
                <a:lnTo>
                  <a:pt x="5976" y="46612"/>
                </a:lnTo>
                <a:lnTo>
                  <a:pt x="22288" y="22352"/>
                </a:lnTo>
                <a:lnTo>
                  <a:pt x="46505" y="5996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6"/>
                </a:lnTo>
                <a:lnTo>
                  <a:pt x="1806447" y="22351"/>
                </a:lnTo>
                <a:lnTo>
                  <a:pt x="1822803" y="46612"/>
                </a:lnTo>
                <a:lnTo>
                  <a:pt x="1828800" y="76326"/>
                </a:lnTo>
                <a:lnTo>
                  <a:pt x="1828800" y="381000"/>
                </a:lnTo>
                <a:lnTo>
                  <a:pt x="1822803" y="410714"/>
                </a:lnTo>
                <a:lnTo>
                  <a:pt x="1806448" y="434974"/>
                </a:lnTo>
                <a:lnTo>
                  <a:pt x="1782187" y="451330"/>
                </a:lnTo>
                <a:lnTo>
                  <a:pt x="1752473" y="457326"/>
                </a:lnTo>
                <a:lnTo>
                  <a:pt x="76200" y="457326"/>
                </a:lnTo>
                <a:lnTo>
                  <a:pt x="46505" y="451330"/>
                </a:lnTo>
                <a:lnTo>
                  <a:pt x="22288" y="434975"/>
                </a:lnTo>
                <a:lnTo>
                  <a:pt x="5976" y="410714"/>
                </a:lnTo>
                <a:lnTo>
                  <a:pt x="0" y="381000"/>
                </a:lnTo>
                <a:lnTo>
                  <a:pt x="0" y="7632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1194917" y="1794510"/>
            <a:ext cx="569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 dirty="0" err="1">
                <a:solidFill>
                  <a:schemeClr val="dk1"/>
                </a:solidFill>
              </a:rPr>
              <a:t>Após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remoção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85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4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6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 |	|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22"/>
          <p:cNvGrpSpPr/>
          <p:nvPr/>
        </p:nvGrpSpPr>
        <p:grpSpPr>
          <a:xfrm>
            <a:off x="1692275" y="3062985"/>
            <a:ext cx="6409055" cy="2907881"/>
            <a:chOff x="1692275" y="3062985"/>
            <a:chExt cx="6409055" cy="2907881"/>
          </a:xfrm>
        </p:grpSpPr>
        <p:sp>
          <p:nvSpPr>
            <p:cNvPr id="299" name="Google Shape;299;p22"/>
            <p:cNvSpPr/>
            <p:nvPr/>
          </p:nvSpPr>
          <p:spPr>
            <a:xfrm>
              <a:off x="1692275" y="3062985"/>
              <a:ext cx="6409055" cy="2310765"/>
            </a:xfrm>
            <a:custGeom>
              <a:avLst/>
              <a:gdLst/>
              <a:ahLst/>
              <a:cxnLst/>
              <a:rect l="l" t="t" r="r" b="b"/>
              <a:pathLst>
                <a:path w="6409055" h="2310765" extrusionOk="0">
                  <a:moveTo>
                    <a:pt x="797052" y="1306703"/>
                  </a:moveTo>
                  <a:lnTo>
                    <a:pt x="787273" y="1298575"/>
                  </a:lnTo>
                  <a:lnTo>
                    <a:pt x="44411" y="2175459"/>
                  </a:lnTo>
                  <a:lnTo>
                    <a:pt x="20193" y="2154948"/>
                  </a:lnTo>
                  <a:lnTo>
                    <a:pt x="0" y="2237740"/>
                  </a:lnTo>
                  <a:lnTo>
                    <a:pt x="78359" y="2204212"/>
                  </a:lnTo>
                  <a:lnTo>
                    <a:pt x="65455" y="2193290"/>
                  </a:lnTo>
                  <a:lnTo>
                    <a:pt x="54038" y="2183625"/>
                  </a:lnTo>
                  <a:lnTo>
                    <a:pt x="797052" y="1306703"/>
                  </a:lnTo>
                  <a:close/>
                </a:path>
                <a:path w="6409055" h="2310765" extrusionOk="0">
                  <a:moveTo>
                    <a:pt x="1459865" y="2154809"/>
                  </a:moveTo>
                  <a:lnTo>
                    <a:pt x="1428927" y="2161959"/>
                  </a:lnTo>
                  <a:lnTo>
                    <a:pt x="1230122" y="1301242"/>
                  </a:lnTo>
                  <a:lnTo>
                    <a:pt x="1217803" y="1304036"/>
                  </a:lnTo>
                  <a:lnTo>
                    <a:pt x="1416469" y="2164829"/>
                  </a:lnTo>
                  <a:lnTo>
                    <a:pt x="1385570" y="2171954"/>
                  </a:lnTo>
                  <a:lnTo>
                    <a:pt x="1439799" y="2237740"/>
                  </a:lnTo>
                  <a:lnTo>
                    <a:pt x="1454416" y="2177288"/>
                  </a:lnTo>
                  <a:lnTo>
                    <a:pt x="1459865" y="2154809"/>
                  </a:lnTo>
                  <a:close/>
                </a:path>
                <a:path w="6409055" h="2310765" extrusionOk="0">
                  <a:moveTo>
                    <a:pt x="2237105" y="9398"/>
                  </a:moveTo>
                  <a:lnTo>
                    <a:pt x="2226945" y="1905"/>
                  </a:lnTo>
                  <a:lnTo>
                    <a:pt x="1479778" y="1021549"/>
                  </a:lnTo>
                  <a:lnTo>
                    <a:pt x="1454150" y="1002792"/>
                  </a:lnTo>
                  <a:lnTo>
                    <a:pt x="1439799" y="1086739"/>
                  </a:lnTo>
                  <a:lnTo>
                    <a:pt x="1515618" y="1047750"/>
                  </a:lnTo>
                  <a:lnTo>
                    <a:pt x="1503972" y="1039241"/>
                  </a:lnTo>
                  <a:lnTo>
                    <a:pt x="1489976" y="1029004"/>
                  </a:lnTo>
                  <a:lnTo>
                    <a:pt x="2237105" y="9398"/>
                  </a:lnTo>
                  <a:close/>
                </a:path>
                <a:path w="6409055" h="2310765" extrusionOk="0">
                  <a:moveTo>
                    <a:pt x="4037076" y="1306703"/>
                  </a:moveTo>
                  <a:lnTo>
                    <a:pt x="4027424" y="1298575"/>
                  </a:lnTo>
                  <a:lnTo>
                    <a:pt x="3284512" y="2175522"/>
                  </a:lnTo>
                  <a:lnTo>
                    <a:pt x="3260217" y="2154948"/>
                  </a:lnTo>
                  <a:lnTo>
                    <a:pt x="3240024" y="2237740"/>
                  </a:lnTo>
                  <a:lnTo>
                    <a:pt x="3318383" y="2204212"/>
                  </a:lnTo>
                  <a:lnTo>
                    <a:pt x="3305479" y="2193290"/>
                  </a:lnTo>
                  <a:lnTo>
                    <a:pt x="3294138" y="2183688"/>
                  </a:lnTo>
                  <a:lnTo>
                    <a:pt x="4037076" y="1306703"/>
                  </a:lnTo>
                  <a:close/>
                </a:path>
                <a:path w="6409055" h="2310765" extrusionOk="0">
                  <a:moveTo>
                    <a:pt x="4751324" y="1086739"/>
                  </a:moveTo>
                  <a:lnTo>
                    <a:pt x="4734141" y="1063117"/>
                  </a:lnTo>
                  <a:lnTo>
                    <a:pt x="4701286" y="1017905"/>
                  </a:lnTo>
                  <a:lnTo>
                    <a:pt x="4686668" y="1046086"/>
                  </a:lnTo>
                  <a:lnTo>
                    <a:pt x="2666746" y="0"/>
                  </a:lnTo>
                  <a:lnTo>
                    <a:pt x="2660904" y="11303"/>
                  </a:lnTo>
                  <a:lnTo>
                    <a:pt x="4680851" y="1057287"/>
                  </a:lnTo>
                  <a:lnTo>
                    <a:pt x="4666234" y="1085469"/>
                  </a:lnTo>
                  <a:lnTo>
                    <a:pt x="4751324" y="1086739"/>
                  </a:lnTo>
                  <a:close/>
                </a:path>
                <a:path w="6409055" h="2310765" extrusionOk="0">
                  <a:moveTo>
                    <a:pt x="4834623" y="2226183"/>
                  </a:moveTo>
                  <a:lnTo>
                    <a:pt x="4804702" y="2236838"/>
                  </a:lnTo>
                  <a:lnTo>
                    <a:pt x="4470019" y="1300480"/>
                  </a:lnTo>
                  <a:lnTo>
                    <a:pt x="4458081" y="1304798"/>
                  </a:lnTo>
                  <a:lnTo>
                    <a:pt x="4792738" y="2241092"/>
                  </a:lnTo>
                  <a:lnTo>
                    <a:pt x="4762881" y="2251710"/>
                  </a:lnTo>
                  <a:lnTo>
                    <a:pt x="4824349" y="2310638"/>
                  </a:lnTo>
                  <a:lnTo>
                    <a:pt x="4831346" y="2253107"/>
                  </a:lnTo>
                  <a:lnTo>
                    <a:pt x="4834623" y="2226183"/>
                  </a:lnTo>
                  <a:close/>
                </a:path>
                <a:path w="6409055" h="2310765" extrusionOk="0">
                  <a:moveTo>
                    <a:pt x="6408674" y="2310638"/>
                  </a:moveTo>
                  <a:lnTo>
                    <a:pt x="6391415" y="2282698"/>
                  </a:lnTo>
                  <a:lnTo>
                    <a:pt x="6363970" y="2238248"/>
                  </a:lnTo>
                  <a:lnTo>
                    <a:pt x="6347269" y="2265197"/>
                  </a:lnTo>
                  <a:lnTo>
                    <a:pt x="4899152" y="1368679"/>
                  </a:lnTo>
                  <a:lnTo>
                    <a:pt x="4892548" y="1379474"/>
                  </a:lnTo>
                  <a:lnTo>
                    <a:pt x="6340576" y="2276005"/>
                  </a:lnTo>
                  <a:lnTo>
                    <a:pt x="6323838" y="2303018"/>
                  </a:lnTo>
                  <a:lnTo>
                    <a:pt x="6408674" y="23106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357876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1" name="Google Shape;301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34151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2"/>
            <p:cNvSpPr/>
            <p:nvPr/>
          </p:nvSpPr>
          <p:spPr>
            <a:xfrm>
              <a:off x="6929501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05776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22"/>
            <p:cNvSpPr/>
            <p:nvPr/>
          </p:nvSpPr>
          <p:spPr>
            <a:xfrm>
              <a:off x="3714750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5" name="Google Shape;305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91025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2"/>
            <p:cNvSpPr/>
            <p:nvPr/>
          </p:nvSpPr>
          <p:spPr>
            <a:xfrm>
              <a:off x="2143125" y="5773089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35"/>
                  </a:lnTo>
                </a:path>
                <a:path w="714375" h="156845" extrusionOk="0">
                  <a:moveTo>
                    <a:pt x="0" y="156235"/>
                  </a:moveTo>
                  <a:lnTo>
                    <a:pt x="714375" y="15623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9400" y="5745505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22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6164200" y="1794500"/>
            <a:ext cx="26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CURIOSIDADE: SE NÓ DADOS [110, 230] FOSSE REMOVIDO, A CHAVE 85 TAMBÉM DEVERIA SER REMOVIDA</a:t>
            </a:r>
            <a:endParaRPr dirty="0"/>
          </a:p>
        </p:txBody>
      </p: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1484625" y="645450"/>
            <a:ext cx="26985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938cf3fd_0_82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6" name="Google Shape;316;g159938cf3fd_0_82"/>
          <p:cNvSpPr txBox="1"/>
          <p:nvPr/>
        </p:nvSpPr>
        <p:spPr>
          <a:xfrm>
            <a:off x="1252219" y="1902071"/>
            <a:ext cx="75921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</a:rPr>
              <a:t>CÓDIGO RODANDO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59938cf3fd_0_82"/>
          <p:cNvSpPr txBox="1">
            <a:spLocks noGrp="1"/>
          </p:cNvSpPr>
          <p:nvPr>
            <p:ph type="title"/>
          </p:nvPr>
        </p:nvSpPr>
        <p:spPr>
          <a:xfrm>
            <a:off x="1365700" y="833025"/>
            <a:ext cx="31377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9938cf3fd_0_88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3" name="Google Shape;323;g159938cf3fd_0_88"/>
          <p:cNvSpPr txBox="1"/>
          <p:nvPr/>
        </p:nvSpPr>
        <p:spPr>
          <a:xfrm>
            <a:off x="1252219" y="1902071"/>
            <a:ext cx="75921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</a:rPr>
              <a:t>Referências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59938cf3fd_0_88"/>
          <p:cNvSpPr txBox="1"/>
          <p:nvPr/>
        </p:nvSpPr>
        <p:spPr>
          <a:xfrm>
            <a:off x="1340650" y="2956325"/>
            <a:ext cx="7837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BUENO, </a:t>
            </a:r>
            <a:r>
              <a:rPr lang="en-US" sz="2000" dirty="0" err="1"/>
              <a:t>Márcio.Professor</a:t>
            </a:r>
            <a:r>
              <a:rPr lang="en-US" sz="2000" dirty="0"/>
              <a:t> </a:t>
            </a:r>
            <a:r>
              <a:rPr lang="en-US" sz="2000" dirty="0" err="1"/>
              <a:t>Márcio</a:t>
            </a:r>
            <a:r>
              <a:rPr lang="en-US" sz="2000" dirty="0"/>
              <a:t> Bueno. </a:t>
            </a:r>
            <a:r>
              <a:rPr lang="en-US" sz="2000" dirty="0" err="1"/>
              <a:t>Árvore</a:t>
            </a:r>
            <a:r>
              <a:rPr lang="en-US" sz="2000" dirty="0"/>
              <a:t> B +. 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https://marciobueno.com/arquivos/ensino/ed2/ED2_03_Arvore_B.pdf</a:t>
            </a:r>
            <a:r>
              <a:rPr lang="en-US" sz="2000" dirty="0">
                <a:solidFill>
                  <a:schemeClr val="dk1"/>
                </a:solidFill>
              </a:rPr>
              <a:t>&gt;. </a:t>
            </a:r>
            <a:r>
              <a:rPr lang="en-US" sz="2000" dirty="0" err="1">
                <a:solidFill>
                  <a:schemeClr val="dk1"/>
                </a:solidFill>
              </a:rPr>
              <a:t>Acesso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em</a:t>
            </a:r>
            <a:r>
              <a:rPr lang="en-US" sz="2000" dirty="0">
                <a:solidFill>
                  <a:schemeClr val="dk1"/>
                </a:solidFill>
              </a:rPr>
              <a:t> 14 </a:t>
            </a:r>
            <a:r>
              <a:rPr lang="en-US" sz="2000" dirty="0" err="1">
                <a:solidFill>
                  <a:schemeClr val="dk1"/>
                </a:solidFill>
              </a:rPr>
              <a:t>nov.</a:t>
            </a:r>
            <a:r>
              <a:rPr lang="en-US" sz="2000" dirty="0">
                <a:solidFill>
                  <a:schemeClr val="dk1"/>
                </a:solidFill>
              </a:rPr>
              <a:t> 2022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CORMEN, Tomas. </a:t>
            </a:r>
            <a:r>
              <a:rPr lang="en-US" sz="2000" dirty="0" err="1">
                <a:solidFill>
                  <a:schemeClr val="dk1"/>
                </a:solidFill>
              </a:rPr>
              <a:t>Algoritmos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Teoria</a:t>
            </a:r>
            <a:r>
              <a:rPr lang="en-US" sz="2000" dirty="0">
                <a:solidFill>
                  <a:schemeClr val="dk1"/>
                </a:solidFill>
              </a:rPr>
              <a:t> e </a:t>
            </a:r>
            <a:r>
              <a:rPr lang="en-US" sz="2000" dirty="0" err="1">
                <a:solidFill>
                  <a:schemeClr val="dk1"/>
                </a:solidFill>
              </a:rPr>
              <a:t>Prática</a:t>
            </a:r>
            <a:r>
              <a:rPr lang="en-US" sz="2000" dirty="0">
                <a:solidFill>
                  <a:schemeClr val="dk1"/>
                </a:solidFill>
              </a:rPr>
              <a:t>. 3ª </a:t>
            </a:r>
            <a:r>
              <a:rPr lang="en-US" sz="2000" dirty="0" err="1">
                <a:solidFill>
                  <a:schemeClr val="dk1"/>
                </a:solidFill>
              </a:rPr>
              <a:t>Edição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159938cf3fd_0_88"/>
          <p:cNvSpPr txBox="1">
            <a:spLocks noGrp="1"/>
          </p:cNvSpPr>
          <p:nvPr>
            <p:ph type="title"/>
          </p:nvPr>
        </p:nvSpPr>
        <p:spPr>
          <a:xfrm>
            <a:off x="1434450" y="918975"/>
            <a:ext cx="35157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938cf3fd_0_5"/>
          <p:cNvSpPr txBox="1">
            <a:spLocks noGrp="1"/>
          </p:cNvSpPr>
          <p:nvPr>
            <p:ph type="title"/>
          </p:nvPr>
        </p:nvSpPr>
        <p:spPr>
          <a:xfrm>
            <a:off x="1239527" y="661150"/>
            <a:ext cx="29544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59938cf3fd_0_5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8" name="Google Shape;68;g159938cf3fd_0_5"/>
          <p:cNvSpPr txBox="1"/>
          <p:nvPr/>
        </p:nvSpPr>
        <p:spPr>
          <a:xfrm>
            <a:off x="1239525" y="1773747"/>
            <a:ext cx="76359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68300" marR="17780" lvl="0" indent="-3651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60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</a:rPr>
              <a:t>Origem: </a:t>
            </a:r>
            <a:endParaRPr sz="2600">
              <a:solidFill>
                <a:schemeClr val="dk1"/>
              </a:solidFill>
            </a:endParaRPr>
          </a:p>
          <a:p>
            <a:pPr marL="0" marR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    </a:t>
            </a:r>
            <a:endParaRPr sz="2600">
              <a:solidFill>
                <a:schemeClr val="dk1"/>
              </a:solidFill>
            </a:endParaRPr>
          </a:p>
          <a:p>
            <a:pPr marL="457200" marR="1778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Donald Knuth (Cientista computacional)</a:t>
            </a:r>
            <a:endParaRPr sz="2600">
              <a:solidFill>
                <a:schemeClr val="dk1"/>
              </a:solidFill>
            </a:endParaRPr>
          </a:p>
          <a:p>
            <a:pPr marL="0" marR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368300" marR="17780" lvl="0" indent="-3651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60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</a:rPr>
              <a:t>Definição: </a:t>
            </a:r>
            <a:endParaRPr sz="2600">
              <a:solidFill>
                <a:schemeClr val="dk1"/>
              </a:solidFill>
            </a:endParaRPr>
          </a:p>
          <a:p>
            <a:pPr marL="0" marR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368300" marR="17780" lvl="0" indent="-3651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60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árvore B</a:t>
            </a:r>
            <a:r>
              <a:rPr lang="en-US" sz="2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600">
                <a:solidFill>
                  <a:schemeClr val="dk1"/>
                </a:solidFill>
              </a:rPr>
              <a:t>: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variação da estrutura básica da árvore B.</a:t>
            </a:r>
            <a:endParaRPr sz="2600"/>
          </a:p>
          <a:p>
            <a:pPr marL="0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239525" y="661150"/>
            <a:ext cx="70623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 baseline="30000"/>
              <a:t>      </a:t>
            </a:r>
            <a:endParaRPr sz="4350" baseline="30000"/>
          </a:p>
        </p:txBody>
      </p:sp>
      <p:sp>
        <p:nvSpPr>
          <p:cNvPr id="74" name="Google Shape;74;p2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239525" y="1773750"/>
            <a:ext cx="7635900" cy="4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Características:</a:t>
            </a:r>
            <a:endParaRPr sz="2600">
              <a:solidFill>
                <a:schemeClr val="dk1"/>
              </a:solidFill>
            </a:endParaRP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768985" marR="880743" lvl="1" indent="-2743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solidFill>
                  <a:schemeClr val="dk1"/>
                </a:solidFill>
              </a:rPr>
              <a:t>Nós internos: Páginas Índices	</a:t>
            </a:r>
            <a:endParaRPr sz="2600">
              <a:solidFill>
                <a:schemeClr val="dk1"/>
              </a:solidFill>
            </a:endParaRPr>
          </a:p>
          <a:p>
            <a:pPr marL="0" marR="880743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	Armazenam </a:t>
            </a:r>
            <a:r>
              <a:rPr lang="en-US" sz="2600" u="sng">
                <a:solidFill>
                  <a:schemeClr val="dk1"/>
                </a:solidFill>
              </a:rPr>
              <a:t>apenas</a:t>
            </a:r>
            <a:r>
              <a:rPr lang="en-US" sz="2600">
                <a:solidFill>
                  <a:schemeClr val="dk1"/>
                </a:solidFill>
              </a:rPr>
              <a:t> chaves/índices</a:t>
            </a:r>
            <a:endParaRPr sz="2600">
              <a:solidFill>
                <a:schemeClr val="dk1"/>
              </a:solidFill>
            </a:endParaRPr>
          </a:p>
          <a:p>
            <a:pPr marL="0" marR="880743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	</a:t>
            </a:r>
            <a:endParaRPr sz="2600">
              <a:solidFill>
                <a:schemeClr val="dk1"/>
              </a:solidFill>
            </a:endParaRPr>
          </a:p>
          <a:p>
            <a:pPr marL="768985" marR="880743" lvl="1" indent="-2743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solidFill>
                  <a:schemeClr val="dk1"/>
                </a:solidFill>
              </a:rPr>
              <a:t>Nós externos: Folhas: Páginas Dados</a:t>
            </a:r>
            <a:endParaRPr sz="2600">
              <a:solidFill>
                <a:schemeClr val="dk1"/>
              </a:solidFill>
            </a:endParaRPr>
          </a:p>
          <a:p>
            <a:pPr marL="0" marR="880743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     Armazenam dados</a:t>
            </a:r>
            <a:endParaRPr sz="2600">
              <a:solidFill>
                <a:schemeClr val="dk1"/>
              </a:solidFill>
            </a:endParaRPr>
          </a:p>
          <a:p>
            <a:pPr marL="0" marR="880743" lvl="0" indent="4572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Lista encadeada simples (ordenada)	</a:t>
            </a:r>
            <a:endParaRPr sz="2600">
              <a:solidFill>
                <a:schemeClr val="dk1"/>
              </a:solidFill>
            </a:endParaRPr>
          </a:p>
          <a:p>
            <a:pPr marL="0" marR="880743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marR="880743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 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1226828" y="661150"/>
            <a:ext cx="35514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1252219" y="1902071"/>
            <a:ext cx="7335600" cy="3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Char char="■"/>
            </a:pPr>
            <a:r>
              <a:rPr lang="en-US" sz="3200">
                <a:solidFill>
                  <a:schemeClr val="dk1"/>
                </a:solidFill>
              </a:rPr>
              <a:t>Utilização</a:t>
            </a:r>
            <a:endParaRPr sz="3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756285" marR="5080" lvl="0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– SGBD:  </a:t>
            </a:r>
            <a:r>
              <a:rPr lang="en-US" sz="2200" b="1">
                <a:solidFill>
                  <a:schemeClr val="dk1"/>
                </a:solidFill>
              </a:rPr>
              <a:t>IBM DB2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b="1">
                <a:solidFill>
                  <a:schemeClr val="dk1"/>
                </a:solidFill>
              </a:rPr>
              <a:t>Informix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b="1">
                <a:solidFill>
                  <a:schemeClr val="dk1"/>
                </a:solidFill>
              </a:rPr>
              <a:t>Microsoft SQL Server</a:t>
            </a:r>
            <a:r>
              <a:rPr lang="en-US" sz="2200">
                <a:solidFill>
                  <a:schemeClr val="dk1"/>
                </a:solidFill>
              </a:rPr>
              <a:t>,  </a:t>
            </a:r>
            <a:r>
              <a:rPr lang="en-US" sz="2200" b="1">
                <a:solidFill>
                  <a:schemeClr val="dk1"/>
                </a:solidFill>
              </a:rPr>
              <a:t>Oracle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b="1">
                <a:solidFill>
                  <a:schemeClr val="dk1"/>
                </a:solidFill>
              </a:rPr>
              <a:t>Sybase ASE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b="1">
                <a:solidFill>
                  <a:schemeClr val="dk1"/>
                </a:solidFill>
              </a:rPr>
              <a:t>PostgreSQL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b="1">
                <a:solidFill>
                  <a:schemeClr val="dk1"/>
                </a:solidFill>
              </a:rPr>
              <a:t>Firebird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 b="1">
                <a:solidFill>
                  <a:schemeClr val="dk1"/>
                </a:solidFill>
              </a:rPr>
              <a:t>MariaDB </a:t>
            </a:r>
            <a:r>
              <a:rPr lang="en-US" sz="2200">
                <a:solidFill>
                  <a:schemeClr val="dk1"/>
                </a:solidFill>
              </a:rPr>
              <a:t>e </a:t>
            </a:r>
            <a:r>
              <a:rPr lang="en-US" sz="2200" b="1">
                <a:solidFill>
                  <a:schemeClr val="dk1"/>
                </a:solidFill>
              </a:rPr>
              <a:t>SQLite</a:t>
            </a:r>
            <a:endParaRPr sz="3000" i="1">
              <a:solidFill>
                <a:schemeClr val="dk1"/>
              </a:solidFill>
            </a:endParaRPr>
          </a:p>
          <a:p>
            <a:pPr marL="756285" marR="5080" lvl="0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endParaRPr sz="3000" i="1">
              <a:solidFill>
                <a:schemeClr val="dk1"/>
              </a:solidFill>
            </a:endParaRPr>
          </a:p>
          <a:p>
            <a:pPr marL="756285" marR="5080" lvl="0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– </a:t>
            </a:r>
            <a:r>
              <a:rPr lang="en-US" sz="2600">
                <a:solidFill>
                  <a:schemeClr val="dk1"/>
                </a:solidFill>
              </a:rPr>
              <a:t>Sistemas de arquivo: </a:t>
            </a:r>
            <a:r>
              <a:rPr lang="en-US" sz="2600" b="1">
                <a:solidFill>
                  <a:schemeClr val="dk1"/>
                </a:solidFill>
              </a:rPr>
              <a:t>NTFS,  ReiserFS</a:t>
            </a:r>
            <a:endParaRPr sz="2600" b="1">
              <a:solidFill>
                <a:schemeClr val="dk1"/>
              </a:solidFill>
            </a:endParaRPr>
          </a:p>
          <a:p>
            <a:pPr marL="756285" marR="5080" lvl="0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   Para Indexação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1226832" y="661150"/>
            <a:ext cx="49779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1226819" y="1909945"/>
            <a:ext cx="7567800" cy="3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810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</a:t>
            </a:r>
            <a:r>
              <a:rPr lang="en-US" sz="3200">
                <a:solidFill>
                  <a:schemeClr val="dk1"/>
                </a:solidFill>
              </a:rPr>
              <a:t>ns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685" marR="1280160" lvl="1" indent="-287019" algn="just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Mantém a eficiência da busca e da  inserção da árvore B;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685" marR="590550" lvl="1" indent="-287019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 a eficiência da localização do  próximo registro na árvore de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O(log</a:t>
            </a:r>
            <a:r>
              <a:rPr lang="en-US" sz="2775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N)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O(1)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685" marR="30480" lvl="1" indent="-287019" algn="just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necessário manter nenhum ponteiro  de registro em nós não-folha.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4724400" y="2667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 extrusionOk="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93700" y="0"/>
                </a:lnTo>
                <a:lnTo>
                  <a:pt x="418409" y="4992"/>
                </a:lnTo>
                <a:lnTo>
                  <a:pt x="438594" y="18605"/>
                </a:lnTo>
                <a:lnTo>
                  <a:pt x="452207" y="38790"/>
                </a:lnTo>
                <a:lnTo>
                  <a:pt x="457200" y="63500"/>
                </a:lnTo>
                <a:lnTo>
                  <a:pt x="457200" y="317500"/>
                </a:lnTo>
                <a:lnTo>
                  <a:pt x="452207" y="342209"/>
                </a:lnTo>
                <a:lnTo>
                  <a:pt x="438594" y="362394"/>
                </a:lnTo>
                <a:lnTo>
                  <a:pt x="418409" y="376007"/>
                </a:lnTo>
                <a:lnTo>
                  <a:pt x="3937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252219" y="1787815"/>
            <a:ext cx="3867150" cy="125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79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2667000" y="3657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 extrusionOk="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130300" y="0"/>
                </a:lnTo>
                <a:lnTo>
                  <a:pt x="1164925" y="6979"/>
                </a:lnTo>
                <a:lnTo>
                  <a:pt x="1193180" y="26019"/>
                </a:lnTo>
                <a:lnTo>
                  <a:pt x="1212220" y="54274"/>
                </a:lnTo>
                <a:lnTo>
                  <a:pt x="1219200" y="88900"/>
                </a:lnTo>
                <a:lnTo>
                  <a:pt x="1219200" y="444500"/>
                </a:lnTo>
                <a:lnTo>
                  <a:pt x="1212220" y="479125"/>
                </a:lnTo>
                <a:lnTo>
                  <a:pt x="1193180" y="507380"/>
                </a:lnTo>
                <a:lnTo>
                  <a:pt x="1164925" y="526420"/>
                </a:lnTo>
                <a:lnTo>
                  <a:pt x="11303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2731770" y="3718941"/>
            <a:ext cx="109093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36 53 81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019800" y="3657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 extrusionOk="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130300" y="0"/>
                </a:lnTo>
                <a:lnTo>
                  <a:pt x="1164925" y="6979"/>
                </a:lnTo>
                <a:lnTo>
                  <a:pt x="1193180" y="26019"/>
                </a:lnTo>
                <a:lnTo>
                  <a:pt x="1212220" y="54274"/>
                </a:lnTo>
                <a:lnTo>
                  <a:pt x="1219200" y="88900"/>
                </a:lnTo>
                <a:lnTo>
                  <a:pt x="1219200" y="444500"/>
                </a:lnTo>
                <a:lnTo>
                  <a:pt x="1212220" y="479125"/>
                </a:lnTo>
                <a:lnTo>
                  <a:pt x="1193180" y="507380"/>
                </a:lnTo>
                <a:lnTo>
                  <a:pt x="1164925" y="526420"/>
                </a:lnTo>
                <a:lnTo>
                  <a:pt x="11303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091173" y="3718941"/>
            <a:ext cx="108013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104	119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971550" y="4953000"/>
            <a:ext cx="1079500" cy="533400"/>
          </a:xfrm>
          <a:custGeom>
            <a:avLst/>
            <a:gdLst/>
            <a:ahLst/>
            <a:cxnLst/>
            <a:rect l="l" t="t" r="r" b="b"/>
            <a:pathLst>
              <a:path w="1079500" h="533400" extrusionOk="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990600" y="0"/>
                </a:lnTo>
                <a:lnTo>
                  <a:pt x="1025225" y="6979"/>
                </a:lnTo>
                <a:lnTo>
                  <a:pt x="1053480" y="26019"/>
                </a:lnTo>
                <a:lnTo>
                  <a:pt x="1072520" y="54274"/>
                </a:lnTo>
                <a:lnTo>
                  <a:pt x="1079500" y="88900"/>
                </a:lnTo>
                <a:lnTo>
                  <a:pt x="1079500" y="444500"/>
                </a:lnTo>
                <a:lnTo>
                  <a:pt x="1072520" y="479125"/>
                </a:lnTo>
                <a:lnTo>
                  <a:pt x="1053480" y="507380"/>
                </a:lnTo>
                <a:lnTo>
                  <a:pt x="1025225" y="526420"/>
                </a:lnTo>
                <a:lnTo>
                  <a:pt x="9906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054404" y="5046726"/>
            <a:ext cx="91440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8 17 36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124075" y="4941823"/>
            <a:ext cx="2087880" cy="534035"/>
          </a:xfrm>
          <a:custGeom>
            <a:avLst/>
            <a:gdLst/>
            <a:ahLst/>
            <a:cxnLst/>
            <a:rect l="l" t="t" r="r" b="b"/>
            <a:pathLst>
              <a:path w="2087879" h="534035" extrusionOk="0">
                <a:moveTo>
                  <a:pt x="0" y="89026"/>
                </a:moveTo>
                <a:lnTo>
                  <a:pt x="6979" y="54381"/>
                </a:lnTo>
                <a:lnTo>
                  <a:pt x="26019" y="26082"/>
                </a:lnTo>
                <a:lnTo>
                  <a:pt x="54274" y="6998"/>
                </a:lnTo>
                <a:lnTo>
                  <a:pt x="88900" y="0"/>
                </a:lnTo>
                <a:lnTo>
                  <a:pt x="558800" y="0"/>
                </a:lnTo>
                <a:lnTo>
                  <a:pt x="593425" y="6998"/>
                </a:lnTo>
                <a:lnTo>
                  <a:pt x="621680" y="26082"/>
                </a:lnTo>
                <a:lnTo>
                  <a:pt x="640720" y="54381"/>
                </a:lnTo>
                <a:lnTo>
                  <a:pt x="647700" y="89026"/>
                </a:lnTo>
                <a:lnTo>
                  <a:pt x="647700" y="444500"/>
                </a:lnTo>
                <a:lnTo>
                  <a:pt x="640720" y="479145"/>
                </a:lnTo>
                <a:lnTo>
                  <a:pt x="621680" y="507444"/>
                </a:lnTo>
                <a:lnTo>
                  <a:pt x="593425" y="526528"/>
                </a:lnTo>
                <a:lnTo>
                  <a:pt x="558800" y="533526"/>
                </a:lnTo>
                <a:lnTo>
                  <a:pt x="88900" y="533526"/>
                </a:lnTo>
                <a:lnTo>
                  <a:pt x="54274" y="526528"/>
                </a:lnTo>
                <a:lnTo>
                  <a:pt x="26019" y="507444"/>
                </a:lnTo>
                <a:lnTo>
                  <a:pt x="6979" y="479145"/>
                </a:lnTo>
                <a:lnTo>
                  <a:pt x="0" y="444500"/>
                </a:lnTo>
                <a:lnTo>
                  <a:pt x="0" y="89026"/>
                </a:lnTo>
                <a:close/>
              </a:path>
              <a:path w="2087879" h="534035" extrusionOk="0">
                <a:moveTo>
                  <a:pt x="719201" y="89026"/>
                </a:moveTo>
                <a:lnTo>
                  <a:pt x="726180" y="54381"/>
                </a:lnTo>
                <a:lnTo>
                  <a:pt x="745220" y="26082"/>
                </a:lnTo>
                <a:lnTo>
                  <a:pt x="773475" y="6998"/>
                </a:lnTo>
                <a:lnTo>
                  <a:pt x="808101" y="0"/>
                </a:lnTo>
                <a:lnTo>
                  <a:pt x="1998599" y="0"/>
                </a:lnTo>
                <a:lnTo>
                  <a:pt x="2033244" y="6998"/>
                </a:lnTo>
                <a:lnTo>
                  <a:pt x="2061543" y="26082"/>
                </a:lnTo>
                <a:lnTo>
                  <a:pt x="2080627" y="54381"/>
                </a:lnTo>
                <a:lnTo>
                  <a:pt x="2087626" y="89026"/>
                </a:lnTo>
                <a:lnTo>
                  <a:pt x="2087626" y="444500"/>
                </a:lnTo>
                <a:lnTo>
                  <a:pt x="2080627" y="479145"/>
                </a:lnTo>
                <a:lnTo>
                  <a:pt x="2061543" y="507444"/>
                </a:lnTo>
                <a:lnTo>
                  <a:pt x="2033244" y="526528"/>
                </a:lnTo>
                <a:lnTo>
                  <a:pt x="1998599" y="533526"/>
                </a:lnTo>
                <a:lnTo>
                  <a:pt x="808101" y="533526"/>
                </a:lnTo>
                <a:lnTo>
                  <a:pt x="773475" y="526528"/>
                </a:lnTo>
                <a:lnTo>
                  <a:pt x="745220" y="507444"/>
                </a:lnTo>
                <a:lnTo>
                  <a:pt x="726180" y="479145"/>
                </a:lnTo>
                <a:lnTo>
                  <a:pt x="719201" y="444500"/>
                </a:lnTo>
                <a:lnTo>
                  <a:pt x="719201" y="8902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150745" y="5035118"/>
            <a:ext cx="1992630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 53	56 65 72 81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5580126" y="4953000"/>
            <a:ext cx="3456304" cy="533400"/>
          </a:xfrm>
          <a:custGeom>
            <a:avLst/>
            <a:gdLst/>
            <a:ahLst/>
            <a:cxnLst/>
            <a:rect l="l" t="t" r="r" b="b"/>
            <a:pathLst>
              <a:path w="3456304" h="533400" extrusionOk="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906399" y="0"/>
                </a:lnTo>
                <a:lnTo>
                  <a:pt x="941024" y="6979"/>
                </a:lnTo>
                <a:lnTo>
                  <a:pt x="969279" y="26019"/>
                </a:lnTo>
                <a:lnTo>
                  <a:pt x="988319" y="54274"/>
                </a:lnTo>
                <a:lnTo>
                  <a:pt x="995299" y="88900"/>
                </a:lnTo>
                <a:lnTo>
                  <a:pt x="995299" y="444500"/>
                </a:lnTo>
                <a:lnTo>
                  <a:pt x="988319" y="479125"/>
                </a:lnTo>
                <a:lnTo>
                  <a:pt x="969279" y="507380"/>
                </a:lnTo>
                <a:lnTo>
                  <a:pt x="941024" y="526420"/>
                </a:lnTo>
                <a:lnTo>
                  <a:pt x="906399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  <a:path w="3456304" h="533400" extrusionOk="0">
                <a:moveTo>
                  <a:pt x="1079500" y="88900"/>
                </a:moveTo>
                <a:lnTo>
                  <a:pt x="1086479" y="54274"/>
                </a:lnTo>
                <a:lnTo>
                  <a:pt x="1105519" y="26019"/>
                </a:lnTo>
                <a:lnTo>
                  <a:pt x="1133774" y="6979"/>
                </a:lnTo>
                <a:lnTo>
                  <a:pt x="1168400" y="0"/>
                </a:lnTo>
                <a:lnTo>
                  <a:pt x="2358898" y="0"/>
                </a:lnTo>
                <a:lnTo>
                  <a:pt x="2393543" y="6979"/>
                </a:lnTo>
                <a:lnTo>
                  <a:pt x="2421842" y="26019"/>
                </a:lnTo>
                <a:lnTo>
                  <a:pt x="2440926" y="54274"/>
                </a:lnTo>
                <a:lnTo>
                  <a:pt x="2447925" y="88900"/>
                </a:lnTo>
                <a:lnTo>
                  <a:pt x="2447925" y="444500"/>
                </a:lnTo>
                <a:lnTo>
                  <a:pt x="2440926" y="479125"/>
                </a:lnTo>
                <a:lnTo>
                  <a:pt x="2421842" y="507380"/>
                </a:lnTo>
                <a:lnTo>
                  <a:pt x="2393543" y="526420"/>
                </a:lnTo>
                <a:lnTo>
                  <a:pt x="2358898" y="533400"/>
                </a:lnTo>
                <a:lnTo>
                  <a:pt x="1168400" y="533400"/>
                </a:lnTo>
                <a:lnTo>
                  <a:pt x="1133774" y="526420"/>
                </a:lnTo>
                <a:lnTo>
                  <a:pt x="1105519" y="507380"/>
                </a:lnTo>
                <a:lnTo>
                  <a:pt x="1086479" y="479125"/>
                </a:lnTo>
                <a:lnTo>
                  <a:pt x="1079500" y="444500"/>
                </a:lnTo>
                <a:lnTo>
                  <a:pt x="1079500" y="88900"/>
                </a:lnTo>
                <a:close/>
              </a:path>
              <a:path w="3456304" h="533400" extrusionOk="0">
                <a:moveTo>
                  <a:pt x="2520950" y="88900"/>
                </a:moveTo>
                <a:lnTo>
                  <a:pt x="2527929" y="54274"/>
                </a:lnTo>
                <a:lnTo>
                  <a:pt x="2546969" y="26019"/>
                </a:lnTo>
                <a:lnTo>
                  <a:pt x="2575224" y="6979"/>
                </a:lnTo>
                <a:lnTo>
                  <a:pt x="2609850" y="0"/>
                </a:lnTo>
                <a:lnTo>
                  <a:pt x="3367024" y="0"/>
                </a:lnTo>
                <a:lnTo>
                  <a:pt x="3401649" y="6979"/>
                </a:lnTo>
                <a:lnTo>
                  <a:pt x="3429904" y="26019"/>
                </a:lnTo>
                <a:lnTo>
                  <a:pt x="3448944" y="54274"/>
                </a:lnTo>
                <a:lnTo>
                  <a:pt x="3455924" y="88900"/>
                </a:lnTo>
                <a:lnTo>
                  <a:pt x="3455924" y="444500"/>
                </a:lnTo>
                <a:lnTo>
                  <a:pt x="3448944" y="479125"/>
                </a:lnTo>
                <a:lnTo>
                  <a:pt x="3429904" y="507380"/>
                </a:lnTo>
                <a:lnTo>
                  <a:pt x="3401649" y="526420"/>
                </a:lnTo>
                <a:lnTo>
                  <a:pt x="3367024" y="533400"/>
                </a:lnTo>
                <a:lnTo>
                  <a:pt x="2609850" y="533400"/>
                </a:lnTo>
                <a:lnTo>
                  <a:pt x="2575224" y="526420"/>
                </a:lnTo>
                <a:lnTo>
                  <a:pt x="2546969" y="507380"/>
                </a:lnTo>
                <a:lnTo>
                  <a:pt x="2527929" y="479125"/>
                </a:lnTo>
                <a:lnTo>
                  <a:pt x="2520950" y="444500"/>
                </a:lnTo>
                <a:lnTo>
                  <a:pt x="2520950" y="889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21273" y="5046726"/>
            <a:ext cx="340614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102 104	107 112 119	125 127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476375" y="2813811"/>
            <a:ext cx="7165975" cy="3053589"/>
            <a:chOff x="1476375" y="2813811"/>
            <a:chExt cx="7165975" cy="3053589"/>
          </a:xfrm>
        </p:grpSpPr>
        <p:sp>
          <p:nvSpPr>
            <p:cNvPr id="107" name="Google Shape;107;p3"/>
            <p:cNvSpPr/>
            <p:nvPr/>
          </p:nvSpPr>
          <p:spPr>
            <a:xfrm>
              <a:off x="1476375" y="2813811"/>
              <a:ext cx="6905625" cy="2139315"/>
            </a:xfrm>
            <a:custGeom>
              <a:avLst/>
              <a:gdLst/>
              <a:ahLst/>
              <a:cxnLst/>
              <a:rect l="l" t="t" r="r" b="b"/>
              <a:pathLst>
                <a:path w="6905625" h="2139315" extrusionOk="0">
                  <a:moveTo>
                    <a:pt x="1270762" y="1153668"/>
                  </a:moveTo>
                  <a:lnTo>
                    <a:pt x="1262888" y="1143508"/>
                  </a:lnTo>
                  <a:lnTo>
                    <a:pt x="56375" y="2076450"/>
                  </a:lnTo>
                  <a:lnTo>
                    <a:pt x="36957" y="2051304"/>
                  </a:lnTo>
                  <a:lnTo>
                    <a:pt x="0" y="2128012"/>
                  </a:lnTo>
                  <a:lnTo>
                    <a:pt x="83566" y="2111629"/>
                  </a:lnTo>
                  <a:lnTo>
                    <a:pt x="70116" y="2094230"/>
                  </a:lnTo>
                  <a:lnTo>
                    <a:pt x="64122" y="2086483"/>
                  </a:lnTo>
                  <a:lnTo>
                    <a:pt x="1270762" y="1153668"/>
                  </a:lnTo>
                  <a:close/>
                </a:path>
                <a:path w="6905625" h="2139315" extrusionOk="0">
                  <a:moveTo>
                    <a:pt x="2049272" y="2049526"/>
                  </a:moveTo>
                  <a:lnTo>
                    <a:pt x="2017585" y="2051596"/>
                  </a:lnTo>
                  <a:lnTo>
                    <a:pt x="1958975" y="1148207"/>
                  </a:lnTo>
                  <a:lnTo>
                    <a:pt x="1946275" y="1148969"/>
                  </a:lnTo>
                  <a:lnTo>
                    <a:pt x="2004872" y="2052421"/>
                  </a:lnTo>
                  <a:lnTo>
                    <a:pt x="1973199" y="2054479"/>
                  </a:lnTo>
                  <a:lnTo>
                    <a:pt x="2016125" y="2128012"/>
                  </a:lnTo>
                  <a:lnTo>
                    <a:pt x="2042668" y="2065147"/>
                  </a:lnTo>
                  <a:lnTo>
                    <a:pt x="2049272" y="2049526"/>
                  </a:lnTo>
                  <a:close/>
                </a:path>
                <a:path w="6905625" h="2139315" extrusionOk="0">
                  <a:moveTo>
                    <a:pt x="3326892" y="87503"/>
                  </a:moveTo>
                  <a:lnTo>
                    <a:pt x="3321431" y="76073"/>
                  </a:lnTo>
                  <a:lnTo>
                    <a:pt x="1790128" y="805294"/>
                  </a:lnTo>
                  <a:lnTo>
                    <a:pt x="1776476" y="776605"/>
                  </a:lnTo>
                  <a:lnTo>
                    <a:pt x="1724025" y="843788"/>
                  </a:lnTo>
                  <a:lnTo>
                    <a:pt x="1809229" y="845439"/>
                  </a:lnTo>
                  <a:lnTo>
                    <a:pt x="1798167" y="822198"/>
                  </a:lnTo>
                  <a:lnTo>
                    <a:pt x="1795564" y="816737"/>
                  </a:lnTo>
                  <a:lnTo>
                    <a:pt x="3326892" y="87503"/>
                  </a:lnTo>
                  <a:close/>
                </a:path>
                <a:path w="6905625" h="2139315" extrusionOk="0">
                  <a:moveTo>
                    <a:pt x="4647438" y="2052320"/>
                  </a:moveTo>
                  <a:lnTo>
                    <a:pt x="4615700" y="2051951"/>
                  </a:lnTo>
                  <a:lnTo>
                    <a:pt x="4625975" y="1148715"/>
                  </a:lnTo>
                  <a:lnTo>
                    <a:pt x="4613275" y="1148461"/>
                  </a:lnTo>
                  <a:lnTo>
                    <a:pt x="4603000" y="2051812"/>
                  </a:lnTo>
                  <a:lnTo>
                    <a:pt x="4571238" y="2051431"/>
                  </a:lnTo>
                  <a:lnTo>
                    <a:pt x="4608449" y="2128012"/>
                  </a:lnTo>
                  <a:lnTo>
                    <a:pt x="4641088" y="2064639"/>
                  </a:lnTo>
                  <a:lnTo>
                    <a:pt x="4647438" y="2052320"/>
                  </a:lnTo>
                  <a:close/>
                </a:path>
                <a:path w="6905625" h="2139315" extrusionOk="0">
                  <a:moveTo>
                    <a:pt x="5153025" y="843788"/>
                  </a:moveTo>
                  <a:lnTo>
                    <a:pt x="5135753" y="818769"/>
                  </a:lnTo>
                  <a:lnTo>
                    <a:pt x="5104638" y="773696"/>
                  </a:lnTo>
                  <a:lnTo>
                    <a:pt x="5089347" y="801497"/>
                  </a:lnTo>
                  <a:lnTo>
                    <a:pt x="3632073" y="0"/>
                  </a:lnTo>
                  <a:lnTo>
                    <a:pt x="3625977" y="11176"/>
                  </a:lnTo>
                  <a:lnTo>
                    <a:pt x="5083226" y="812660"/>
                  </a:lnTo>
                  <a:lnTo>
                    <a:pt x="5067922" y="840486"/>
                  </a:lnTo>
                  <a:lnTo>
                    <a:pt x="5153025" y="843788"/>
                  </a:lnTo>
                  <a:close/>
                </a:path>
                <a:path w="6905625" h="2139315" extrusionOk="0">
                  <a:moveTo>
                    <a:pt x="5759450" y="2128012"/>
                  </a:moveTo>
                  <a:lnTo>
                    <a:pt x="5756427" y="2076196"/>
                  </a:lnTo>
                  <a:lnTo>
                    <a:pt x="5754497" y="2043049"/>
                  </a:lnTo>
                  <a:lnTo>
                    <a:pt x="5726976" y="2058873"/>
                  </a:lnTo>
                  <a:lnTo>
                    <a:pt x="5158473" y="1069213"/>
                  </a:lnTo>
                  <a:lnTo>
                    <a:pt x="5147564" y="1075563"/>
                  </a:lnTo>
                  <a:lnTo>
                    <a:pt x="5716028" y="2065172"/>
                  </a:lnTo>
                  <a:lnTo>
                    <a:pt x="5688457" y="2081022"/>
                  </a:lnTo>
                  <a:lnTo>
                    <a:pt x="5759450" y="2128012"/>
                  </a:lnTo>
                  <a:close/>
                </a:path>
                <a:path w="6905625" h="2139315" extrusionOk="0">
                  <a:moveTo>
                    <a:pt x="6905625" y="2139188"/>
                  </a:moveTo>
                  <a:lnTo>
                    <a:pt x="6890448" y="2102104"/>
                  </a:lnTo>
                  <a:lnTo>
                    <a:pt x="6873367" y="2060321"/>
                  </a:lnTo>
                  <a:lnTo>
                    <a:pt x="6852488" y="2084209"/>
                  </a:lnTo>
                  <a:lnTo>
                    <a:pt x="5690616" y="1067562"/>
                  </a:lnTo>
                  <a:lnTo>
                    <a:pt x="5682234" y="1077214"/>
                  </a:lnTo>
                  <a:lnTo>
                    <a:pt x="6844144" y="2093760"/>
                  </a:lnTo>
                  <a:lnTo>
                    <a:pt x="6823202" y="2117725"/>
                  </a:lnTo>
                  <a:lnTo>
                    <a:pt x="6905625" y="2139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979676" y="52578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 extrusionOk="0">
                  <a:moveTo>
                    <a:pt x="0" y="0"/>
                  </a:moveTo>
                  <a:lnTo>
                    <a:pt x="0" y="609600"/>
                  </a:lnTo>
                </a:path>
                <a:path w="533400" h="609600" extrusionOk="0">
                  <a:moveTo>
                    <a:pt x="0" y="609600"/>
                  </a:moveTo>
                  <a:lnTo>
                    <a:pt x="533400" y="609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474849" y="54864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 extrusionOk="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 extrusionOk="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 extrusionOk="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700400" y="52578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 extrusionOk="0">
                  <a:moveTo>
                    <a:pt x="0" y="0"/>
                  </a:moveTo>
                  <a:lnTo>
                    <a:pt x="0" y="609600"/>
                  </a:lnTo>
                </a:path>
                <a:path w="685800" h="609600" extrusionOk="0">
                  <a:moveTo>
                    <a:pt x="0" y="609600"/>
                  </a:moveTo>
                  <a:lnTo>
                    <a:pt x="685800" y="609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347973" y="54864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 extrusionOk="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 extrusionOk="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 extrusionOk="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178300" y="52292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0" y="0"/>
                  </a:moveTo>
                  <a:lnTo>
                    <a:pt x="0" y="609600"/>
                  </a:lnTo>
                </a:path>
                <a:path w="609600" h="609600" extrusionOk="0">
                  <a:moveTo>
                    <a:pt x="0" y="609600"/>
                  </a:moveTo>
                  <a:lnTo>
                    <a:pt x="609600" y="609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749800" y="545782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 extrusionOk="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 extrusionOk="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 extrusionOk="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537325" y="518160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 extrusionOk="0">
                  <a:moveTo>
                    <a:pt x="0" y="0"/>
                  </a:moveTo>
                  <a:lnTo>
                    <a:pt x="0" y="685800"/>
                  </a:lnTo>
                </a:path>
                <a:path w="914400" h="685800" extrusionOk="0">
                  <a:moveTo>
                    <a:pt x="0" y="685800"/>
                  </a:moveTo>
                  <a:lnTo>
                    <a:pt x="914400" y="6858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413625" y="54864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 extrusionOk="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 extrusionOk="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 extrusionOk="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94650" y="51816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 extrusionOk="0">
                  <a:moveTo>
                    <a:pt x="0" y="0"/>
                  </a:moveTo>
                  <a:lnTo>
                    <a:pt x="0" y="685800"/>
                  </a:lnTo>
                </a:path>
                <a:path w="609600" h="685800" extrusionOk="0">
                  <a:moveTo>
                    <a:pt x="0" y="685800"/>
                  </a:moveTo>
                  <a:lnTo>
                    <a:pt x="609600" y="6858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66150" y="54864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 extrusionOk="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 extrusionOk="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 extrusionOk="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284726" y="4941823"/>
              <a:ext cx="936625" cy="575310"/>
            </a:xfrm>
            <a:custGeom>
              <a:avLst/>
              <a:gdLst/>
              <a:ahLst/>
              <a:cxnLst/>
              <a:rect l="l" t="t" r="r" b="b"/>
              <a:pathLst>
                <a:path w="936625" h="575310" extrusionOk="0">
                  <a:moveTo>
                    <a:pt x="0" y="95884"/>
                  </a:moveTo>
                  <a:lnTo>
                    <a:pt x="7514" y="58560"/>
                  </a:lnTo>
                  <a:lnTo>
                    <a:pt x="28019" y="28082"/>
                  </a:lnTo>
                  <a:lnTo>
                    <a:pt x="58453" y="7534"/>
                  </a:lnTo>
                  <a:lnTo>
                    <a:pt x="95758" y="0"/>
                  </a:lnTo>
                  <a:lnTo>
                    <a:pt x="840739" y="0"/>
                  </a:lnTo>
                  <a:lnTo>
                    <a:pt x="878064" y="7534"/>
                  </a:lnTo>
                  <a:lnTo>
                    <a:pt x="908542" y="28082"/>
                  </a:lnTo>
                  <a:lnTo>
                    <a:pt x="929090" y="58560"/>
                  </a:lnTo>
                  <a:lnTo>
                    <a:pt x="936625" y="95884"/>
                  </a:lnTo>
                  <a:lnTo>
                    <a:pt x="936625" y="478916"/>
                  </a:lnTo>
                  <a:lnTo>
                    <a:pt x="929090" y="516241"/>
                  </a:lnTo>
                  <a:lnTo>
                    <a:pt x="908542" y="546719"/>
                  </a:lnTo>
                  <a:lnTo>
                    <a:pt x="878064" y="567267"/>
                  </a:lnTo>
                  <a:lnTo>
                    <a:pt x="840739" y="574801"/>
                  </a:lnTo>
                  <a:lnTo>
                    <a:pt x="95758" y="574801"/>
                  </a:lnTo>
                  <a:lnTo>
                    <a:pt x="58453" y="567267"/>
                  </a:lnTo>
                  <a:lnTo>
                    <a:pt x="28019" y="546719"/>
                  </a:lnTo>
                  <a:lnTo>
                    <a:pt x="7514" y="516241"/>
                  </a:lnTo>
                  <a:lnTo>
                    <a:pt x="0" y="478916"/>
                  </a:lnTo>
                  <a:lnTo>
                    <a:pt x="0" y="95884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3"/>
          <p:cNvSpPr txBox="1"/>
          <p:nvPr/>
        </p:nvSpPr>
        <p:spPr>
          <a:xfrm>
            <a:off x="4455033" y="5056123"/>
            <a:ext cx="59563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85 90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2411349" y="3856481"/>
            <a:ext cx="3638549" cy="2020698"/>
            <a:chOff x="2411349" y="3856481"/>
            <a:chExt cx="3638549" cy="2020698"/>
          </a:xfrm>
        </p:grpSpPr>
        <p:sp>
          <p:nvSpPr>
            <p:cNvPr id="121" name="Google Shape;121;p3"/>
            <p:cNvSpPr/>
            <p:nvPr/>
          </p:nvSpPr>
          <p:spPr>
            <a:xfrm>
              <a:off x="2411349" y="3856481"/>
              <a:ext cx="2376805" cy="1085850"/>
            </a:xfrm>
            <a:custGeom>
              <a:avLst/>
              <a:gdLst/>
              <a:ahLst/>
              <a:cxnLst/>
              <a:rect l="l" t="t" r="r" b="b"/>
              <a:pathLst>
                <a:path w="2376804" h="1085850" extrusionOk="0">
                  <a:moveTo>
                    <a:pt x="654685" y="80772"/>
                  </a:moveTo>
                  <a:lnTo>
                    <a:pt x="644017" y="73914"/>
                  </a:lnTo>
                  <a:lnTo>
                    <a:pt x="35941" y="1017930"/>
                  </a:lnTo>
                  <a:lnTo>
                    <a:pt x="9271" y="1000760"/>
                  </a:lnTo>
                  <a:lnTo>
                    <a:pt x="0" y="1085342"/>
                  </a:lnTo>
                  <a:lnTo>
                    <a:pt x="73406" y="1042035"/>
                  </a:lnTo>
                  <a:lnTo>
                    <a:pt x="63131" y="1035431"/>
                  </a:lnTo>
                  <a:lnTo>
                    <a:pt x="46596" y="1024788"/>
                  </a:lnTo>
                  <a:lnTo>
                    <a:pt x="654685" y="80772"/>
                  </a:lnTo>
                  <a:close/>
                </a:path>
                <a:path w="2376804" h="1085850" extrusionOk="0">
                  <a:moveTo>
                    <a:pt x="2376551" y="1085342"/>
                  </a:moveTo>
                  <a:lnTo>
                    <a:pt x="2364117" y="1043305"/>
                  </a:lnTo>
                  <a:lnTo>
                    <a:pt x="2352421" y="1003681"/>
                  </a:lnTo>
                  <a:lnTo>
                    <a:pt x="2329205" y="1025309"/>
                  </a:lnTo>
                  <a:lnTo>
                    <a:pt x="1373124" y="0"/>
                  </a:lnTo>
                  <a:lnTo>
                    <a:pt x="1363853" y="8636"/>
                  </a:lnTo>
                  <a:lnTo>
                    <a:pt x="2319871" y="1034008"/>
                  </a:lnTo>
                  <a:lnTo>
                    <a:pt x="2296668" y="1055624"/>
                  </a:lnTo>
                  <a:lnTo>
                    <a:pt x="2376551" y="1085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148325" y="5229225"/>
              <a:ext cx="863600" cy="647700"/>
            </a:xfrm>
            <a:custGeom>
              <a:avLst/>
              <a:gdLst/>
              <a:ahLst/>
              <a:cxnLst/>
              <a:rect l="l" t="t" r="r" b="b"/>
              <a:pathLst>
                <a:path w="863600" h="647700" extrusionOk="0">
                  <a:moveTo>
                    <a:pt x="0" y="0"/>
                  </a:moveTo>
                  <a:lnTo>
                    <a:pt x="0" y="647700"/>
                  </a:lnTo>
                </a:path>
                <a:path w="863600" h="647700" extrusionOk="0">
                  <a:moveTo>
                    <a:pt x="0" y="647700"/>
                  </a:moveTo>
                  <a:lnTo>
                    <a:pt x="863600" y="6477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973698" y="5516499"/>
              <a:ext cx="76200" cy="360680"/>
            </a:xfrm>
            <a:custGeom>
              <a:avLst/>
              <a:gdLst/>
              <a:ahLst/>
              <a:cxnLst/>
              <a:rect l="l" t="t" r="r" b="b"/>
              <a:pathLst>
                <a:path w="76200" h="360679" extrusionOk="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60425"/>
                  </a:lnTo>
                  <a:lnTo>
                    <a:pt x="44450" y="360425"/>
                  </a:lnTo>
                  <a:lnTo>
                    <a:pt x="44450" y="63500"/>
                  </a:lnTo>
                  <a:close/>
                </a:path>
                <a:path w="76200" h="360679" extrusionOk="0">
                  <a:moveTo>
                    <a:pt x="38100" y="0"/>
                  </a:moveTo>
                  <a:lnTo>
                    <a:pt x="0" y="76263"/>
                  </a:lnTo>
                  <a:lnTo>
                    <a:pt x="31750" y="76263"/>
                  </a:lnTo>
                  <a:lnTo>
                    <a:pt x="31750" y="63500"/>
                  </a:lnTo>
                  <a:lnTo>
                    <a:pt x="69823" y="63500"/>
                  </a:lnTo>
                  <a:lnTo>
                    <a:pt x="38100" y="0"/>
                  </a:lnTo>
                  <a:close/>
                </a:path>
                <a:path w="76200" h="360679" extrusionOk="0">
                  <a:moveTo>
                    <a:pt x="69823" y="63500"/>
                  </a:moveTo>
                  <a:lnTo>
                    <a:pt x="44450" y="63500"/>
                  </a:lnTo>
                  <a:lnTo>
                    <a:pt x="44450" y="76263"/>
                  </a:lnTo>
                  <a:lnTo>
                    <a:pt x="76200" y="76263"/>
                  </a:lnTo>
                  <a:lnTo>
                    <a:pt x="69823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1366750" y="661150"/>
            <a:ext cx="28452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252219" y="1902071"/>
            <a:ext cx="7554595" cy="300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Semelhante à pesquisa em árvore B;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73660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pesquisa sempre leva a uma página  folha;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pesquisa não pára se a chave procurada  for encontrada em uma página índice.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1692275" y="661150"/>
            <a:ext cx="28452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B</a:t>
            </a:r>
            <a:r>
              <a:rPr lang="en-US" sz="4350" baseline="30000">
                <a:latin typeface="Arial"/>
                <a:ea typeface="Arial"/>
                <a:cs typeface="Arial"/>
                <a:sym typeface="Arial"/>
              </a:rPr>
              <a:t>+</a:t>
            </a:r>
            <a:endParaRPr sz="4350" baseline="30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2411476" y="414972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4"/>
                </a:lnTo>
                <a:lnTo>
                  <a:pt x="1806447" y="22336"/>
                </a:lnTo>
                <a:lnTo>
                  <a:pt x="1822803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3" y="410640"/>
                </a:lnTo>
                <a:lnTo>
                  <a:pt x="1806448" y="434863"/>
                </a:lnTo>
                <a:lnTo>
                  <a:pt x="1782187" y="451205"/>
                </a:lnTo>
                <a:lnTo>
                  <a:pt x="1752473" y="457200"/>
                </a:lnTo>
                <a:lnTo>
                  <a:pt x="76200" y="457200"/>
                </a:lnTo>
                <a:lnTo>
                  <a:pt x="46505" y="451205"/>
                </a:lnTo>
                <a:lnTo>
                  <a:pt x="22288" y="434863"/>
                </a:lnTo>
                <a:lnTo>
                  <a:pt x="5976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575941" y="4173092"/>
            <a:ext cx="1272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|56 |	  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796026" y="5348351"/>
            <a:ext cx="1468755" cy="457200"/>
          </a:xfrm>
          <a:custGeom>
            <a:avLst/>
            <a:gdLst/>
            <a:ahLst/>
            <a:cxnLst/>
            <a:rect l="l" t="t" r="r" b="b"/>
            <a:pathLst>
              <a:path w="1468754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392174" y="0"/>
                </a:lnTo>
                <a:lnTo>
                  <a:pt x="1421814" y="5976"/>
                </a:lnTo>
                <a:lnTo>
                  <a:pt x="1446037" y="22288"/>
                </a:lnTo>
                <a:lnTo>
                  <a:pt x="1462379" y="46505"/>
                </a:lnTo>
                <a:lnTo>
                  <a:pt x="1468374" y="76200"/>
                </a:lnTo>
                <a:lnTo>
                  <a:pt x="1468374" y="380936"/>
                </a:lnTo>
                <a:lnTo>
                  <a:pt x="1462379" y="410598"/>
                </a:lnTo>
                <a:lnTo>
                  <a:pt x="1446037" y="434819"/>
                </a:lnTo>
                <a:lnTo>
                  <a:pt x="1421814" y="451148"/>
                </a:lnTo>
                <a:lnTo>
                  <a:pt x="1392174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961124" y="5403900"/>
            <a:ext cx="1368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70 | 85 |</a:t>
            </a:r>
            <a:endParaRPr sz="2000">
              <a:solidFill>
                <a:schemeClr val="dk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4183126" y="5348351"/>
            <a:ext cx="1468755" cy="457200"/>
            <a:chOff x="4183126" y="5348351"/>
            <a:chExt cx="1468755" cy="457200"/>
          </a:xfrm>
        </p:grpSpPr>
        <p:sp>
          <p:nvSpPr>
            <p:cNvPr id="142" name="Google Shape;142;p16"/>
            <p:cNvSpPr/>
            <p:nvPr/>
          </p:nvSpPr>
          <p:spPr>
            <a:xfrm>
              <a:off x="4183126" y="5348351"/>
              <a:ext cx="1468755" cy="457200"/>
            </a:xfrm>
            <a:custGeom>
              <a:avLst/>
              <a:gdLst/>
              <a:ahLst/>
              <a:cxnLst/>
              <a:rect l="l" t="t" r="r" b="b"/>
              <a:pathLst>
                <a:path w="1468754" h="457200" extrusionOk="0">
                  <a:moveTo>
                    <a:pt x="1392174" y="0"/>
                  </a:moveTo>
                  <a:lnTo>
                    <a:pt x="76200" y="0"/>
                  </a:lnTo>
                  <a:lnTo>
                    <a:pt x="46505" y="5976"/>
                  </a:lnTo>
                  <a:lnTo>
                    <a:pt x="22288" y="22288"/>
                  </a:lnTo>
                  <a:lnTo>
                    <a:pt x="5976" y="46505"/>
                  </a:lnTo>
                  <a:lnTo>
                    <a:pt x="0" y="76200"/>
                  </a:lnTo>
                  <a:lnTo>
                    <a:pt x="0" y="380936"/>
                  </a:lnTo>
                  <a:lnTo>
                    <a:pt x="5976" y="410598"/>
                  </a:lnTo>
                  <a:lnTo>
                    <a:pt x="22288" y="434819"/>
                  </a:lnTo>
                  <a:lnTo>
                    <a:pt x="46505" y="451148"/>
                  </a:lnTo>
                  <a:lnTo>
                    <a:pt x="76200" y="457136"/>
                  </a:lnTo>
                  <a:lnTo>
                    <a:pt x="1392174" y="457136"/>
                  </a:lnTo>
                  <a:lnTo>
                    <a:pt x="1421814" y="451148"/>
                  </a:lnTo>
                  <a:lnTo>
                    <a:pt x="1446037" y="434819"/>
                  </a:lnTo>
                  <a:lnTo>
                    <a:pt x="1462379" y="410598"/>
                  </a:lnTo>
                  <a:lnTo>
                    <a:pt x="1468374" y="380936"/>
                  </a:lnTo>
                  <a:lnTo>
                    <a:pt x="1468374" y="76200"/>
                  </a:lnTo>
                  <a:lnTo>
                    <a:pt x="1462379" y="46505"/>
                  </a:lnTo>
                  <a:lnTo>
                    <a:pt x="1446037" y="22288"/>
                  </a:lnTo>
                  <a:lnTo>
                    <a:pt x="1421814" y="5976"/>
                  </a:lnTo>
                  <a:lnTo>
                    <a:pt x="139217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183126" y="5348351"/>
              <a:ext cx="1468755" cy="457200"/>
            </a:xfrm>
            <a:custGeom>
              <a:avLst/>
              <a:gdLst/>
              <a:ahLst/>
              <a:cxnLst/>
              <a:rect l="l" t="t" r="r" b="b"/>
              <a:pathLst>
                <a:path w="1468754" h="457200" extrusionOk="0">
                  <a:moveTo>
                    <a:pt x="0" y="76200"/>
                  </a:moveTo>
                  <a:lnTo>
                    <a:pt x="5976" y="46505"/>
                  </a:lnTo>
                  <a:lnTo>
                    <a:pt x="22288" y="22288"/>
                  </a:lnTo>
                  <a:lnTo>
                    <a:pt x="46505" y="5976"/>
                  </a:lnTo>
                  <a:lnTo>
                    <a:pt x="76200" y="0"/>
                  </a:lnTo>
                  <a:lnTo>
                    <a:pt x="1392174" y="0"/>
                  </a:lnTo>
                  <a:lnTo>
                    <a:pt x="1421814" y="5976"/>
                  </a:lnTo>
                  <a:lnTo>
                    <a:pt x="1446037" y="22288"/>
                  </a:lnTo>
                  <a:lnTo>
                    <a:pt x="1462379" y="46505"/>
                  </a:lnTo>
                  <a:lnTo>
                    <a:pt x="1468374" y="76200"/>
                  </a:lnTo>
                  <a:lnTo>
                    <a:pt x="1468374" y="380936"/>
                  </a:lnTo>
                  <a:lnTo>
                    <a:pt x="1462379" y="410598"/>
                  </a:lnTo>
                  <a:lnTo>
                    <a:pt x="1446037" y="434819"/>
                  </a:lnTo>
                  <a:lnTo>
                    <a:pt x="1421814" y="451148"/>
                  </a:lnTo>
                  <a:lnTo>
                    <a:pt x="1392174" y="457136"/>
                  </a:lnTo>
                  <a:lnTo>
                    <a:pt x="76200" y="457136"/>
                  </a:lnTo>
                  <a:lnTo>
                    <a:pt x="46505" y="451148"/>
                  </a:lnTo>
                  <a:lnTo>
                    <a:pt x="22288" y="434819"/>
                  </a:lnTo>
                  <a:lnTo>
                    <a:pt x="5976" y="410598"/>
                  </a:lnTo>
                  <a:lnTo>
                    <a:pt x="0" y="380936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4379721" y="5403900"/>
            <a:ext cx="1079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 |60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627376" y="5300726"/>
            <a:ext cx="1368425" cy="457200"/>
          </a:xfrm>
          <a:custGeom>
            <a:avLst/>
            <a:gdLst/>
            <a:ahLst/>
            <a:cxnLst/>
            <a:rect l="l" t="t" r="r" b="b"/>
            <a:pathLst>
              <a:path w="1368425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292098" y="0"/>
                </a:lnTo>
                <a:lnTo>
                  <a:pt x="1321812" y="5976"/>
                </a:lnTo>
                <a:lnTo>
                  <a:pt x="1346072" y="22288"/>
                </a:lnTo>
                <a:lnTo>
                  <a:pt x="1362428" y="46505"/>
                </a:lnTo>
                <a:lnTo>
                  <a:pt x="1368425" y="76200"/>
                </a:lnTo>
                <a:lnTo>
                  <a:pt x="1368425" y="380936"/>
                </a:lnTo>
                <a:lnTo>
                  <a:pt x="1362428" y="410598"/>
                </a:lnTo>
                <a:lnTo>
                  <a:pt x="1346073" y="434819"/>
                </a:lnTo>
                <a:lnTo>
                  <a:pt x="1321812" y="451148"/>
                </a:lnTo>
                <a:lnTo>
                  <a:pt x="1292098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804286" y="5356352"/>
            <a:ext cx="1016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 |56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380351" y="5348351"/>
            <a:ext cx="1541780" cy="457200"/>
          </a:xfrm>
          <a:custGeom>
            <a:avLst/>
            <a:gdLst/>
            <a:ahLst/>
            <a:cxnLst/>
            <a:rect l="l" t="t" r="r" b="b"/>
            <a:pathLst>
              <a:path w="1541779" h="457200" extrusionOk="0">
                <a:moveTo>
                  <a:pt x="0" y="76200"/>
                </a:moveTo>
                <a:lnTo>
                  <a:pt x="5976" y="46505"/>
                </a:lnTo>
                <a:lnTo>
                  <a:pt x="22288" y="22288"/>
                </a:lnTo>
                <a:lnTo>
                  <a:pt x="46505" y="5976"/>
                </a:lnTo>
                <a:lnTo>
                  <a:pt x="76200" y="0"/>
                </a:lnTo>
                <a:lnTo>
                  <a:pt x="1465199" y="0"/>
                </a:lnTo>
                <a:lnTo>
                  <a:pt x="1494839" y="5976"/>
                </a:lnTo>
                <a:lnTo>
                  <a:pt x="1519062" y="22288"/>
                </a:lnTo>
                <a:lnTo>
                  <a:pt x="1535404" y="46505"/>
                </a:lnTo>
                <a:lnTo>
                  <a:pt x="1541399" y="76200"/>
                </a:lnTo>
                <a:lnTo>
                  <a:pt x="1541399" y="380936"/>
                </a:lnTo>
                <a:lnTo>
                  <a:pt x="1535404" y="410598"/>
                </a:lnTo>
                <a:lnTo>
                  <a:pt x="1519062" y="434819"/>
                </a:lnTo>
                <a:lnTo>
                  <a:pt x="1494839" y="451148"/>
                </a:lnTo>
                <a:lnTo>
                  <a:pt x="1465199" y="457136"/>
                </a:lnTo>
                <a:lnTo>
                  <a:pt x="76200" y="457136"/>
                </a:lnTo>
                <a:lnTo>
                  <a:pt x="46505" y="451148"/>
                </a:lnTo>
                <a:lnTo>
                  <a:pt x="22288" y="434819"/>
                </a:lnTo>
                <a:lnTo>
                  <a:pt x="5976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022933" y="5403900"/>
            <a:ext cx="1694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	110 |230 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116012" y="5300726"/>
            <a:ext cx="1369060" cy="457200"/>
          </a:xfrm>
          <a:custGeom>
            <a:avLst/>
            <a:gdLst/>
            <a:ahLst/>
            <a:cxnLst/>
            <a:rect l="l" t="t" r="r" b="b"/>
            <a:pathLst>
              <a:path w="1369060" h="457200" extrusionOk="0">
                <a:moveTo>
                  <a:pt x="0" y="76200"/>
                </a:move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  <a:lnTo>
                  <a:pt x="1292161" y="0"/>
                </a:lnTo>
                <a:lnTo>
                  <a:pt x="1321875" y="5976"/>
                </a:lnTo>
                <a:lnTo>
                  <a:pt x="1346136" y="22288"/>
                </a:lnTo>
                <a:lnTo>
                  <a:pt x="1362491" y="46505"/>
                </a:lnTo>
                <a:lnTo>
                  <a:pt x="1368488" y="76200"/>
                </a:lnTo>
                <a:lnTo>
                  <a:pt x="1368488" y="380936"/>
                </a:lnTo>
                <a:lnTo>
                  <a:pt x="1362491" y="410598"/>
                </a:lnTo>
                <a:lnTo>
                  <a:pt x="1346136" y="434819"/>
                </a:lnTo>
                <a:lnTo>
                  <a:pt x="1321875" y="451148"/>
                </a:lnTo>
                <a:lnTo>
                  <a:pt x="1292161" y="457136"/>
                </a:lnTo>
                <a:lnTo>
                  <a:pt x="76200" y="457136"/>
                </a:lnTo>
                <a:lnTo>
                  <a:pt x="46537" y="451148"/>
                </a:lnTo>
                <a:lnTo>
                  <a:pt x="22317" y="434819"/>
                </a:lnTo>
                <a:lnTo>
                  <a:pt x="5987" y="410598"/>
                </a:lnTo>
                <a:lnTo>
                  <a:pt x="0" y="380936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228445" y="5356352"/>
            <a:ext cx="1016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 |52|	|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580126" y="414972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 extrusionOk="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4"/>
                </a:lnTo>
                <a:lnTo>
                  <a:pt x="1806448" y="22336"/>
                </a:lnTo>
                <a:lnTo>
                  <a:pt x="1822803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3" y="410640"/>
                </a:lnTo>
                <a:lnTo>
                  <a:pt x="1806448" y="434863"/>
                </a:lnTo>
                <a:lnTo>
                  <a:pt x="1782187" y="451205"/>
                </a:lnTo>
                <a:lnTo>
                  <a:pt x="1752473" y="457200"/>
                </a:lnTo>
                <a:lnTo>
                  <a:pt x="76200" y="457200"/>
                </a:lnTo>
                <a:lnTo>
                  <a:pt x="46505" y="451205"/>
                </a:lnTo>
                <a:lnTo>
                  <a:pt x="22288" y="434863"/>
                </a:lnTo>
                <a:lnTo>
                  <a:pt x="5976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821425" y="4173100"/>
            <a:ext cx="1541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|85 |  	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657600" y="2813900"/>
            <a:ext cx="2139696" cy="457835"/>
          </a:xfrm>
          <a:custGeom>
            <a:avLst/>
            <a:gdLst/>
            <a:ahLst/>
            <a:cxnLst/>
            <a:rect l="l" t="t" r="r" b="b"/>
            <a:pathLst>
              <a:path w="1828800" h="457835" extrusionOk="0">
                <a:moveTo>
                  <a:pt x="0" y="76326"/>
                </a:moveTo>
                <a:lnTo>
                  <a:pt x="5976" y="46612"/>
                </a:lnTo>
                <a:lnTo>
                  <a:pt x="22288" y="22352"/>
                </a:lnTo>
                <a:lnTo>
                  <a:pt x="46505" y="5996"/>
                </a:lnTo>
                <a:lnTo>
                  <a:pt x="76200" y="0"/>
                </a:lnTo>
                <a:lnTo>
                  <a:pt x="1752473" y="0"/>
                </a:lnTo>
                <a:lnTo>
                  <a:pt x="1782187" y="5996"/>
                </a:lnTo>
                <a:lnTo>
                  <a:pt x="1806447" y="22351"/>
                </a:lnTo>
                <a:lnTo>
                  <a:pt x="1822803" y="46612"/>
                </a:lnTo>
                <a:lnTo>
                  <a:pt x="1828800" y="76326"/>
                </a:lnTo>
                <a:lnTo>
                  <a:pt x="1828800" y="381000"/>
                </a:lnTo>
                <a:lnTo>
                  <a:pt x="1822803" y="410714"/>
                </a:lnTo>
                <a:lnTo>
                  <a:pt x="1806448" y="434974"/>
                </a:lnTo>
                <a:lnTo>
                  <a:pt x="1782187" y="451330"/>
                </a:lnTo>
                <a:lnTo>
                  <a:pt x="1752473" y="457326"/>
                </a:lnTo>
                <a:lnTo>
                  <a:pt x="76200" y="457326"/>
                </a:lnTo>
                <a:lnTo>
                  <a:pt x="46505" y="451330"/>
                </a:lnTo>
                <a:lnTo>
                  <a:pt x="22288" y="434975"/>
                </a:lnTo>
                <a:lnTo>
                  <a:pt x="5976" y="410714"/>
                </a:lnTo>
                <a:lnTo>
                  <a:pt x="0" y="381000"/>
                </a:lnTo>
                <a:lnTo>
                  <a:pt x="0" y="7632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194917" y="1478018"/>
            <a:ext cx="40596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25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 (Exemplo)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Procurar chave 60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 |	     |    |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16"/>
          <p:cNvGrpSpPr/>
          <p:nvPr/>
        </p:nvGrpSpPr>
        <p:grpSpPr>
          <a:xfrm>
            <a:off x="1692275" y="3062985"/>
            <a:ext cx="6409055" cy="2907881"/>
            <a:chOff x="1692275" y="3062985"/>
            <a:chExt cx="6409055" cy="2907881"/>
          </a:xfrm>
        </p:grpSpPr>
        <p:sp>
          <p:nvSpPr>
            <p:cNvPr id="156" name="Google Shape;156;p16"/>
            <p:cNvSpPr/>
            <p:nvPr/>
          </p:nvSpPr>
          <p:spPr>
            <a:xfrm>
              <a:off x="1692275" y="3062985"/>
              <a:ext cx="6409055" cy="2310765"/>
            </a:xfrm>
            <a:custGeom>
              <a:avLst/>
              <a:gdLst/>
              <a:ahLst/>
              <a:cxnLst/>
              <a:rect l="l" t="t" r="r" b="b"/>
              <a:pathLst>
                <a:path w="6409055" h="2310765" extrusionOk="0">
                  <a:moveTo>
                    <a:pt x="797052" y="1306703"/>
                  </a:moveTo>
                  <a:lnTo>
                    <a:pt x="787273" y="1298575"/>
                  </a:lnTo>
                  <a:lnTo>
                    <a:pt x="44411" y="2175459"/>
                  </a:lnTo>
                  <a:lnTo>
                    <a:pt x="20193" y="2154948"/>
                  </a:lnTo>
                  <a:lnTo>
                    <a:pt x="0" y="2237613"/>
                  </a:lnTo>
                  <a:lnTo>
                    <a:pt x="78359" y="2204212"/>
                  </a:lnTo>
                  <a:lnTo>
                    <a:pt x="65455" y="2193290"/>
                  </a:lnTo>
                  <a:lnTo>
                    <a:pt x="54038" y="2183625"/>
                  </a:lnTo>
                  <a:lnTo>
                    <a:pt x="797052" y="1306703"/>
                  </a:lnTo>
                  <a:close/>
                </a:path>
                <a:path w="6409055" h="2310765" extrusionOk="0">
                  <a:moveTo>
                    <a:pt x="1459865" y="2154809"/>
                  </a:moveTo>
                  <a:lnTo>
                    <a:pt x="1428927" y="2161959"/>
                  </a:lnTo>
                  <a:lnTo>
                    <a:pt x="1230122" y="1301242"/>
                  </a:lnTo>
                  <a:lnTo>
                    <a:pt x="1217803" y="1304036"/>
                  </a:lnTo>
                  <a:lnTo>
                    <a:pt x="1416469" y="2164829"/>
                  </a:lnTo>
                  <a:lnTo>
                    <a:pt x="1385570" y="2171954"/>
                  </a:lnTo>
                  <a:lnTo>
                    <a:pt x="1439799" y="2237613"/>
                  </a:lnTo>
                  <a:lnTo>
                    <a:pt x="1454416" y="2177288"/>
                  </a:lnTo>
                  <a:lnTo>
                    <a:pt x="1459865" y="2154809"/>
                  </a:lnTo>
                  <a:close/>
                </a:path>
                <a:path w="6409055" h="2310765" extrusionOk="0">
                  <a:moveTo>
                    <a:pt x="2237105" y="9398"/>
                  </a:moveTo>
                  <a:lnTo>
                    <a:pt x="2226945" y="1905"/>
                  </a:lnTo>
                  <a:lnTo>
                    <a:pt x="1479778" y="1021549"/>
                  </a:lnTo>
                  <a:lnTo>
                    <a:pt x="1454150" y="1002792"/>
                  </a:lnTo>
                  <a:lnTo>
                    <a:pt x="1439799" y="1086739"/>
                  </a:lnTo>
                  <a:lnTo>
                    <a:pt x="1515618" y="1047750"/>
                  </a:lnTo>
                  <a:lnTo>
                    <a:pt x="1503972" y="1039241"/>
                  </a:lnTo>
                  <a:lnTo>
                    <a:pt x="1489976" y="1029004"/>
                  </a:lnTo>
                  <a:lnTo>
                    <a:pt x="2237105" y="9398"/>
                  </a:lnTo>
                  <a:close/>
                </a:path>
                <a:path w="6409055" h="2310765" extrusionOk="0">
                  <a:moveTo>
                    <a:pt x="4037076" y="1306703"/>
                  </a:moveTo>
                  <a:lnTo>
                    <a:pt x="4027424" y="1298575"/>
                  </a:lnTo>
                  <a:lnTo>
                    <a:pt x="3284512" y="2175522"/>
                  </a:lnTo>
                  <a:lnTo>
                    <a:pt x="3260217" y="2154948"/>
                  </a:lnTo>
                  <a:lnTo>
                    <a:pt x="3240024" y="2237613"/>
                  </a:lnTo>
                  <a:lnTo>
                    <a:pt x="3318383" y="2204212"/>
                  </a:lnTo>
                  <a:lnTo>
                    <a:pt x="3305479" y="2193290"/>
                  </a:lnTo>
                  <a:lnTo>
                    <a:pt x="3294138" y="2183688"/>
                  </a:lnTo>
                  <a:lnTo>
                    <a:pt x="4037076" y="1306703"/>
                  </a:lnTo>
                  <a:close/>
                </a:path>
                <a:path w="6409055" h="2310765" extrusionOk="0">
                  <a:moveTo>
                    <a:pt x="4751324" y="1086739"/>
                  </a:moveTo>
                  <a:lnTo>
                    <a:pt x="4734141" y="1063117"/>
                  </a:lnTo>
                  <a:lnTo>
                    <a:pt x="4701286" y="1017905"/>
                  </a:lnTo>
                  <a:lnTo>
                    <a:pt x="4686668" y="1046086"/>
                  </a:lnTo>
                  <a:lnTo>
                    <a:pt x="2666746" y="0"/>
                  </a:lnTo>
                  <a:lnTo>
                    <a:pt x="2660904" y="11303"/>
                  </a:lnTo>
                  <a:lnTo>
                    <a:pt x="4680851" y="1057287"/>
                  </a:lnTo>
                  <a:lnTo>
                    <a:pt x="4666234" y="1085469"/>
                  </a:lnTo>
                  <a:lnTo>
                    <a:pt x="4751324" y="1086739"/>
                  </a:lnTo>
                  <a:close/>
                </a:path>
                <a:path w="6409055" h="2310765" extrusionOk="0">
                  <a:moveTo>
                    <a:pt x="4834623" y="2226183"/>
                  </a:moveTo>
                  <a:lnTo>
                    <a:pt x="4804702" y="2236838"/>
                  </a:lnTo>
                  <a:lnTo>
                    <a:pt x="4470019" y="1300480"/>
                  </a:lnTo>
                  <a:lnTo>
                    <a:pt x="4458081" y="1304798"/>
                  </a:lnTo>
                  <a:lnTo>
                    <a:pt x="4792738" y="2241092"/>
                  </a:lnTo>
                  <a:lnTo>
                    <a:pt x="4762881" y="2251710"/>
                  </a:lnTo>
                  <a:lnTo>
                    <a:pt x="4824349" y="2310638"/>
                  </a:lnTo>
                  <a:lnTo>
                    <a:pt x="4831346" y="2253107"/>
                  </a:lnTo>
                  <a:lnTo>
                    <a:pt x="4834623" y="2226183"/>
                  </a:lnTo>
                  <a:close/>
                </a:path>
                <a:path w="6409055" h="2310765" extrusionOk="0">
                  <a:moveTo>
                    <a:pt x="6408674" y="2310638"/>
                  </a:moveTo>
                  <a:lnTo>
                    <a:pt x="6391415" y="2282698"/>
                  </a:lnTo>
                  <a:lnTo>
                    <a:pt x="6363970" y="2238248"/>
                  </a:lnTo>
                  <a:lnTo>
                    <a:pt x="6347269" y="2265197"/>
                  </a:lnTo>
                  <a:lnTo>
                    <a:pt x="4899152" y="1368679"/>
                  </a:lnTo>
                  <a:lnTo>
                    <a:pt x="4892548" y="1379474"/>
                  </a:lnTo>
                  <a:lnTo>
                    <a:pt x="6340576" y="2276005"/>
                  </a:lnTo>
                  <a:lnTo>
                    <a:pt x="6323838" y="2303018"/>
                  </a:lnTo>
                  <a:lnTo>
                    <a:pt x="6408674" y="23106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349750" y="3416172"/>
              <a:ext cx="1301750" cy="1741805"/>
            </a:xfrm>
            <a:custGeom>
              <a:avLst/>
              <a:gdLst/>
              <a:ahLst/>
              <a:cxnLst/>
              <a:rect l="l" t="t" r="r" b="b"/>
              <a:pathLst>
                <a:path w="1301750" h="1741804" extrusionOk="0">
                  <a:moveTo>
                    <a:pt x="114935" y="51181"/>
                  </a:moveTo>
                  <a:lnTo>
                    <a:pt x="12700" y="0"/>
                  </a:lnTo>
                  <a:lnTo>
                    <a:pt x="0" y="25654"/>
                  </a:lnTo>
                  <a:lnTo>
                    <a:pt x="102235" y="76708"/>
                  </a:lnTo>
                  <a:lnTo>
                    <a:pt x="114935" y="51181"/>
                  </a:lnTo>
                  <a:close/>
                </a:path>
                <a:path w="1301750" h="1741804" extrusionOk="0">
                  <a:moveTo>
                    <a:pt x="293878" y="140589"/>
                  </a:moveTo>
                  <a:lnTo>
                    <a:pt x="191643" y="89535"/>
                  </a:lnTo>
                  <a:lnTo>
                    <a:pt x="178816" y="115062"/>
                  </a:lnTo>
                  <a:lnTo>
                    <a:pt x="281051" y="166116"/>
                  </a:lnTo>
                  <a:lnTo>
                    <a:pt x="293878" y="140589"/>
                  </a:lnTo>
                  <a:close/>
                </a:path>
                <a:path w="1301750" h="1741804" extrusionOk="0">
                  <a:moveTo>
                    <a:pt x="472821" y="230124"/>
                  </a:moveTo>
                  <a:lnTo>
                    <a:pt x="370586" y="178943"/>
                  </a:lnTo>
                  <a:lnTo>
                    <a:pt x="357759" y="204470"/>
                  </a:lnTo>
                  <a:lnTo>
                    <a:pt x="459994" y="255651"/>
                  </a:lnTo>
                  <a:lnTo>
                    <a:pt x="472821" y="230124"/>
                  </a:lnTo>
                  <a:close/>
                </a:path>
                <a:path w="1301750" h="1741804" extrusionOk="0">
                  <a:moveTo>
                    <a:pt x="494030" y="1623695"/>
                  </a:moveTo>
                  <a:lnTo>
                    <a:pt x="472948" y="1604391"/>
                  </a:lnTo>
                  <a:lnTo>
                    <a:pt x="414007" y="1668780"/>
                  </a:lnTo>
                  <a:lnTo>
                    <a:pt x="392938" y="1649476"/>
                  </a:lnTo>
                  <a:lnTo>
                    <a:pt x="366649" y="1741551"/>
                  </a:lnTo>
                  <a:lnTo>
                    <a:pt x="456184" y="1707388"/>
                  </a:lnTo>
                  <a:lnTo>
                    <a:pt x="446608" y="1698625"/>
                  </a:lnTo>
                  <a:lnTo>
                    <a:pt x="435089" y="1688084"/>
                  </a:lnTo>
                  <a:lnTo>
                    <a:pt x="494030" y="1623695"/>
                  </a:lnTo>
                  <a:close/>
                </a:path>
                <a:path w="1301750" h="1741804" extrusionOk="0">
                  <a:moveTo>
                    <a:pt x="629158" y="1476121"/>
                  </a:moveTo>
                  <a:lnTo>
                    <a:pt x="608076" y="1456944"/>
                  </a:lnTo>
                  <a:lnTo>
                    <a:pt x="530860" y="1541145"/>
                  </a:lnTo>
                  <a:lnTo>
                    <a:pt x="551942" y="1560449"/>
                  </a:lnTo>
                  <a:lnTo>
                    <a:pt x="629158" y="1476121"/>
                  </a:lnTo>
                  <a:close/>
                </a:path>
                <a:path w="1301750" h="1741804" extrusionOk="0">
                  <a:moveTo>
                    <a:pt x="651637" y="319532"/>
                  </a:moveTo>
                  <a:lnTo>
                    <a:pt x="549402" y="268351"/>
                  </a:lnTo>
                  <a:lnTo>
                    <a:pt x="536702" y="294005"/>
                  </a:lnTo>
                  <a:lnTo>
                    <a:pt x="638937" y="345059"/>
                  </a:lnTo>
                  <a:lnTo>
                    <a:pt x="651637" y="319532"/>
                  </a:lnTo>
                  <a:close/>
                </a:path>
                <a:path w="1301750" h="1741804" extrusionOk="0">
                  <a:moveTo>
                    <a:pt x="764159" y="1328674"/>
                  </a:moveTo>
                  <a:lnTo>
                    <a:pt x="743077" y="1309370"/>
                  </a:lnTo>
                  <a:lnTo>
                    <a:pt x="665861" y="1393698"/>
                  </a:lnTo>
                  <a:lnTo>
                    <a:pt x="686943" y="1413002"/>
                  </a:lnTo>
                  <a:lnTo>
                    <a:pt x="764159" y="1328674"/>
                  </a:lnTo>
                  <a:close/>
                </a:path>
                <a:path w="1301750" h="1741804" extrusionOk="0">
                  <a:moveTo>
                    <a:pt x="830580" y="408940"/>
                  </a:moveTo>
                  <a:lnTo>
                    <a:pt x="728345" y="357886"/>
                  </a:lnTo>
                  <a:lnTo>
                    <a:pt x="715645" y="383413"/>
                  </a:lnTo>
                  <a:lnTo>
                    <a:pt x="817880" y="434594"/>
                  </a:lnTo>
                  <a:lnTo>
                    <a:pt x="830580" y="408940"/>
                  </a:lnTo>
                  <a:close/>
                </a:path>
                <a:path w="1301750" h="1741804" extrusionOk="0">
                  <a:moveTo>
                    <a:pt x="899287" y="1181100"/>
                  </a:moveTo>
                  <a:lnTo>
                    <a:pt x="878205" y="1161796"/>
                  </a:lnTo>
                  <a:lnTo>
                    <a:pt x="800989" y="1246124"/>
                  </a:lnTo>
                  <a:lnTo>
                    <a:pt x="822071" y="1265428"/>
                  </a:lnTo>
                  <a:lnTo>
                    <a:pt x="899287" y="1181100"/>
                  </a:lnTo>
                  <a:close/>
                </a:path>
                <a:path w="1301750" h="1741804" extrusionOk="0">
                  <a:moveTo>
                    <a:pt x="1009523" y="498475"/>
                  </a:moveTo>
                  <a:lnTo>
                    <a:pt x="907288" y="447294"/>
                  </a:lnTo>
                  <a:lnTo>
                    <a:pt x="894461" y="472821"/>
                  </a:lnTo>
                  <a:lnTo>
                    <a:pt x="996696" y="524002"/>
                  </a:lnTo>
                  <a:lnTo>
                    <a:pt x="1009523" y="498475"/>
                  </a:lnTo>
                  <a:close/>
                </a:path>
                <a:path w="1301750" h="1741804" extrusionOk="0">
                  <a:moveTo>
                    <a:pt x="1034288" y="1033653"/>
                  </a:moveTo>
                  <a:lnTo>
                    <a:pt x="1013206" y="1014349"/>
                  </a:lnTo>
                  <a:lnTo>
                    <a:pt x="936117" y="1098550"/>
                  </a:lnTo>
                  <a:lnTo>
                    <a:pt x="957199" y="1117854"/>
                  </a:lnTo>
                  <a:lnTo>
                    <a:pt x="1034288" y="1033653"/>
                  </a:lnTo>
                  <a:close/>
                </a:path>
                <a:path w="1301750" h="1741804" extrusionOk="0">
                  <a:moveTo>
                    <a:pt x="1169416" y="886079"/>
                  </a:moveTo>
                  <a:lnTo>
                    <a:pt x="1148334" y="866775"/>
                  </a:lnTo>
                  <a:lnTo>
                    <a:pt x="1071118" y="951103"/>
                  </a:lnTo>
                  <a:lnTo>
                    <a:pt x="1092200" y="970407"/>
                  </a:lnTo>
                  <a:lnTo>
                    <a:pt x="1169416" y="886079"/>
                  </a:lnTo>
                  <a:close/>
                </a:path>
                <a:path w="1301750" h="1741804" extrusionOk="0">
                  <a:moveTo>
                    <a:pt x="1188466" y="587883"/>
                  </a:moveTo>
                  <a:lnTo>
                    <a:pt x="1086231" y="536829"/>
                  </a:lnTo>
                  <a:lnTo>
                    <a:pt x="1073404" y="562356"/>
                  </a:lnTo>
                  <a:lnTo>
                    <a:pt x="1175639" y="613410"/>
                  </a:lnTo>
                  <a:lnTo>
                    <a:pt x="1188466" y="587883"/>
                  </a:lnTo>
                  <a:close/>
                </a:path>
                <a:path w="1301750" h="1741804" extrusionOk="0">
                  <a:moveTo>
                    <a:pt x="1301750" y="660527"/>
                  </a:moveTo>
                  <a:lnTo>
                    <a:pt x="1244219" y="583819"/>
                  </a:lnTo>
                  <a:lnTo>
                    <a:pt x="1205865" y="660527"/>
                  </a:lnTo>
                  <a:lnTo>
                    <a:pt x="1301750" y="660527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357876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34151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6"/>
            <p:cNvSpPr/>
            <p:nvPr/>
          </p:nvSpPr>
          <p:spPr>
            <a:xfrm>
              <a:off x="6929501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05776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6"/>
            <p:cNvSpPr/>
            <p:nvPr/>
          </p:nvSpPr>
          <p:spPr>
            <a:xfrm>
              <a:off x="3714750" y="5814021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48"/>
                  </a:lnTo>
                </a:path>
                <a:path w="714375" h="156845" extrusionOk="0">
                  <a:moveTo>
                    <a:pt x="0" y="156248"/>
                  </a:moveTo>
                  <a:lnTo>
                    <a:pt x="714375" y="1562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91025" y="5786450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6"/>
            <p:cNvSpPr/>
            <p:nvPr/>
          </p:nvSpPr>
          <p:spPr>
            <a:xfrm>
              <a:off x="2143125" y="5773089"/>
              <a:ext cx="714375" cy="156845"/>
            </a:xfrm>
            <a:custGeom>
              <a:avLst/>
              <a:gdLst/>
              <a:ahLst/>
              <a:cxnLst/>
              <a:rect l="l" t="t" r="r" b="b"/>
              <a:pathLst>
                <a:path w="714375" h="156845" extrusionOk="0">
                  <a:moveTo>
                    <a:pt x="0" y="0"/>
                  </a:moveTo>
                  <a:lnTo>
                    <a:pt x="0" y="156235"/>
                  </a:lnTo>
                </a:path>
                <a:path w="714375" h="156845" extrusionOk="0">
                  <a:moveTo>
                    <a:pt x="0" y="156235"/>
                  </a:moveTo>
                  <a:lnTo>
                    <a:pt x="714375" y="15623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9400" y="5745505"/>
              <a:ext cx="76200" cy="1838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995800" y="4297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66"/>
                </a:solidFill>
              </a:rPr>
              <a:t>Árvore B</a:t>
            </a:r>
            <a:r>
              <a:rPr lang="en-US" sz="4350" baseline="30000">
                <a:solidFill>
                  <a:srgbClr val="003366"/>
                </a:solidFill>
              </a:rPr>
              <a:t>+</a:t>
            </a:r>
            <a:endParaRPr sz="4350" baseline="300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587740" y="6293738"/>
            <a:ext cx="2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1252219" y="1462786"/>
            <a:ext cx="74925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9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Inserção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7019" algn="just" rtl="0">
              <a:lnSpc>
                <a:spcPct val="96071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</a:rPr>
              <a:t>O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 sempre em um nó  folha.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just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Passos: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8890" lvl="2" indent="-228600" algn="just" rtl="0">
              <a:lnSpc>
                <a:spcPct val="95833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Localizar a folha dentro da qual a chave deve  ser inserida;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just" rtl="0">
              <a:lnSpc>
                <a:spcPct val="107916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Localizar a posição de inserção dentro da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Inserir a chave;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6350" lvl="2" indent="-228600" algn="l" rtl="0">
              <a:lnSpc>
                <a:spcPct val="95833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Se, após a inserção, a folha estiver completa,  realizar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cisão da página ou split.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134400" y="4297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66"/>
                </a:solidFill>
              </a:rPr>
              <a:t>Árvore B</a:t>
            </a:r>
            <a:r>
              <a:rPr lang="en-US" sz="4350" baseline="30000">
                <a:solidFill>
                  <a:srgbClr val="003366"/>
                </a:solidFill>
              </a:rPr>
              <a:t>+</a:t>
            </a:r>
            <a:endParaRPr sz="4350" baseline="300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Apresentação na tela (4:3)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Simple Light</vt:lpstr>
      <vt:lpstr>Árvores B+</vt:lpstr>
      <vt:lpstr>Árvore B+</vt:lpstr>
      <vt:lpstr>Árvore B+       </vt:lpstr>
      <vt:lpstr>Árvore B+ </vt:lpstr>
      <vt:lpstr>Árvore B+ </vt:lpstr>
      <vt:lpstr>Árvore B+ </vt:lpstr>
      <vt:lpstr>Árvore B+ </vt:lpstr>
      <vt:lpstr>Apresentação do PowerPoint</vt:lpstr>
      <vt:lpstr>Apresentação do PowerPoint</vt:lpstr>
      <vt:lpstr>Árvore B+ </vt:lpstr>
      <vt:lpstr>Apresentação do PowerPoint</vt:lpstr>
      <vt:lpstr>Apresentação do PowerPoint</vt:lpstr>
      <vt:lpstr>Apresentação do PowerPoint</vt:lpstr>
      <vt:lpstr>Árvore B+ </vt:lpstr>
      <vt:lpstr>Apresentação do PowerPoint</vt:lpstr>
      <vt:lpstr>Árvore B+ </vt:lpstr>
      <vt:lpstr>Árvore B+ </vt:lpstr>
      <vt:lpstr>Árvore B+ </vt:lpstr>
      <vt:lpstr>Árvore B+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B+</dc:title>
  <dc:creator>Ana Eliza Lopes Moura</dc:creator>
  <cp:lastModifiedBy>Sander</cp:lastModifiedBy>
  <cp:revision>3</cp:revision>
  <dcterms:created xsi:type="dcterms:W3CDTF">2022-11-12T12:34:46Z</dcterms:created>
  <dcterms:modified xsi:type="dcterms:W3CDTF">2022-11-17T15:07:12Z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2022-11-12T00:00:00Z</vt:filetime>
  </property>
</Properties>
</file>