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4"/>
  </p:sldMasterIdLst>
  <p:notesMasterIdLst>
    <p:notesMasterId r:id="rId9"/>
  </p:notesMasterIdLst>
  <p:handoutMasterIdLst>
    <p:handoutMasterId r:id="rId10"/>
  </p:handoutMasterIdLst>
  <p:sldIdLst>
    <p:sldId id="2805" r:id="rId5"/>
    <p:sldId id="2801" r:id="rId6"/>
    <p:sldId id="2802" r:id="rId7"/>
    <p:sldId id="2806" r:id="rId8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703D400-3D59-9B00-0F86-73C80CD8F7BF}" name="McGillivray, Duncan A. (Fed)" initials="M(" userId="S::dam8@nist.gov::c92985ac-b820-4d71-8b1c-46b759349cb8" providerId="AD"/>
  <p188:author id="{2C6BBC14-5325-C69A-056F-1303E9BDD50C}" name="Schumann, Todd" initials="ST" userId="S::tschumann_ntia.gov#ext#@nistgov.onmicrosoft.com::da3d2809-061e-4dcf-b5ef-6ff8fda1ae62" providerId="AD"/>
  <p188:author id="{8B971C44-0261-E2C9-AFC3-E4EE49DBB792}" name="Kuester, Dan (Fed)" initials="K(" userId="S::dkuester@nist.gov::7b25ea3c-c9bf-4b41-9464-5f4a10eefbed" providerId="AD"/>
  <p188:author id="{D86E1666-6766-2E8F-5658-96C0EB30BD6A}" name="Keith Hartley" initials="KH" userId="S::khartley_mitre.org#ext#@nistgov.onmicrosoft.com::9209d1e7-8cf6-4196-b5c0-85c3e795fc6b" providerId="AD"/>
  <p188:author id="{A42D8068-06A8-3EB0-EC7D-1F678F704C01}" name="Dr. Keith A Hartley" initials="KH" userId="S::KHARTLEY@MITRE.ORG::fa03f64e-7b9a-4431-a06f-0b23c6a55cc7" providerId="AD"/>
  <p188:author id="{A7CA1690-C6B3-DEC4-2008-105F913E87EC}" name="Schumann, Todd" initials="ST" userId="S::tschumann@ntia.gov::270f8389-920d-4721-9583-7a233febe465" providerId="AD"/>
  <p188:author id="{D0FABF90-BD37-6B60-2B55-733479B02F52}" name="Hartley, Keith A." initials="KAH" userId="Hartley, Keith A." providerId="None"/>
  <p188:author id="{47A2C4B5-28C5-AB5D-AA86-140873AA9051}" name="Segro, Steve (Fed)" initials="SS(" userId="S::sjs10@NIST.GOV::68c5466e-edb3-478f-ab39-44ef77f31a85" providerId="AD"/>
  <p188:author id="{0B1C76B6-6419-989D-2A37-2E4271F02097}" name="McGillivray, Duncan A. (Fed)" initials="MDA(" userId="S::dam8@NIST.GOV::c92985ac-b820-4d71-8b1c-46b759349cb8" providerId="AD"/>
  <p188:author id="{5934E6BF-E2B7-A20A-2806-84A8E221DD4D}" name="Nguyen, Thao T. (Fed)" initials="NTT(" userId="S::ttn1@NIST.GOV::0eeb9d81-f14b-4094-a6c0-d5890053eae5" providerId="AD"/>
  <p188:author id="{2210CAC0-DE24-CC40-4EBD-909CFD6CD63B}" name="Boulware, Douglas" initials="BD" userId="S::dboulware_ntia.gov#ext#@nistgov.onmicrosoft.com::b886fb4a-8c97-4b11-9c9c-d4c0ec21a55b" providerId="AD"/>
  <p188:author id="{BBD7FAFC-F581-3B3E-1F32-BA7472549741}" name="Segro, Steve (Fed)" initials="S(" userId="S::sjs10@nist.gov::68c5466e-edb3-478f-ab39-44ef77f31a85" providerId="AD"/>
  <p188:author id="{A0E85CFF-D28D-A8EF-2BAA-2EA2DEA9DAA4}" name="Nguyen, Thao T. (Fed)" initials="N(" userId="S::ttn1@nist.gov::0eeb9d81-f14b-4094-a6c0-d5890053eae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egro, Steve (Fed)" initials="S(" lastIdx="14" clrIdx="6">
    <p:extLst>
      <p:ext uri="{19B8F6BF-5375-455C-9EA6-DF929625EA0E}">
        <p15:presenceInfo xmlns:p15="http://schemas.microsoft.com/office/powerpoint/2012/main" userId="S::sjs10@nist.gov::68c5466e-edb3-478f-ab39-44ef77f31a85" providerId="AD"/>
      </p:ext>
    </p:extLst>
  </p:cmAuthor>
  <p:cmAuthor id="1" name="Nguyen, Thao T. (Fed)" initials="NTT(" lastIdx="24" clrIdx="0">
    <p:extLst>
      <p:ext uri="{19B8F6BF-5375-455C-9EA6-DF929625EA0E}">
        <p15:presenceInfo xmlns:p15="http://schemas.microsoft.com/office/powerpoint/2012/main" userId="S::ttn1@NIST.GOV::0eeb9d81-f14b-4094-a6c0-d5890053eae5" providerId="AD"/>
      </p:ext>
    </p:extLst>
  </p:cmAuthor>
  <p:cmAuthor id="8" name="Cotton, Michael" initials="CM" lastIdx="9" clrIdx="7">
    <p:extLst>
      <p:ext uri="{19B8F6BF-5375-455C-9EA6-DF929625EA0E}">
        <p15:presenceInfo xmlns:p15="http://schemas.microsoft.com/office/powerpoint/2012/main" userId="S::mcotton_ntia.gov#ext#@nistgov.onmicrosoft.com::aed0e438-ff4f-496f-889e-6e474fad2f26" providerId="AD"/>
      </p:ext>
    </p:extLst>
  </p:cmAuthor>
  <p:cmAuthor id="2" name="Briel, Matthew S. (Fed)" initials="MB" lastIdx="35" clrIdx="1">
    <p:extLst>
      <p:ext uri="{19B8F6BF-5375-455C-9EA6-DF929625EA0E}">
        <p15:presenceInfo xmlns:p15="http://schemas.microsoft.com/office/powerpoint/2012/main" userId="Briel, Matthew S. (Fed)" providerId="None"/>
      </p:ext>
    </p:extLst>
  </p:cmAuthor>
  <p:cmAuthor id="9" name="Dr. Rob Scheeler" initials="DS" lastIdx="2" clrIdx="8">
    <p:extLst>
      <p:ext uri="{19B8F6BF-5375-455C-9EA6-DF929625EA0E}">
        <p15:presenceInfo xmlns:p15="http://schemas.microsoft.com/office/powerpoint/2012/main" userId="S::rscheeler_mitre.org#ext#@nistgov.onmicrosoft.com::1985b9e7-70e6-4dda-b29a-f5d3f34b8e6b" providerId="AD"/>
      </p:ext>
    </p:extLst>
  </p:cmAuthor>
  <p:cmAuthor id="3" name="McGillivray, Duncan A. (Fed)" initials="M(" lastIdx="28" clrIdx="2">
    <p:extLst>
      <p:ext uri="{19B8F6BF-5375-455C-9EA6-DF929625EA0E}">
        <p15:presenceInfo xmlns:p15="http://schemas.microsoft.com/office/powerpoint/2012/main" userId="S::dam8@nist.gov::c92985ac-b820-4d71-8b1c-46b759349cb8" providerId="AD"/>
      </p:ext>
    </p:extLst>
  </p:cmAuthor>
  <p:cmAuthor id="10" name="Schumann, Todd" initials="ST [2]" lastIdx="8" clrIdx="9">
    <p:extLst>
      <p:ext uri="{19B8F6BF-5375-455C-9EA6-DF929625EA0E}">
        <p15:presenceInfo xmlns:p15="http://schemas.microsoft.com/office/powerpoint/2012/main" userId="S::tschumann_ntia.gov#ext#@nistgov.onmicrosoft.com::da3d2809-061e-4dcf-b5ef-6ff8fda1ae62" providerId="AD"/>
      </p:ext>
    </p:extLst>
  </p:cmAuthor>
  <p:cmAuthor id="4" name="Romaniello, Anthony" initials="RA" lastIdx="18" clrIdx="3">
    <p:extLst>
      <p:ext uri="{19B8F6BF-5375-455C-9EA6-DF929625EA0E}">
        <p15:presenceInfo xmlns:p15="http://schemas.microsoft.com/office/powerpoint/2012/main" userId="S::aromaniello_ntia.gov#ext#@nistgov.onmicrosoft.com::ca7795e6-0f54-4341-beed-fff1070a4cd4" providerId="AD"/>
      </p:ext>
    </p:extLst>
  </p:cmAuthor>
  <p:cmAuthor id="5" name="Schumann, Todd" initials="ST" lastIdx="5" clrIdx="4">
    <p:extLst>
      <p:ext uri="{19B8F6BF-5375-455C-9EA6-DF929625EA0E}">
        <p15:presenceInfo xmlns:p15="http://schemas.microsoft.com/office/powerpoint/2012/main" userId="S::tschumann@ntia.gov::270f8389-920d-4721-9583-7a233febe465" providerId="AD"/>
      </p:ext>
    </p:extLst>
  </p:cmAuthor>
  <p:cmAuthor id="6" name="Dr. Joe Mruk" initials="DM" lastIdx="7" clrIdx="5">
    <p:extLst>
      <p:ext uri="{19B8F6BF-5375-455C-9EA6-DF929625EA0E}">
        <p15:presenceInfo xmlns:p15="http://schemas.microsoft.com/office/powerpoint/2012/main" userId="S::jmruk_mitre.org#ext#@nistgov.onmicrosoft.com::1d06c5d9-5fa1-47da-9ff5-eabe628358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6B22"/>
    <a:srgbClr val="6C676F"/>
    <a:srgbClr val="D20404"/>
    <a:srgbClr val="D50101"/>
    <a:srgbClr val="373737"/>
    <a:srgbClr val="FFD47A"/>
    <a:srgbClr val="8D59B3"/>
    <a:srgbClr val="F0EAF5"/>
    <a:srgbClr val="CCD5EA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D5423-9D32-4F53-B23E-D814948F4A5D}" v="56" dt="2024-03-08T03:04:40.4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>
        <p:guide orient="horz" pos="456"/>
        <p:guide pos="288"/>
        <p:guide pos="7296"/>
        <p:guide orient="horz" pos="41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, Aric W. (Fed)" userId="f93586ee-18cc-47c4-b33d-32456a463ee4" providerId="ADAL" clId="{BD2D5423-9D32-4F53-B23E-D814948F4A5D}"/>
    <pc:docChg chg="undo redo custSel addSld delSld modSld modMainMaster">
      <pc:chgData name="Sanders, Aric W. (Fed)" userId="f93586ee-18cc-47c4-b33d-32456a463ee4" providerId="ADAL" clId="{BD2D5423-9D32-4F53-B23E-D814948F4A5D}" dt="2024-03-08T04:40:47.657" v="828" actId="47"/>
      <pc:docMkLst>
        <pc:docMk/>
      </pc:docMkLst>
      <pc:sldChg chg="modSp del mod">
        <pc:chgData name="Sanders, Aric W. (Fed)" userId="f93586ee-18cc-47c4-b33d-32456a463ee4" providerId="ADAL" clId="{BD2D5423-9D32-4F53-B23E-D814948F4A5D}" dt="2024-03-07T23:05:03.827" v="238" actId="47"/>
        <pc:sldMkLst>
          <pc:docMk/>
          <pc:sldMk cId="1911795561" sldId="2799"/>
        </pc:sldMkLst>
        <pc:spChg chg="mod">
          <ac:chgData name="Sanders, Aric W. (Fed)" userId="f93586ee-18cc-47c4-b33d-32456a463ee4" providerId="ADAL" clId="{BD2D5423-9D32-4F53-B23E-D814948F4A5D}" dt="2024-03-07T22:51:40.506" v="88" actId="20577"/>
          <ac:spMkLst>
            <pc:docMk/>
            <pc:sldMk cId="1911795561" sldId="2799"/>
            <ac:spMk id="3" creationId="{ED04CAFC-D3CD-6A38-6D42-CB19A3E91019}"/>
          </ac:spMkLst>
        </pc:spChg>
      </pc:sldChg>
      <pc:sldChg chg="addSp delSp modSp del mod">
        <pc:chgData name="Sanders, Aric W. (Fed)" userId="f93586ee-18cc-47c4-b33d-32456a463ee4" providerId="ADAL" clId="{BD2D5423-9D32-4F53-B23E-D814948F4A5D}" dt="2024-03-07T22:56:29.826" v="167" actId="47"/>
        <pc:sldMkLst>
          <pc:docMk/>
          <pc:sldMk cId="3976854672" sldId="2800"/>
        </pc:sldMkLst>
        <pc:spChg chg="del">
          <ac:chgData name="Sanders, Aric W. (Fed)" userId="f93586ee-18cc-47c4-b33d-32456a463ee4" providerId="ADAL" clId="{BD2D5423-9D32-4F53-B23E-D814948F4A5D}" dt="2024-03-07T15:58:01.021" v="2" actId="478"/>
          <ac:spMkLst>
            <pc:docMk/>
            <pc:sldMk cId="3976854672" sldId="2800"/>
            <ac:spMk id="4" creationId="{8F7A65C6-392B-D1DE-F295-9F597268C144}"/>
          </ac:spMkLst>
        </pc:spChg>
        <pc:spChg chg="add mod">
          <ac:chgData name="Sanders, Aric W. (Fed)" userId="f93586ee-18cc-47c4-b33d-32456a463ee4" providerId="ADAL" clId="{BD2D5423-9D32-4F53-B23E-D814948F4A5D}" dt="2024-03-07T16:02:58.321" v="85" actId="207"/>
          <ac:spMkLst>
            <pc:docMk/>
            <pc:sldMk cId="3976854672" sldId="2800"/>
            <ac:spMk id="5" creationId="{30B2F2C0-5FC7-DBA3-DCF0-BA55E2DF673F}"/>
          </ac:spMkLst>
        </pc:spChg>
        <pc:picChg chg="del">
          <ac:chgData name="Sanders, Aric W. (Fed)" userId="f93586ee-18cc-47c4-b33d-32456a463ee4" providerId="ADAL" clId="{BD2D5423-9D32-4F53-B23E-D814948F4A5D}" dt="2024-03-07T15:57:58.124" v="0" actId="478"/>
          <ac:picMkLst>
            <pc:docMk/>
            <pc:sldMk cId="3976854672" sldId="2800"/>
            <ac:picMk id="1026" creationId="{A37BCEA2-5820-73EE-283B-C70F11CD3808}"/>
          </ac:picMkLst>
        </pc:picChg>
        <pc:picChg chg="del">
          <ac:chgData name="Sanders, Aric W. (Fed)" userId="f93586ee-18cc-47c4-b33d-32456a463ee4" providerId="ADAL" clId="{BD2D5423-9D32-4F53-B23E-D814948F4A5D}" dt="2024-03-07T15:57:58.918" v="1" actId="478"/>
          <ac:picMkLst>
            <pc:docMk/>
            <pc:sldMk cId="3976854672" sldId="2800"/>
            <ac:picMk id="1028" creationId="{AF2C73D8-B3F2-214E-1A6F-639262811AE1}"/>
          </ac:picMkLst>
        </pc:picChg>
      </pc:sldChg>
      <pc:sldChg chg="addSp delSp modSp new mod">
        <pc:chgData name="Sanders, Aric W. (Fed)" userId="f93586ee-18cc-47c4-b33d-32456a463ee4" providerId="ADAL" clId="{BD2D5423-9D32-4F53-B23E-D814948F4A5D}" dt="2024-03-07T23:07:19.055" v="443" actId="14100"/>
        <pc:sldMkLst>
          <pc:docMk/>
          <pc:sldMk cId="1087863819" sldId="2801"/>
        </pc:sldMkLst>
        <pc:spChg chg="del">
          <ac:chgData name="Sanders, Aric W. (Fed)" userId="f93586ee-18cc-47c4-b33d-32456a463ee4" providerId="ADAL" clId="{BD2D5423-9D32-4F53-B23E-D814948F4A5D}" dt="2024-03-07T22:50:42.959" v="87"/>
          <ac:spMkLst>
            <pc:docMk/>
            <pc:sldMk cId="1087863819" sldId="2801"/>
            <ac:spMk id="3" creationId="{EEBCF469-0D99-7283-1303-0CF4B9F9234B}"/>
          </ac:spMkLst>
        </pc:spChg>
        <pc:spChg chg="del">
          <ac:chgData name="Sanders, Aric W. (Fed)" userId="f93586ee-18cc-47c4-b33d-32456a463ee4" providerId="ADAL" clId="{BD2D5423-9D32-4F53-B23E-D814948F4A5D}" dt="2024-03-07T23:06:41.966" v="435" actId="478"/>
          <ac:spMkLst>
            <pc:docMk/>
            <pc:sldMk cId="1087863819" sldId="2801"/>
            <ac:spMk id="4" creationId="{EED79640-6873-1E9B-40B8-8A56CD6FBB32}"/>
          </ac:spMkLst>
        </pc:spChg>
        <pc:spChg chg="add mod">
          <ac:chgData name="Sanders, Aric W. (Fed)" userId="f93586ee-18cc-47c4-b33d-32456a463ee4" providerId="ADAL" clId="{BD2D5423-9D32-4F53-B23E-D814948F4A5D}" dt="2024-03-07T23:07:19.055" v="443" actId="14100"/>
          <ac:spMkLst>
            <pc:docMk/>
            <pc:sldMk cId="1087863819" sldId="2801"/>
            <ac:spMk id="6" creationId="{C7E1516E-9227-9967-2139-F8EAF65B8E29}"/>
          </ac:spMkLst>
        </pc:spChg>
        <pc:picChg chg="add mod">
          <ac:chgData name="Sanders, Aric W. (Fed)" userId="f93586ee-18cc-47c4-b33d-32456a463ee4" providerId="ADAL" clId="{BD2D5423-9D32-4F53-B23E-D814948F4A5D}" dt="2024-03-07T23:07:15.100" v="442" actId="1076"/>
          <ac:picMkLst>
            <pc:docMk/>
            <pc:sldMk cId="1087863819" sldId="2801"/>
            <ac:picMk id="5" creationId="{51894F44-5AEC-392C-B29E-46E8055E3A95}"/>
          </ac:picMkLst>
        </pc:picChg>
      </pc:sldChg>
      <pc:sldChg chg="addSp delSp modSp new mod">
        <pc:chgData name="Sanders, Aric W. (Fed)" userId="f93586ee-18cc-47c4-b33d-32456a463ee4" providerId="ADAL" clId="{BD2D5423-9D32-4F53-B23E-D814948F4A5D}" dt="2024-03-07T22:57:51.707" v="177" actId="20577"/>
        <pc:sldMkLst>
          <pc:docMk/>
          <pc:sldMk cId="4276142274" sldId="2802"/>
        </pc:sldMkLst>
        <pc:spChg chg="mod">
          <ac:chgData name="Sanders, Aric W. (Fed)" userId="f93586ee-18cc-47c4-b33d-32456a463ee4" providerId="ADAL" clId="{BD2D5423-9D32-4F53-B23E-D814948F4A5D}" dt="2024-03-07T22:57:51.707" v="177" actId="20577"/>
          <ac:spMkLst>
            <pc:docMk/>
            <pc:sldMk cId="4276142274" sldId="2802"/>
            <ac:spMk id="3" creationId="{24AE9B5A-5E55-C754-6AA8-A4FDA84A47CE}"/>
          </ac:spMkLst>
        </pc:spChg>
        <pc:spChg chg="mod">
          <ac:chgData name="Sanders, Aric W. (Fed)" userId="f93586ee-18cc-47c4-b33d-32456a463ee4" providerId="ADAL" clId="{BD2D5423-9D32-4F53-B23E-D814948F4A5D}" dt="2024-03-07T22:52:11.300" v="90"/>
          <ac:spMkLst>
            <pc:docMk/>
            <pc:sldMk cId="4276142274" sldId="2802"/>
            <ac:spMk id="4" creationId="{227EA4A1-5CEA-AE7E-355F-67DC8C676C9E}"/>
          </ac:spMkLst>
        </pc:spChg>
        <pc:picChg chg="add del mod">
          <ac:chgData name="Sanders, Aric W. (Fed)" userId="f93586ee-18cc-47c4-b33d-32456a463ee4" providerId="ADAL" clId="{BD2D5423-9D32-4F53-B23E-D814948F4A5D}" dt="2024-03-07T22:57:28.596" v="173" actId="21"/>
          <ac:picMkLst>
            <pc:docMk/>
            <pc:sldMk cId="4276142274" sldId="2802"/>
            <ac:picMk id="6" creationId="{05BE4927-C747-EA46-76F2-E2159C006601}"/>
          </ac:picMkLst>
        </pc:picChg>
      </pc:sldChg>
      <pc:sldChg chg="addSp delSp modSp add del mod">
        <pc:chgData name="Sanders, Aric W. (Fed)" userId="f93586ee-18cc-47c4-b33d-32456a463ee4" providerId="ADAL" clId="{BD2D5423-9D32-4F53-B23E-D814948F4A5D}" dt="2024-03-08T04:40:46.123" v="827" actId="47"/>
        <pc:sldMkLst>
          <pc:docMk/>
          <pc:sldMk cId="475236338" sldId="2803"/>
        </pc:sldMkLst>
        <pc:spChg chg="del mod">
          <ac:chgData name="Sanders, Aric W. (Fed)" userId="f93586ee-18cc-47c4-b33d-32456a463ee4" providerId="ADAL" clId="{BD2D5423-9D32-4F53-B23E-D814948F4A5D}" dt="2024-03-07T22:58:20.804" v="178" actId="478"/>
          <ac:spMkLst>
            <pc:docMk/>
            <pc:sldMk cId="475236338" sldId="2803"/>
            <ac:spMk id="3" creationId="{24AE9B5A-5E55-C754-6AA8-A4FDA84A47CE}"/>
          </ac:spMkLst>
        </pc:spChg>
        <pc:picChg chg="add del mod">
          <ac:chgData name="Sanders, Aric W. (Fed)" userId="f93586ee-18cc-47c4-b33d-32456a463ee4" providerId="ADAL" clId="{BD2D5423-9D32-4F53-B23E-D814948F4A5D}" dt="2024-03-08T02:53:37.745" v="675" actId="478"/>
          <ac:picMkLst>
            <pc:docMk/>
            <pc:sldMk cId="475236338" sldId="2803"/>
            <ac:picMk id="5" creationId="{79B830C6-F856-C755-7DC4-DC5DA63AABF1}"/>
          </ac:picMkLst>
        </pc:picChg>
        <pc:picChg chg="del mod">
          <ac:chgData name="Sanders, Aric W. (Fed)" userId="f93586ee-18cc-47c4-b33d-32456a463ee4" providerId="ADAL" clId="{BD2D5423-9D32-4F53-B23E-D814948F4A5D}" dt="2024-03-07T22:56:35.337" v="170" actId="478"/>
          <ac:picMkLst>
            <pc:docMk/>
            <pc:sldMk cId="475236338" sldId="2803"/>
            <ac:picMk id="6" creationId="{05BE4927-C747-EA46-76F2-E2159C006601}"/>
          </ac:picMkLst>
        </pc:picChg>
      </pc:sldChg>
      <pc:sldChg chg="modSp new del mod">
        <pc:chgData name="Sanders, Aric W. (Fed)" userId="f93586ee-18cc-47c4-b33d-32456a463ee4" providerId="ADAL" clId="{BD2D5423-9D32-4F53-B23E-D814948F4A5D}" dt="2024-03-08T04:40:47.657" v="828" actId="47"/>
        <pc:sldMkLst>
          <pc:docMk/>
          <pc:sldMk cId="2152806606" sldId="2804"/>
        </pc:sldMkLst>
        <pc:spChg chg="mod">
          <ac:chgData name="Sanders, Aric W. (Fed)" userId="f93586ee-18cc-47c4-b33d-32456a463ee4" providerId="ADAL" clId="{BD2D5423-9D32-4F53-B23E-D814948F4A5D}" dt="2024-03-07T23:04:04.918" v="217" actId="20577"/>
          <ac:spMkLst>
            <pc:docMk/>
            <pc:sldMk cId="2152806606" sldId="2804"/>
            <ac:spMk id="3" creationId="{45546374-4473-6836-F223-1C202213F640}"/>
          </ac:spMkLst>
        </pc:spChg>
      </pc:sldChg>
      <pc:sldChg chg="modSp new mod">
        <pc:chgData name="Sanders, Aric W. (Fed)" userId="f93586ee-18cc-47c4-b33d-32456a463ee4" providerId="ADAL" clId="{BD2D5423-9D32-4F53-B23E-D814948F4A5D}" dt="2024-03-08T02:51:37.670" v="674" actId="20577"/>
        <pc:sldMkLst>
          <pc:docMk/>
          <pc:sldMk cId="201827433" sldId="2805"/>
        </pc:sldMkLst>
        <pc:spChg chg="mod">
          <ac:chgData name="Sanders, Aric W. (Fed)" userId="f93586ee-18cc-47c4-b33d-32456a463ee4" providerId="ADAL" clId="{BD2D5423-9D32-4F53-B23E-D814948F4A5D}" dt="2024-03-08T02:51:37.670" v="674" actId="20577"/>
          <ac:spMkLst>
            <pc:docMk/>
            <pc:sldMk cId="201827433" sldId="2805"/>
            <ac:spMk id="3" creationId="{C33FD6F2-2324-0D32-9AA7-58145386BFD3}"/>
          </ac:spMkLst>
        </pc:spChg>
        <pc:spChg chg="mod">
          <ac:chgData name="Sanders, Aric W. (Fed)" userId="f93586ee-18cc-47c4-b33d-32456a463ee4" providerId="ADAL" clId="{BD2D5423-9D32-4F53-B23E-D814948F4A5D}" dt="2024-03-07T23:05:00.891" v="237" actId="20577"/>
          <ac:spMkLst>
            <pc:docMk/>
            <pc:sldMk cId="201827433" sldId="2805"/>
            <ac:spMk id="4" creationId="{97D24C2C-9C61-50D2-9E77-A6C1F09505A7}"/>
          </ac:spMkLst>
        </pc:spChg>
      </pc:sldChg>
      <pc:sldChg chg="addSp delSp modSp new mod">
        <pc:chgData name="Sanders, Aric W. (Fed)" userId="f93586ee-18cc-47c4-b33d-32456a463ee4" providerId="ADAL" clId="{BD2D5423-9D32-4F53-B23E-D814948F4A5D}" dt="2024-03-08T03:07:40.699" v="826" actId="1076"/>
        <pc:sldMkLst>
          <pc:docMk/>
          <pc:sldMk cId="2383964807" sldId="2806"/>
        </pc:sldMkLst>
        <pc:spChg chg="del">
          <ac:chgData name="Sanders, Aric W. (Fed)" userId="f93586ee-18cc-47c4-b33d-32456a463ee4" providerId="ADAL" clId="{BD2D5423-9D32-4F53-B23E-D814948F4A5D}" dt="2024-03-07T23:10:20.650" v="591"/>
          <ac:spMkLst>
            <pc:docMk/>
            <pc:sldMk cId="2383964807" sldId="2806"/>
            <ac:spMk id="3" creationId="{CD9EB0C8-76F5-6E82-161A-ACC8D7ABB7C7}"/>
          </ac:spMkLst>
        </pc:spChg>
        <pc:spChg chg="mod">
          <ac:chgData name="Sanders, Aric W. (Fed)" userId="f93586ee-18cc-47c4-b33d-32456a463ee4" providerId="ADAL" clId="{BD2D5423-9D32-4F53-B23E-D814948F4A5D}" dt="2024-03-07T23:09:33.234" v="590" actId="20577"/>
          <ac:spMkLst>
            <pc:docMk/>
            <pc:sldMk cId="2383964807" sldId="2806"/>
            <ac:spMk id="4" creationId="{07B04D32-988E-4FCD-6A2E-84BAE6641316}"/>
          </ac:spMkLst>
        </pc:spChg>
        <pc:spChg chg="add del mod">
          <ac:chgData name="Sanders, Aric W. (Fed)" userId="f93586ee-18cc-47c4-b33d-32456a463ee4" providerId="ADAL" clId="{BD2D5423-9D32-4F53-B23E-D814948F4A5D}" dt="2024-03-08T02:54:02.571" v="679" actId="478"/>
          <ac:spMkLst>
            <pc:docMk/>
            <pc:sldMk cId="2383964807" sldId="2806"/>
            <ac:spMk id="7" creationId="{94428DE1-AA24-3C4C-185C-5F60DDC00C3D}"/>
          </ac:spMkLst>
        </pc:spChg>
        <pc:spChg chg="add del mod">
          <ac:chgData name="Sanders, Aric W. (Fed)" userId="f93586ee-18cc-47c4-b33d-32456a463ee4" providerId="ADAL" clId="{BD2D5423-9D32-4F53-B23E-D814948F4A5D}" dt="2024-03-08T02:54:41.491" v="681" actId="478"/>
          <ac:spMkLst>
            <pc:docMk/>
            <pc:sldMk cId="2383964807" sldId="2806"/>
            <ac:spMk id="8" creationId="{35613924-BE62-D15E-E713-A2E04487743C}"/>
          </ac:spMkLst>
        </pc:spChg>
        <pc:spChg chg="add mod">
          <ac:chgData name="Sanders, Aric W. (Fed)" userId="f93586ee-18cc-47c4-b33d-32456a463ee4" providerId="ADAL" clId="{BD2D5423-9D32-4F53-B23E-D814948F4A5D}" dt="2024-03-08T03:07:20.636" v="822" actId="14100"/>
          <ac:spMkLst>
            <pc:docMk/>
            <pc:sldMk cId="2383964807" sldId="2806"/>
            <ac:spMk id="9" creationId="{C321D3C6-C0FF-CCAF-300D-62DA8922E528}"/>
          </ac:spMkLst>
        </pc:spChg>
        <pc:spChg chg="add mod">
          <ac:chgData name="Sanders, Aric W. (Fed)" userId="f93586ee-18cc-47c4-b33d-32456a463ee4" providerId="ADAL" clId="{BD2D5423-9D32-4F53-B23E-D814948F4A5D}" dt="2024-03-08T03:07:03.419" v="819" actId="14100"/>
          <ac:spMkLst>
            <pc:docMk/>
            <pc:sldMk cId="2383964807" sldId="2806"/>
            <ac:spMk id="10" creationId="{68D75558-C239-2DB3-30BB-6C089F960210}"/>
          </ac:spMkLst>
        </pc:spChg>
        <pc:spChg chg="add mod">
          <ac:chgData name="Sanders, Aric W. (Fed)" userId="f93586ee-18cc-47c4-b33d-32456a463ee4" providerId="ADAL" clId="{BD2D5423-9D32-4F53-B23E-D814948F4A5D}" dt="2024-03-08T03:07:33.247" v="825" actId="14100"/>
          <ac:spMkLst>
            <pc:docMk/>
            <pc:sldMk cId="2383964807" sldId="2806"/>
            <ac:spMk id="11" creationId="{3ADC7753-C88A-C611-9F77-0334639AF764}"/>
          </ac:spMkLst>
        </pc:spChg>
        <pc:spChg chg="add mod">
          <ac:chgData name="Sanders, Aric W. (Fed)" userId="f93586ee-18cc-47c4-b33d-32456a463ee4" providerId="ADAL" clId="{BD2D5423-9D32-4F53-B23E-D814948F4A5D}" dt="2024-03-08T03:07:25.300" v="823" actId="1076"/>
          <ac:spMkLst>
            <pc:docMk/>
            <pc:sldMk cId="2383964807" sldId="2806"/>
            <ac:spMk id="12" creationId="{EF8029C0-5B38-9D30-4B14-B9FEC2206381}"/>
          </ac:spMkLst>
        </pc:spChg>
        <pc:spChg chg="add mod">
          <ac:chgData name="Sanders, Aric W. (Fed)" userId="f93586ee-18cc-47c4-b33d-32456a463ee4" providerId="ADAL" clId="{BD2D5423-9D32-4F53-B23E-D814948F4A5D}" dt="2024-03-08T03:07:28.773" v="824" actId="1076"/>
          <ac:spMkLst>
            <pc:docMk/>
            <pc:sldMk cId="2383964807" sldId="2806"/>
            <ac:spMk id="13" creationId="{5B700F7F-A7E3-7453-23B6-DF0EC8ACF685}"/>
          </ac:spMkLst>
        </pc:spChg>
        <pc:spChg chg="add mod">
          <ac:chgData name="Sanders, Aric W. (Fed)" userId="f93586ee-18cc-47c4-b33d-32456a463ee4" providerId="ADAL" clId="{BD2D5423-9D32-4F53-B23E-D814948F4A5D}" dt="2024-03-08T03:07:40.699" v="826" actId="1076"/>
          <ac:spMkLst>
            <pc:docMk/>
            <pc:sldMk cId="2383964807" sldId="2806"/>
            <ac:spMk id="14" creationId="{2869FE85-B6DB-3DD0-405F-B2AF4D03619D}"/>
          </ac:spMkLst>
        </pc:spChg>
        <pc:graphicFrameChg chg="add del mod modGraphic">
          <ac:chgData name="Sanders, Aric W. (Fed)" userId="f93586ee-18cc-47c4-b33d-32456a463ee4" providerId="ADAL" clId="{BD2D5423-9D32-4F53-B23E-D814948F4A5D}" dt="2024-03-08T02:53:58.738" v="678" actId="478"/>
          <ac:graphicFrameMkLst>
            <pc:docMk/>
            <pc:sldMk cId="2383964807" sldId="2806"/>
            <ac:graphicFrameMk id="5" creationId="{13C61858-D7B9-08A5-8F02-179C71731096}"/>
          </ac:graphicFrameMkLst>
        </pc:graphicFrameChg>
        <pc:graphicFrameChg chg="add mod modGraphic">
          <ac:chgData name="Sanders, Aric W. (Fed)" userId="f93586ee-18cc-47c4-b33d-32456a463ee4" providerId="ADAL" clId="{BD2D5423-9D32-4F53-B23E-D814948F4A5D}" dt="2024-03-08T03:06:07.161" v="808" actId="1076"/>
          <ac:graphicFrameMkLst>
            <pc:docMk/>
            <pc:sldMk cId="2383964807" sldId="2806"/>
            <ac:graphicFrameMk id="15" creationId="{9BC5F19B-6480-C84F-BCF6-1074586F529F}"/>
          </ac:graphicFrameMkLst>
        </pc:graphicFrameChg>
        <pc:graphicFrameChg chg="add mod modGraphic">
          <ac:chgData name="Sanders, Aric W. (Fed)" userId="f93586ee-18cc-47c4-b33d-32456a463ee4" providerId="ADAL" clId="{BD2D5423-9D32-4F53-B23E-D814948F4A5D}" dt="2024-03-08T03:06:34.565" v="815" actId="1076"/>
          <ac:graphicFrameMkLst>
            <pc:docMk/>
            <pc:sldMk cId="2383964807" sldId="2806"/>
            <ac:graphicFrameMk id="16" creationId="{DAE1A366-472A-9305-02B3-EA7D8B2384D3}"/>
          </ac:graphicFrameMkLst>
        </pc:graphicFrameChg>
        <pc:graphicFrameChg chg="add mod modGraphic">
          <ac:chgData name="Sanders, Aric W. (Fed)" userId="f93586ee-18cc-47c4-b33d-32456a463ee4" providerId="ADAL" clId="{BD2D5423-9D32-4F53-B23E-D814948F4A5D}" dt="2024-03-08T03:06:52.184" v="817" actId="1076"/>
          <ac:graphicFrameMkLst>
            <pc:docMk/>
            <pc:sldMk cId="2383964807" sldId="2806"/>
            <ac:graphicFrameMk id="17" creationId="{1615875F-AD5D-62A3-50A7-756513F49035}"/>
          </ac:graphicFrameMkLst>
        </pc:graphicFrameChg>
      </pc:sldChg>
      <pc:sldMasterChg chg="modSp mod modSldLayout">
        <pc:chgData name="Sanders, Aric W. (Fed)" userId="f93586ee-18cc-47c4-b33d-32456a463ee4" providerId="ADAL" clId="{BD2D5423-9D32-4F53-B23E-D814948F4A5D}" dt="2024-03-07T16:01:52.068" v="44" actId="20577"/>
        <pc:sldMasterMkLst>
          <pc:docMk/>
          <pc:sldMasterMk cId="2425190798" sldId="2147483720"/>
        </pc:sldMasterMkLst>
        <pc:spChg chg="mod">
          <ac:chgData name="Sanders, Aric W. (Fed)" userId="f93586ee-18cc-47c4-b33d-32456a463ee4" providerId="ADAL" clId="{BD2D5423-9D32-4F53-B23E-D814948F4A5D}" dt="2024-03-07T16:01:04.512" v="17" actId="20577"/>
          <ac:spMkLst>
            <pc:docMk/>
            <pc:sldMasterMk cId="2425190798" sldId="2147483720"/>
            <ac:spMk id="2" creationId="{CD591C41-C98A-362B-8A6B-684EED1BDDBB}"/>
          </ac:spMkLst>
        </pc:spChg>
        <pc:spChg chg="mod">
          <ac:chgData name="Sanders, Aric W. (Fed)" userId="f93586ee-18cc-47c4-b33d-32456a463ee4" providerId="ADAL" clId="{BD2D5423-9D32-4F53-B23E-D814948F4A5D}" dt="2024-03-07T16:01:20.763" v="26" actId="20577"/>
          <ac:spMkLst>
            <pc:docMk/>
            <pc:sldMasterMk cId="2425190798" sldId="2147483720"/>
            <ac:spMk id="3" creationId="{811781B6-C45A-39E6-71CB-C98FDEC54B63}"/>
          </ac:spMkLst>
        </pc:spChg>
        <pc:sldLayoutChg chg="modSp mod">
          <pc:chgData name="Sanders, Aric W. (Fed)" userId="f93586ee-18cc-47c4-b33d-32456a463ee4" providerId="ADAL" clId="{BD2D5423-9D32-4F53-B23E-D814948F4A5D}" dt="2024-03-07T16:01:52.068" v="44" actId="20577"/>
          <pc:sldLayoutMkLst>
            <pc:docMk/>
            <pc:sldMasterMk cId="2425190798" sldId="2147483720"/>
            <pc:sldLayoutMk cId="4078043995" sldId="2147483721"/>
          </pc:sldLayoutMkLst>
          <pc:spChg chg="mod">
            <ac:chgData name="Sanders, Aric W. (Fed)" userId="f93586ee-18cc-47c4-b33d-32456a463ee4" providerId="ADAL" clId="{BD2D5423-9D32-4F53-B23E-D814948F4A5D}" dt="2024-03-07T16:01:38.216" v="35" actId="20577"/>
            <ac:spMkLst>
              <pc:docMk/>
              <pc:sldMasterMk cId="2425190798" sldId="2147483720"/>
              <pc:sldLayoutMk cId="4078043995" sldId="2147483721"/>
              <ac:spMk id="3" creationId="{B0274CCD-AFD0-07AE-993B-C44959B6498D}"/>
            </ac:spMkLst>
          </pc:spChg>
          <pc:spChg chg="mod">
            <ac:chgData name="Sanders, Aric W. (Fed)" userId="f93586ee-18cc-47c4-b33d-32456a463ee4" providerId="ADAL" clId="{BD2D5423-9D32-4F53-B23E-D814948F4A5D}" dt="2024-03-07T16:01:52.068" v="44" actId="20577"/>
            <ac:spMkLst>
              <pc:docMk/>
              <pc:sldMasterMk cId="2425190798" sldId="2147483720"/>
              <pc:sldLayoutMk cId="4078043995" sldId="2147483721"/>
              <ac:spMk id="4" creationId="{770F26E3-774F-C958-F5B5-23EC7805ADA8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8"/>
          </a:xfrm>
          <a:prstGeom prst="rect">
            <a:avLst/>
          </a:prstGeom>
        </p:spPr>
        <p:txBody>
          <a:bodyPr vert="horz" lIns="92949" tIns="46475" rIns="92949" bIns="4647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8"/>
          </a:xfrm>
          <a:prstGeom prst="rect">
            <a:avLst/>
          </a:prstGeom>
        </p:spPr>
        <p:txBody>
          <a:bodyPr vert="horz" lIns="92949" tIns="46475" rIns="92949" bIns="46475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5"/>
            <a:ext cx="3026833" cy="465797"/>
          </a:xfrm>
          <a:prstGeom prst="rect">
            <a:avLst/>
          </a:prstGeom>
        </p:spPr>
        <p:txBody>
          <a:bodyPr vert="horz" lIns="92949" tIns="46475" rIns="92949" bIns="4647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5"/>
            <a:ext cx="3026833" cy="465797"/>
          </a:xfrm>
          <a:prstGeom prst="rect">
            <a:avLst/>
          </a:prstGeom>
        </p:spPr>
        <p:txBody>
          <a:bodyPr vert="horz" lIns="92949" tIns="46475" rIns="92949" bIns="46475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8"/>
          </a:xfrm>
          <a:prstGeom prst="rect">
            <a:avLst/>
          </a:prstGeom>
        </p:spPr>
        <p:txBody>
          <a:bodyPr vert="horz" lIns="92949" tIns="46475" rIns="92949" bIns="4647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8"/>
          </a:xfrm>
          <a:prstGeom prst="rect">
            <a:avLst/>
          </a:prstGeom>
        </p:spPr>
        <p:txBody>
          <a:bodyPr vert="horz" lIns="92949" tIns="46475" rIns="92949" bIns="46475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8875"/>
            <a:ext cx="5572125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49" tIns="46475" rIns="92949" bIns="4647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2"/>
            <a:ext cx="5588000" cy="3655456"/>
          </a:xfrm>
          <a:prstGeom prst="rect">
            <a:avLst/>
          </a:prstGeom>
        </p:spPr>
        <p:txBody>
          <a:bodyPr vert="horz" lIns="92949" tIns="46475" rIns="92949" bIns="4647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5"/>
            <a:ext cx="3026833" cy="465797"/>
          </a:xfrm>
          <a:prstGeom prst="rect">
            <a:avLst/>
          </a:prstGeom>
        </p:spPr>
        <p:txBody>
          <a:bodyPr vert="horz" lIns="92949" tIns="46475" rIns="92949" bIns="4647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5"/>
            <a:ext cx="3026833" cy="465797"/>
          </a:xfrm>
          <a:prstGeom prst="rect">
            <a:avLst/>
          </a:prstGeom>
        </p:spPr>
        <p:txBody>
          <a:bodyPr vert="horz" lIns="92949" tIns="46475" rIns="92949" bIns="46475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2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36742D-A9EB-4729-820C-D3F0094F34E9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A6B72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3/7/2024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A6B72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A6B72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478" y="6173937"/>
            <a:ext cx="2005758" cy="6462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26A432-A597-4003-B064-587C217FE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34881" y="6173937"/>
            <a:ext cx="2353356" cy="646232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B0274CCD-AFD0-07AE-993B-C44959B6498D}"/>
              </a:ext>
            </a:extLst>
          </p:cNvPr>
          <p:cNvSpPr txBox="1"/>
          <p:nvPr userDrawn="1"/>
        </p:nvSpPr>
        <p:spPr>
          <a:xfrm>
            <a:off x="3541985" y="-40092"/>
            <a:ext cx="510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/>
              </a:rPr>
              <a:t>08 March 2024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DRAFT – PRE-DECISIONAL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770F26E3-774F-C958-F5B5-23EC7805ADA8}"/>
              </a:ext>
            </a:extLst>
          </p:cNvPr>
          <p:cNvSpPr txBox="1"/>
          <p:nvPr userDrawn="1"/>
        </p:nvSpPr>
        <p:spPr>
          <a:xfrm>
            <a:off x="3541984" y="6550223"/>
            <a:ext cx="510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/>
              </a:rPr>
              <a:t>08 March 2024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DRAFT – PRE-DECISIONAL</a:t>
            </a:r>
          </a:p>
        </p:txBody>
      </p:sp>
    </p:spTree>
    <p:extLst>
      <p:ext uri="{BB962C8B-B14F-4D97-AF65-F5344CB8AC3E}">
        <p14:creationId xmlns:p14="http://schemas.microsoft.com/office/powerpoint/2010/main" val="407804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1C1B-B071-4F9D-AD27-EA443ECBE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7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1C1B-B071-4F9D-AD27-EA443ECBE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54908"/>
            <a:ext cx="8331200" cy="593639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54908"/>
            <a:ext cx="2540000" cy="5936392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232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26" y="6161904"/>
            <a:ext cx="2281265" cy="6462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98F6C1A-0384-45AB-823A-AFEA53B6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46193"/>
            <a:ext cx="10972800" cy="981588"/>
          </a:xfrm>
        </p:spPr>
        <p:txBody>
          <a:bodyPr anchor="t" anchorCtr="0">
            <a:normAutofit/>
          </a:bodyPr>
          <a:lstStyle>
            <a:lvl1pPr>
              <a:defRPr sz="44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" name="Slide Number Placeholder 22">
            <a:extLst>
              <a:ext uri="{FF2B5EF4-FFF2-40B4-BE49-F238E27FC236}">
                <a16:creationId xmlns:a16="http://schemas.microsoft.com/office/drawing/2014/main" id="{7B0F640F-3F14-4FDD-4C99-E56D3525753E}"/>
              </a:ext>
            </a:extLst>
          </p:cNvPr>
          <p:cNvSpPr txBox="1">
            <a:spLocks/>
          </p:cNvSpPr>
          <p:nvPr userDrawn="1"/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621C1B-B071-4F9D-AD27-EA443ECBE0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1C1B-B071-4F9D-AD27-EA443ECBE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0645"/>
            <a:ext cx="10972800" cy="4873891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3845"/>
            <a:ext cx="10972800" cy="1066800"/>
          </a:xfrm>
        </p:spPr>
        <p:txBody>
          <a:bodyPr anchor="t" anchorCtr="0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6" y="6161904"/>
            <a:ext cx="2005758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7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876B81-4824-48CB-8AF4-2FD609BC77D6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A6B72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3/7/2024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A6B72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A6B72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1C1B-B071-4F9D-AD27-EA443ECBE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404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1C1B-B071-4F9D-AD27-EA443ECBE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403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621C1B-B071-4F9D-AD27-EA443ECBE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170821"/>
            <a:ext cx="5389033" cy="442389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1713621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185525"/>
            <a:ext cx="5388864" cy="44091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13621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29068"/>
            <a:ext cx="11176000" cy="1069848"/>
          </a:xfrm>
        </p:spPr>
        <p:txBody>
          <a:bodyPr anchor="t" anchorCtr="0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549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E621C1B-B071-4F9D-AD27-EA443ECBE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6363"/>
            <a:ext cx="10972800" cy="1069848"/>
          </a:xfrm>
        </p:spPr>
        <p:txBody>
          <a:bodyPr anchor="t" anchorCtr="0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F2A4D-010D-4828-946D-368D19EE15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26" y="6161904"/>
            <a:ext cx="2281265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2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1C1B-B071-4F9D-AD27-EA443ECBE04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92936-4951-4030-9B68-1C18EDF7C8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26" y="6161904"/>
            <a:ext cx="2281265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5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1C1B-B071-4F9D-AD27-EA443ECBE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1670869"/>
            <a:ext cx="4511040" cy="4920431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793045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0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1C1B-B071-4F9D-AD27-EA443ECBE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25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E621C1B-B071-4F9D-AD27-EA443ECBE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703163"/>
            <a:ext cx="10972800" cy="487137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636363"/>
            <a:ext cx="10972800" cy="1066800"/>
          </a:xfrm>
          <a:prstGeom prst="rect">
            <a:avLst/>
          </a:prstGeom>
        </p:spPr>
        <p:txBody>
          <a:bodyPr vert="horz" anchor="t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CD3E716-F346-4E36-BA4A-E642E84B1B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7827" y="6439248"/>
            <a:ext cx="1302210" cy="368887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CD591C41-C98A-362B-8A6B-684EED1BDDBB}"/>
              </a:ext>
            </a:extLst>
          </p:cNvPr>
          <p:cNvSpPr txBox="1"/>
          <p:nvPr userDrawn="1"/>
        </p:nvSpPr>
        <p:spPr>
          <a:xfrm>
            <a:off x="3541985" y="-25485"/>
            <a:ext cx="510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/>
              </a:rPr>
              <a:t>08 March 2024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DRAFT – PRE-DECISIONAL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11781B6-C45A-39E6-71CB-C98FDEC54B63}"/>
              </a:ext>
            </a:extLst>
          </p:cNvPr>
          <p:cNvSpPr txBox="1"/>
          <p:nvPr userDrawn="1"/>
        </p:nvSpPr>
        <p:spPr>
          <a:xfrm>
            <a:off x="3541985" y="6574536"/>
            <a:ext cx="510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/>
              </a:rPr>
              <a:t>08 March 2024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DRAFT – PRE-DECISIONAL</a:t>
            </a:r>
          </a:p>
        </p:txBody>
      </p:sp>
    </p:spTree>
    <p:extLst>
      <p:ext uri="{BB962C8B-B14F-4D97-AF65-F5344CB8AC3E}">
        <p14:creationId xmlns:p14="http://schemas.microsoft.com/office/powerpoint/2010/main" val="242519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69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216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ssms/download-sql-server-management-studio-ssms?view=sql-server-ver16" TargetMode="External"/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B34F1-ED9D-0320-02E2-5EE543A2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1C1B-B071-4F9D-AD27-EA443ECBE04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FD6F2-2324-0D32-9AA7-58145386B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just a test database (one sensor over ~ ½ day) automatically transferred from the ITS lab</a:t>
            </a:r>
          </a:p>
          <a:p>
            <a:r>
              <a:rPr lang="en-US" dirty="0"/>
              <a:t>The tier-2 database will have some filter based on validation rules applied.</a:t>
            </a:r>
          </a:p>
          <a:p>
            <a:r>
              <a:rPr lang="en-US" dirty="0"/>
              <a:t>The security constraints will be different.</a:t>
            </a:r>
          </a:p>
          <a:p>
            <a:r>
              <a:rPr lang="en-US" dirty="0"/>
              <a:t>We are focusing on a SQL Database backend with tools to interact with it in python.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D24C2C-9C61-50D2-9E77-A6C1F095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</p:txBody>
      </p:sp>
    </p:spTree>
    <p:extLst>
      <p:ext uri="{BB962C8B-B14F-4D97-AF65-F5344CB8AC3E}">
        <p14:creationId xmlns:p14="http://schemas.microsoft.com/office/powerpoint/2010/main" val="20182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7DB54-4080-F34A-78C8-6E55BB8B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1C1B-B071-4F9D-AD27-EA443ECBE04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94F44-5AEC-392C-B29E-46E8055E3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576" y="1573754"/>
            <a:ext cx="8515205" cy="4873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E1516E-9227-9967-2139-F8EAF65B8E29}"/>
              </a:ext>
            </a:extLst>
          </p:cNvPr>
          <p:cNvSpPr/>
          <p:nvPr/>
        </p:nvSpPr>
        <p:spPr>
          <a:xfrm>
            <a:off x="1585609" y="3939702"/>
            <a:ext cx="3161489" cy="187743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0588DA-2202-8832-FC68-CD95D947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1C1B-B071-4F9D-AD27-EA443ECBE04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9B5A-5E55-C754-6AA8-A4FDA84A4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SQL Server Express - </a:t>
            </a:r>
            <a:r>
              <a:rPr lang="en-US" dirty="0">
                <a:hlinkClick r:id="rId2"/>
              </a:rPr>
              <a:t>https://www.microsoft.com/en-us/sql-server/sql-server-downloads</a:t>
            </a:r>
            <a:r>
              <a:rPr lang="en-US" dirty="0"/>
              <a:t> </a:t>
            </a:r>
          </a:p>
          <a:p>
            <a:r>
              <a:rPr lang="en-US" dirty="0"/>
              <a:t>Download </a:t>
            </a: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SQL Server Management Studio (SSMS) - </a:t>
            </a: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hlinkClick r:id="rId3"/>
              </a:rPr>
              <a:t>https://learn.microsoft.com/en-us/sql/ssms/download-sql-server-management-studio-ssms?view=sql-server-ver16</a:t>
            </a: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Right click on Databases in SSMS and click “Attach…” and select the .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mdf</a:t>
            </a: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 file for the database you want to attach. As shown in the attached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png</a:t>
            </a: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, you will see a message complaining the Transaction log file not found. Click on the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data_pipeline_log.ldf</a:t>
            </a: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 and click the remove button and then click OK to attach the db.</a:t>
            </a:r>
            <a:r>
              <a:rPr lang="en-US" dirty="0">
                <a:solidFill>
                  <a:srgbClr val="242424"/>
                </a:solidFill>
                <a:latin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7EA4A1-5CEA-AE7E-355F-67DC8C67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Database - </a:t>
            </a:r>
            <a:r>
              <a:rPr lang="en-US" dirty="0">
                <a:solidFill>
                  <a:srgbClr val="FF0000"/>
                </a:solidFill>
              </a:rPr>
              <a:t>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60D2BB-2808-9449-8890-A2EC8F9D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1C1B-B071-4F9D-AD27-EA443ECBE04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B04D32-988E-4FCD-6A2E-84BAE664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21D3C6-C0FF-CCAF-300D-62DA8922E528}"/>
              </a:ext>
            </a:extLst>
          </p:cNvPr>
          <p:cNvSpPr/>
          <p:nvPr/>
        </p:nvSpPr>
        <p:spPr>
          <a:xfrm>
            <a:off x="28252" y="1408127"/>
            <a:ext cx="4446471" cy="5099676"/>
          </a:xfrm>
          <a:prstGeom prst="roundRect">
            <a:avLst/>
          </a:prstGeom>
          <a:solidFill>
            <a:srgbClr val="D20404">
              <a:alpha val="4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D75558-C239-2DB3-30BB-6C089F960210}"/>
              </a:ext>
            </a:extLst>
          </p:cNvPr>
          <p:cNvSpPr/>
          <p:nvPr/>
        </p:nvSpPr>
        <p:spPr>
          <a:xfrm>
            <a:off x="4513953" y="1408127"/>
            <a:ext cx="2701882" cy="5099676"/>
          </a:xfrm>
          <a:prstGeom prst="roundRect">
            <a:avLst/>
          </a:prstGeom>
          <a:solidFill>
            <a:srgbClr val="6C676F">
              <a:alpha val="4745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DC7753-C88A-C611-9F77-0334639AF764}"/>
              </a:ext>
            </a:extLst>
          </p:cNvPr>
          <p:cNvSpPr/>
          <p:nvPr/>
        </p:nvSpPr>
        <p:spPr>
          <a:xfrm>
            <a:off x="7255065" y="1408128"/>
            <a:ext cx="4846143" cy="5099676"/>
          </a:xfrm>
          <a:prstGeom prst="roundRect">
            <a:avLst/>
          </a:prstGeom>
          <a:solidFill>
            <a:srgbClr val="B46B22">
              <a:alpha val="4745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029C0-5B38-9D30-4B14-B9FEC2206381}"/>
              </a:ext>
            </a:extLst>
          </p:cNvPr>
          <p:cNvSpPr txBox="1"/>
          <p:nvPr/>
        </p:nvSpPr>
        <p:spPr>
          <a:xfrm>
            <a:off x="1702136" y="138496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00F7F-A7E3-7453-23B6-DF0EC8ACF685}"/>
              </a:ext>
            </a:extLst>
          </p:cNvPr>
          <p:cNvSpPr txBox="1"/>
          <p:nvPr/>
        </p:nvSpPr>
        <p:spPr>
          <a:xfrm>
            <a:off x="5498447" y="1408127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69FE85-B6DB-3DD0-405F-B2AF4D03619D}"/>
              </a:ext>
            </a:extLst>
          </p:cNvPr>
          <p:cNvSpPr txBox="1"/>
          <p:nvPr/>
        </p:nvSpPr>
        <p:spPr>
          <a:xfrm>
            <a:off x="9128402" y="1408127"/>
            <a:ext cx="10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Sensation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9BC5F19B-6480-C84F-BCF6-1074586F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17406"/>
              </p:ext>
            </p:extLst>
          </p:nvPr>
        </p:nvGraphicFramePr>
        <p:xfrm>
          <a:off x="183745" y="2089285"/>
          <a:ext cx="412560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804">
                  <a:extLst>
                    <a:ext uri="{9D8B030D-6E8A-4147-A177-3AD203B41FA5}">
                      <a16:colId xmlns:a16="http://schemas.microsoft.com/office/drawing/2014/main" val="1086467309"/>
                    </a:ext>
                  </a:extLst>
                </a:gridCol>
                <a:gridCol w="2062804">
                  <a:extLst>
                    <a:ext uri="{9D8B030D-6E8A-4147-A177-3AD203B41FA5}">
                      <a16:colId xmlns:a16="http://schemas.microsoft.com/office/drawing/2014/main" val="2139130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06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73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software_version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0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diagnostics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2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digital_filter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ssd_smart_data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1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hardware_revision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69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8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sensor_location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2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sensor_software_revision_history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405358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DAE1A366-472A-9305-02B3-EA7D8B238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45302"/>
              </p:ext>
            </p:extLst>
          </p:nvPr>
        </p:nvGraphicFramePr>
        <p:xfrm>
          <a:off x="4574328" y="2089285"/>
          <a:ext cx="25185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544">
                  <a:extLst>
                    <a:ext uri="{9D8B030D-6E8A-4147-A177-3AD203B41FA5}">
                      <a16:colId xmlns:a16="http://schemas.microsoft.com/office/drawing/2014/main" val="3644493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2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0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channel_status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1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channel_summary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41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provenance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09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rf_calibration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7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165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signal_analyzer_settings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83759"/>
                  </a:ext>
                </a:extLst>
              </a:tr>
            </a:tbl>
          </a:graphicData>
        </a:graphic>
      </p:graphicFrame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1615875F-AD5D-62A3-50A7-756513F49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157444"/>
              </p:ext>
            </p:extLst>
          </p:nvPr>
        </p:nvGraphicFramePr>
        <p:xfrm>
          <a:off x="7419638" y="2012510"/>
          <a:ext cx="45245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260">
                  <a:extLst>
                    <a:ext uri="{9D8B030D-6E8A-4147-A177-3AD203B41FA5}">
                      <a16:colId xmlns:a16="http://schemas.microsoft.com/office/drawing/2014/main" val="1086467309"/>
                    </a:ext>
                  </a:extLst>
                </a:gridCol>
                <a:gridCol w="2262260">
                  <a:extLst>
                    <a:ext uri="{9D8B030D-6E8A-4147-A177-3AD203B41FA5}">
                      <a16:colId xmlns:a16="http://schemas.microsoft.com/office/drawing/2014/main" val="2139130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06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psd_mean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73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pfp_mean_max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psd_median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0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pfp_mean_mean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psd_percentile_25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2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pfp_mean_min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psd_percentile_75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1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pfp_peak_max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psd_percentile_90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69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pfp_peak_mean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psd_percentile_95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8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pfp_peak_min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psd_percentile_99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98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psd_percentile_99p9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9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psd_percentile_99p99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10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time_domain_max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time_domain_mean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88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96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SCT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SCTN" id="{F109C640-7874-4BDD-8EF5-F026D8150B09}" vid="{8EE16090-2821-484C-B723-84EEFC4D50A5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8affc9-6317-4814-9a47-c432c30d0afb" xsi:nil="true"/>
    <lcf76f155ced4ddcb4097134ff3c332f xmlns="465e13a3-a1a4-49e8-a8ff-e0d61f33f90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6EB2521E43E4B8A0F874A7A870F2F" ma:contentTypeVersion="17" ma:contentTypeDescription="Create a new document." ma:contentTypeScope="" ma:versionID="d361be6ab5d2ae13dbb98125dbf2d0b1">
  <xsd:schema xmlns:xsd="http://www.w3.org/2001/XMLSchema" xmlns:xs="http://www.w3.org/2001/XMLSchema" xmlns:p="http://schemas.microsoft.com/office/2006/metadata/properties" xmlns:ns2="465e13a3-a1a4-49e8-a8ff-e0d61f33f908" xmlns:ns3="3e8affc9-6317-4814-9a47-c432c30d0afb" targetNamespace="http://schemas.microsoft.com/office/2006/metadata/properties" ma:root="true" ma:fieldsID="9ef48811dc10ea889a2cc6fdf11e91ea" ns2:_="" ns3:_="">
    <xsd:import namespace="465e13a3-a1a4-49e8-a8ff-e0d61f33f908"/>
    <xsd:import namespace="3e8affc9-6317-4814-9a47-c432c30d0a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TaxCatchAll" minOccurs="0"/>
                <xsd:element ref="ns2:lcf76f155ced4ddcb4097134ff3c332f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5e13a3-a1a4-49e8-a8ff-e0d61f33f9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e6a98a9-4721-402f-9b0e-578e6c4977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affc9-6317-4814-9a47-c432c30d0af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2ec3c435-df5e-4573-8f20-419c3cf4c313}" ma:internalName="TaxCatchAll" ma:showField="CatchAllData" ma:web="3e8affc9-6317-4814-9a47-c432c30d0a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EEAC4F-124A-4448-A98D-FBAB3FAAFF86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3e8affc9-6317-4814-9a47-c432c30d0afb"/>
    <ds:schemaRef ds:uri="465e13a3-a1a4-49e8-a8ff-e0d61f33f90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CBC473C-762A-4B43-87C8-265D249E66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B54CB3-9AFF-4930-8105-3349711295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5e13a3-a1a4-49e8-a8ff-e0d61f33f908"/>
    <ds:schemaRef ds:uri="3e8affc9-6317-4814-9a47-c432c30d0a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NASCTN</Template>
  <TotalTime>41878</TotalTime>
  <Words>324</Words>
  <Application>Microsoft Office PowerPoint</Application>
  <PresentationFormat>Widescreen</PresentationFormat>
  <Paragraphs>61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Wingdings 2</vt:lpstr>
      <vt:lpstr>NASCTN</vt:lpstr>
      <vt:lpstr>Data Pipeline</vt:lpstr>
      <vt:lpstr>PowerPoint Presentation</vt:lpstr>
      <vt:lpstr>Production Database - Prototype</vt:lpstr>
      <vt:lpstr>Tables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Segro, Steve (Fed)</dc:creator>
  <cp:keywords/>
  <cp:lastModifiedBy>Sanders, Aric W. (Fed)</cp:lastModifiedBy>
  <cp:revision>76</cp:revision>
  <cp:lastPrinted>2022-08-23T15:37:41Z</cp:lastPrinted>
  <dcterms:created xsi:type="dcterms:W3CDTF">2020-12-04T17:46:24Z</dcterms:created>
  <dcterms:modified xsi:type="dcterms:W3CDTF">2024-03-08T04:40:56Z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  <property fmtid="{D5CDD505-2E9C-101B-9397-08002B2CF9AE}" pid="3" name="ContentTypeId">
    <vt:lpwstr>0x010100C7C6EB2521E43E4B8A0F874A7A870F2F</vt:lpwstr>
  </property>
  <property fmtid="{D5CDD505-2E9C-101B-9397-08002B2CF9AE}" pid="4" name="MediaServiceImageTags">
    <vt:lpwstr/>
  </property>
</Properties>
</file>