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1" r:id="rId2"/>
    <p:sldId id="278" r:id="rId3"/>
    <p:sldId id="279" r:id="rId4"/>
    <p:sldId id="27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000" autoAdjust="0"/>
  </p:normalViewPr>
  <p:slideViewPr>
    <p:cSldViewPr snapToGrid="0">
      <p:cViewPr varScale="1">
        <p:scale>
          <a:sx n="64" d="100"/>
          <a:sy n="64" d="100"/>
        </p:scale>
        <p:origin x="90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352-733A-488D-BE13-AC40BA6AE34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4C51-51ED-4B76-BE25-2FD79B07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0289D3-B779-4E42-BF18-0EC845688D2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F475-4CC5-4C88-95A2-C909A827E43E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AFA-E0D5-4D84-B2E9-5DB944CDC981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983E-AA78-4179-AF74-0648EF580C6E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4F4-6AAE-4D02-A1FA-1D10F69F847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C66-C39B-4315-B63B-D840F6F959BA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90D-C1D3-4ADF-B9EE-B501B357D53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4B5-5116-4ACE-800F-E3F5E3F90D70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EBCA-8471-4819-8FCF-DC32765F9C9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C568-939D-46A4-90E2-BE69EDA1ECA2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75A1-5F61-4A90-972B-163678D2F18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89D-2239-4E81-9C7B-533257DDE8B0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9D70-55D2-462C-967D-D61343171C15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BEC-880F-4F65-8739-72C03174FD90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017-22E5-406E-8FDE-4DBDD920EB0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6E-3C16-414B-9799-E33E639D732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50E-47BE-419F-BC82-F87570CB9DB2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027923-9DEE-496E-8DF5-8984A13B27F6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2018</a:t>
            </a:r>
          </a:p>
          <a:p>
            <a:r>
              <a:rPr lang="en-GB" dirty="0" smtClean="0"/>
              <a:t>Session </a:t>
            </a:r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 is INTERACTIVE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(By request) What’s the deal with extension methods operating on mocked objects</a:t>
            </a:r>
          </a:p>
          <a:p>
            <a:r>
              <a:rPr lang="en-GB" sz="2400" dirty="0" smtClean="0"/>
              <a:t>Looking at some real world tests from LAPD, including</a:t>
            </a:r>
          </a:p>
          <a:p>
            <a:pPr lvl="1"/>
            <a:r>
              <a:rPr lang="en-GB" sz="2200" dirty="0"/>
              <a:t>Using substitutes instead of fakes</a:t>
            </a:r>
          </a:p>
          <a:p>
            <a:pPr lvl="1"/>
            <a:r>
              <a:rPr lang="en-GB" sz="2200" dirty="0"/>
              <a:t>Dependency injection in tests</a:t>
            </a:r>
          </a:p>
          <a:p>
            <a:pPr lvl="1"/>
            <a:r>
              <a:rPr lang="en-GB" sz="2200" dirty="0" smtClean="0"/>
              <a:t>And more</a:t>
            </a:r>
          </a:p>
          <a:p>
            <a:pPr lvl="1"/>
            <a:r>
              <a:rPr lang="en-GB" sz="2200" dirty="0" smtClean="0"/>
              <a:t>Ask many questions</a:t>
            </a: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They operate just fine on mocks</a:t>
            </a:r>
          </a:p>
          <a:p>
            <a:r>
              <a:rPr lang="en-GB" sz="2400" dirty="0" smtClean="0"/>
              <a:t>But you cannot replace themselves with fakes/mocks</a:t>
            </a:r>
          </a:p>
          <a:p>
            <a:r>
              <a:rPr lang="en-GB" sz="2400" dirty="0" smtClean="0"/>
              <a:t>If you want to, do not use extension methods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smtClean="0"/>
              <a:t>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Get to the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Session </a:t>
            </a:r>
            <a:r>
              <a:rPr lang="en-GB" sz="2400" dirty="0" smtClean="0"/>
              <a:t>5 ideas</a:t>
            </a:r>
            <a:endParaRPr lang="en-GB" sz="2400" dirty="0" smtClean="0"/>
          </a:p>
          <a:p>
            <a:pPr lvl="1"/>
            <a:r>
              <a:rPr lang="en-GB" sz="2000" dirty="0" smtClean="0"/>
              <a:t>Database </a:t>
            </a:r>
            <a:r>
              <a:rPr lang="en-GB" sz="2000" dirty="0" smtClean="0"/>
              <a:t>in </a:t>
            </a:r>
            <a:r>
              <a:rPr lang="en-GB" sz="2000" dirty="0" smtClean="0"/>
              <a:t>tests (or maybe I cannot?)</a:t>
            </a:r>
          </a:p>
          <a:p>
            <a:pPr lvl="1"/>
            <a:r>
              <a:rPr lang="en-GB" sz="2000" dirty="0" smtClean="0"/>
              <a:t>Performance benchmarking</a:t>
            </a:r>
            <a:endParaRPr lang="en-GB" sz="2000" dirty="0" smtClean="0"/>
          </a:p>
          <a:p>
            <a:r>
              <a:rPr lang="en-GB" sz="2400" dirty="0" smtClean="0"/>
              <a:t>Send me requests for topics</a:t>
            </a:r>
          </a:p>
          <a:p>
            <a:r>
              <a:rPr lang="en-GB" sz="2400" dirty="0" smtClean="0"/>
              <a:t>Get in #</a:t>
            </a:r>
            <a:r>
              <a:rPr lang="en-GB" sz="2400" dirty="0" err="1" smtClean="0"/>
              <a:t>dotnet</a:t>
            </a:r>
            <a:r>
              <a:rPr lang="en-GB" sz="2400" dirty="0" smtClean="0"/>
              <a:t> and participate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Send Sander some code for performance benchmarks</a:t>
            </a:r>
          </a:p>
          <a:p>
            <a:r>
              <a:rPr lang="en-GB" sz="2400" dirty="0" smtClean="0"/>
              <a:t>Ideally without external dependencies (DB, Azure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Send a console app project that shows how the code under test is meant to be used in realistic situations</a:t>
            </a:r>
          </a:p>
          <a:p>
            <a:r>
              <a:rPr lang="en-GB" sz="2400" dirty="0" smtClean="0"/>
              <a:t>Deadline</a:t>
            </a:r>
            <a:r>
              <a:rPr lang="en-GB" sz="2400" dirty="0" smtClean="0"/>
              <a:t>: 12:00 on Friday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713</TotalTime>
  <Words>160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Writing tests</vt:lpstr>
      <vt:lpstr>Today is INTERACTIVE DAY</vt:lpstr>
      <vt:lpstr>Mocking extension methods</vt:lpstr>
      <vt:lpstr>Demo time!</vt:lpstr>
      <vt:lpstr>What next</vt:lpstr>
      <vt:lpstr>Homework exercise</vt:lpstr>
    </vt:vector>
  </TitlesOfParts>
  <Company>Axinom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tests</dc:title>
  <dc:creator>Sander Saares</dc:creator>
  <cp:lastModifiedBy>Sander Saares</cp:lastModifiedBy>
  <cp:revision>138</cp:revision>
  <dcterms:created xsi:type="dcterms:W3CDTF">2018-03-19T06:29:04Z</dcterms:created>
  <dcterms:modified xsi:type="dcterms:W3CDTF">2018-04-18T08:34:06Z</dcterms:modified>
</cp:coreProperties>
</file>