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72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of all prove to</a:t>
            </a:r>
            <a:r>
              <a:rPr lang="en-GB" baseline="0" dirty="0" smtClean="0"/>
              <a:t> yourself, possibly also to reviewer of your work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Secondary benefits also exist -&gt; testable code is often high quality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6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much % is spent on tests?</a:t>
            </a:r>
          </a:p>
          <a:p>
            <a:endParaRPr lang="en-GB" dirty="0" smtClean="0"/>
          </a:p>
          <a:p>
            <a:r>
              <a:rPr lang="en-GB" dirty="0" smtClean="0"/>
              <a:t>25% is a good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</a:t>
            </a:r>
          </a:p>
          <a:p>
            <a:endParaRPr lang="en-GB" dirty="0" smtClean="0"/>
          </a:p>
          <a:p>
            <a:r>
              <a:rPr lang="en-GB" dirty="0" smtClean="0"/>
              <a:t>Might fail immediately</a:t>
            </a:r>
            <a:r>
              <a:rPr lang="en-GB" baseline="0" dirty="0" smtClean="0"/>
              <a:t> (proof of correctness failure)</a:t>
            </a:r>
          </a:p>
          <a:p>
            <a:r>
              <a:rPr lang="en-GB" baseline="0" dirty="0" smtClean="0"/>
              <a:t>Might fail later as a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key is in the cost: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* It is not hard to make testable logic and APIs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* It is hard to make testable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Much more about this in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there is not more work, you are doing it wrong!</a:t>
            </a:r>
          </a:p>
          <a:p>
            <a:endParaRPr lang="en-GB" dirty="0" smtClean="0"/>
          </a:p>
          <a:p>
            <a:r>
              <a:rPr lang="en-GB" dirty="0" smtClean="0"/>
              <a:t>Cost</a:t>
            </a:r>
            <a:r>
              <a:rPr lang="en-GB" baseline="0" dirty="0" smtClean="0"/>
              <a:t> will go down because you’ll have the experience to make tests effective part of development process – they guide your development in optimal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7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Go into as much</a:t>
            </a:r>
            <a:r>
              <a:rPr lang="en-GB" baseline="0" dirty="0" smtClean="0"/>
              <a:t> detail as you can – the more you think about it, the more you learn.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FormatService" TargetMode="External"/><Relationship Id="rId2" Type="http://schemas.openxmlformats.org/officeDocument/2006/relationships/hyperlink" Target="https://github.com/sandersaares/Sessions.WritingTests.DummyS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expect when 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Code will be more correct</a:t>
            </a:r>
          </a:p>
          <a:p>
            <a:r>
              <a:rPr lang="en-GB" sz="2400" dirty="0" smtClean="0"/>
              <a:t>There will be more work</a:t>
            </a:r>
          </a:p>
          <a:p>
            <a:r>
              <a:rPr lang="en-GB" sz="2400" dirty="0" smtClean="0"/>
              <a:t>After a few years of test writing experience, cost may go below 100%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to the code!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Session 2 same time next week</a:t>
            </a:r>
          </a:p>
          <a:p>
            <a:pPr lvl="1"/>
            <a:r>
              <a:rPr lang="en-GB" sz="2000" dirty="0" smtClean="0"/>
              <a:t>Writing tests for </a:t>
            </a:r>
            <a:r>
              <a:rPr lang="en-GB" sz="2000" dirty="0" err="1" smtClean="0"/>
              <a:t>FormatService</a:t>
            </a:r>
            <a:endParaRPr lang="en-GB" sz="2000" dirty="0" smtClean="0"/>
          </a:p>
          <a:p>
            <a:pPr lvl="1"/>
            <a:r>
              <a:rPr lang="en-GB" sz="2000" dirty="0" smtClean="0"/>
              <a:t>Basic test data management</a:t>
            </a:r>
          </a:p>
          <a:p>
            <a:r>
              <a:rPr lang="en-GB" sz="2400" dirty="0" smtClean="0"/>
              <a:t>Send me requests for topics</a:t>
            </a:r>
          </a:p>
          <a:p>
            <a:r>
              <a:rPr lang="en-GB" sz="2400" dirty="0" smtClean="0"/>
              <a:t>Get in #</a:t>
            </a:r>
            <a:r>
              <a:rPr lang="en-GB" sz="2400" dirty="0" err="1" smtClean="0"/>
              <a:t>dotnet</a:t>
            </a:r>
            <a:r>
              <a:rPr lang="en-GB" sz="2400" dirty="0" smtClean="0"/>
              <a:t> and participate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Make a </a:t>
            </a:r>
            <a:r>
              <a:rPr lang="en-GB" sz="2400" dirty="0" err="1" smtClean="0"/>
              <a:t>TranslationDictionary</a:t>
            </a:r>
            <a:r>
              <a:rPr lang="en-GB" sz="2400" dirty="0" smtClean="0"/>
              <a:t> class (.NET Core 2.0)</a:t>
            </a:r>
          </a:p>
          <a:p>
            <a:pPr lvl="1"/>
            <a:r>
              <a:rPr lang="en-GB" sz="2200" b="1" dirty="0" smtClean="0"/>
              <a:t>void </a:t>
            </a:r>
            <a:r>
              <a:rPr lang="en-GB" sz="2200" b="1" dirty="0" err="1" smtClean="0"/>
              <a:t>AddEntry</a:t>
            </a:r>
            <a:r>
              <a:rPr lang="en-GB" sz="2200" b="1" dirty="0" smtClean="0"/>
              <a:t>(</a:t>
            </a:r>
            <a:r>
              <a:rPr lang="en-GB" sz="2200" b="1" dirty="0" err="1" smtClean="0"/>
              <a:t>fromWord</a:t>
            </a:r>
            <a:r>
              <a:rPr lang="en-GB" sz="2200" b="1" dirty="0" smtClean="0"/>
              <a:t>, </a:t>
            </a:r>
            <a:r>
              <a:rPr lang="en-GB" sz="2200" b="1" dirty="0" err="1" smtClean="0"/>
              <a:t>fromLanguage</a:t>
            </a:r>
            <a:r>
              <a:rPr lang="en-GB" sz="2200" b="1" dirty="0" smtClean="0"/>
              <a:t>, </a:t>
            </a:r>
            <a:r>
              <a:rPr lang="en-GB" sz="2200" b="1" dirty="0" err="1" smtClean="0"/>
              <a:t>toWord</a:t>
            </a:r>
            <a:r>
              <a:rPr lang="en-GB" sz="2200" b="1" dirty="0" smtClean="0"/>
              <a:t>, </a:t>
            </a:r>
            <a:r>
              <a:rPr lang="en-GB" sz="2200" b="1" dirty="0" err="1" smtClean="0"/>
              <a:t>toLanguage</a:t>
            </a:r>
            <a:r>
              <a:rPr lang="en-GB" sz="2200" b="1" dirty="0" smtClean="0"/>
              <a:t>)</a:t>
            </a:r>
          </a:p>
          <a:p>
            <a:pPr lvl="1"/>
            <a:r>
              <a:rPr lang="en-GB" sz="2200" b="1" dirty="0" smtClean="0"/>
              <a:t>void Remove(word, language)</a:t>
            </a:r>
          </a:p>
          <a:p>
            <a:pPr lvl="1"/>
            <a:r>
              <a:rPr lang="en-GB" sz="2200" b="1" dirty="0" smtClean="0"/>
              <a:t>void Clear()</a:t>
            </a:r>
          </a:p>
          <a:p>
            <a:pPr lvl="1"/>
            <a:r>
              <a:rPr lang="en-GB" sz="2200" b="1" dirty="0"/>
              <a:t>s</a:t>
            </a:r>
            <a:r>
              <a:rPr lang="en-GB" sz="2200" b="1" dirty="0" smtClean="0"/>
              <a:t>tring Translate(</a:t>
            </a:r>
            <a:r>
              <a:rPr lang="en-GB" sz="2200" b="1" dirty="0" err="1" smtClean="0"/>
              <a:t>fromWord</a:t>
            </a:r>
            <a:r>
              <a:rPr lang="en-GB" sz="2200" b="1" dirty="0" smtClean="0"/>
              <a:t>, </a:t>
            </a:r>
            <a:r>
              <a:rPr lang="en-GB" sz="2200" b="1" dirty="0" err="1" smtClean="0"/>
              <a:t>fromLanguage</a:t>
            </a:r>
            <a:r>
              <a:rPr lang="en-GB" sz="2200" b="1" dirty="0" smtClean="0"/>
              <a:t>, </a:t>
            </a:r>
            <a:r>
              <a:rPr lang="en-GB" sz="2200" b="1" dirty="0" err="1" smtClean="0"/>
              <a:t>toLanguage</a:t>
            </a:r>
            <a:r>
              <a:rPr lang="en-GB" sz="2200" b="1" dirty="0" smtClean="0"/>
              <a:t>)</a:t>
            </a:r>
          </a:p>
          <a:p>
            <a:r>
              <a:rPr lang="en-GB" sz="2400" dirty="0" smtClean="0"/>
              <a:t>Write some tests for this class</a:t>
            </a:r>
          </a:p>
          <a:p>
            <a:r>
              <a:rPr lang="en-GB" sz="2400" dirty="0" smtClean="0"/>
              <a:t>Usage from command line is nice to have (but not required)</a:t>
            </a:r>
          </a:p>
          <a:p>
            <a:r>
              <a:rPr lang="en-GB" sz="2400" dirty="0" smtClean="0"/>
              <a:t>Create a GitHub repo and submit to me for review</a:t>
            </a:r>
          </a:p>
          <a:p>
            <a:r>
              <a:rPr lang="en-GB" sz="2400" dirty="0"/>
              <a:t>Deadline: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Supersimple</a:t>
            </a:r>
            <a:r>
              <a:rPr lang="en-GB" sz="2000" dirty="0" smtClean="0"/>
              <a:t> </a:t>
            </a:r>
            <a:r>
              <a:rPr lang="en-GB" sz="2000" dirty="0"/>
              <a:t>dummy example</a:t>
            </a:r>
            <a:br>
              <a:rPr lang="en-GB" sz="2000" dirty="0"/>
            </a:br>
            <a:r>
              <a:rPr lang="en-GB" sz="2000" b="1" dirty="0" smtClean="0">
                <a:hlinkClick r:id="rId2"/>
              </a:rPr>
              <a:t>github.com/</a:t>
            </a:r>
            <a:r>
              <a:rPr lang="en-GB" sz="2000" b="1" dirty="0" err="1" smtClean="0">
                <a:hlinkClick r:id="rId2"/>
              </a:rPr>
              <a:t>sandersaares</a:t>
            </a:r>
            <a:r>
              <a:rPr lang="en-GB" sz="2000" b="1" dirty="0" smtClean="0">
                <a:hlinkClick r:id="rId2"/>
              </a:rPr>
              <a:t>/</a:t>
            </a:r>
            <a:r>
              <a:rPr lang="en-GB" sz="2000" b="1" dirty="0" err="1" smtClean="0">
                <a:hlinkClick r:id="rId2"/>
              </a:rPr>
              <a:t>Sessions.WritingTests.DummySample</a:t>
            </a:r>
            <a:endParaRPr lang="en-GB" sz="2000" b="1" dirty="0" smtClean="0"/>
          </a:p>
          <a:p>
            <a:r>
              <a:rPr lang="en-GB" sz="2000" dirty="0" err="1" smtClean="0"/>
              <a:t>FormatService</a:t>
            </a:r>
            <a:r>
              <a:rPr lang="en-GB" sz="2000" dirty="0"/>
              <a:t> example</a:t>
            </a:r>
            <a:br>
              <a:rPr lang="en-GB" sz="2000" dirty="0"/>
            </a:br>
            <a:r>
              <a:rPr lang="en-GB" sz="2000" b="1" dirty="0" smtClean="0">
                <a:hlinkClick r:id="rId3"/>
              </a:rPr>
              <a:t>github.com/</a:t>
            </a:r>
            <a:r>
              <a:rPr lang="en-GB" sz="2000" b="1" dirty="0" err="1" smtClean="0">
                <a:hlinkClick r:id="rId3"/>
              </a:rPr>
              <a:t>sandersaares</a:t>
            </a:r>
            <a:r>
              <a:rPr lang="en-GB" sz="2000" b="1" dirty="0" smtClean="0">
                <a:hlinkClick r:id="rId3"/>
              </a:rPr>
              <a:t>/</a:t>
            </a:r>
            <a:r>
              <a:rPr lang="en-GB" sz="2000" b="1" dirty="0" err="1" smtClean="0">
                <a:hlinkClick r:id="rId3"/>
              </a:rPr>
              <a:t>Sessions.WritingTests.FormatService</a:t>
            </a:r>
            <a:endParaRPr lang="en-GB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One session per week</a:t>
            </a:r>
          </a:p>
          <a:p>
            <a:r>
              <a:rPr lang="en-GB" sz="2400" dirty="0" smtClean="0"/>
              <a:t>Session 1: introduction and theory; unrealistic samples</a:t>
            </a:r>
          </a:p>
          <a:p>
            <a:r>
              <a:rPr lang="en-GB" sz="2400" dirty="0" smtClean="0"/>
              <a:t>Session 2: writing tests, realistic edition</a:t>
            </a:r>
          </a:p>
          <a:p>
            <a:r>
              <a:rPr lang="en-GB" sz="2400" dirty="0" smtClean="0"/>
              <a:t>Session 3: advanced scenarios and test architecture</a:t>
            </a:r>
          </a:p>
          <a:p>
            <a:r>
              <a:rPr lang="en-GB" sz="2400" dirty="0" smtClean="0"/>
              <a:t>Session 4: performance benchmarking</a:t>
            </a:r>
          </a:p>
          <a:p>
            <a:r>
              <a:rPr lang="en-GB" sz="2400" dirty="0" smtClean="0"/>
              <a:t>Session 5: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Why?</a:t>
            </a:r>
          </a:p>
          <a:p>
            <a:r>
              <a:rPr lang="en-GB" sz="2400" dirty="0" smtClean="0"/>
              <a:t>What?</a:t>
            </a:r>
          </a:p>
          <a:p>
            <a:r>
              <a:rPr lang="en-GB" sz="2400" dirty="0" smtClean="0"/>
              <a:t>How?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first: </a:t>
            </a:r>
            <a:r>
              <a:rPr lang="en-GB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Superbasic</a:t>
            </a:r>
            <a:r>
              <a:rPr lang="en-GB" sz="2800" dirty="0" smtClean="0"/>
              <a:t> introduction: what exactly is a test?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Forces you to write correct code</a:t>
            </a:r>
          </a:p>
          <a:p>
            <a:pPr lvl="1"/>
            <a:r>
              <a:rPr lang="en-GB" sz="2200" dirty="0" smtClean="0"/>
              <a:t>Also serves as proof of correctness</a:t>
            </a:r>
          </a:p>
          <a:p>
            <a:r>
              <a:rPr lang="en-GB" sz="2400" dirty="0" smtClean="0"/>
              <a:t>Detect regressions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worth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Tests cost money</a:t>
            </a:r>
          </a:p>
          <a:p>
            <a:pPr lvl="1"/>
            <a:r>
              <a:rPr lang="en-GB" sz="2000" dirty="0" smtClean="0"/>
              <a:t>Writing</a:t>
            </a:r>
          </a:p>
          <a:p>
            <a:pPr lvl="1"/>
            <a:r>
              <a:rPr lang="en-GB" sz="2000" dirty="0" smtClean="0"/>
              <a:t>Maintaining</a:t>
            </a:r>
          </a:p>
          <a:p>
            <a:r>
              <a:rPr lang="en-GB" sz="2400" dirty="0" smtClean="0"/>
              <a:t>Write valuable tests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valuable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failing test!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 but seriously, what is worth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You must understand what is likely to break</a:t>
            </a:r>
          </a:p>
          <a:p>
            <a:r>
              <a:rPr lang="en-GB" sz="2400" dirty="0" smtClean="0"/>
              <a:t>This requires experience</a:t>
            </a:r>
          </a:p>
          <a:p>
            <a:r>
              <a:rPr lang="en-GB" sz="2400" dirty="0" smtClean="0"/>
              <a:t>Without a good feel, keep it light and simple</a:t>
            </a:r>
          </a:p>
          <a:p>
            <a:pPr lvl="1"/>
            <a:r>
              <a:rPr lang="en-GB" sz="2200" dirty="0" smtClean="0"/>
              <a:t>A little of everything, not much of anything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No, really – what to test?!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Test logic and APIs</a:t>
            </a:r>
          </a:p>
          <a:p>
            <a:r>
              <a:rPr lang="en-GB" sz="2400" dirty="0" smtClean="0"/>
              <a:t>Do not bother testing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</TotalTime>
  <Words>468</Words>
  <Application>Microsoft Office PowerPoint</Application>
  <PresentationFormat>Widescreen</PresentationFormat>
  <Paragraphs>99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Writing tests</vt:lpstr>
      <vt:lpstr>Session plan</vt:lpstr>
      <vt:lpstr>Agenda</vt:lpstr>
      <vt:lpstr>But first: demo time!</vt:lpstr>
      <vt:lpstr>Why write tests?</vt:lpstr>
      <vt:lpstr>What is worth testing?</vt:lpstr>
      <vt:lpstr>What is a valuable test?</vt:lpstr>
      <vt:lpstr>Ok but seriously, what is worth testing?</vt:lpstr>
      <vt:lpstr>No, really – what to test?!</vt:lpstr>
      <vt:lpstr>What to expect when starting out</vt:lpstr>
      <vt:lpstr>Back to the code!</vt:lpstr>
      <vt:lpstr>What next</vt:lpstr>
      <vt:lpstr>Homework exercise</vt:lpstr>
      <vt:lpstr>References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99</cp:revision>
  <dcterms:created xsi:type="dcterms:W3CDTF">2018-03-19T06:29:04Z</dcterms:created>
  <dcterms:modified xsi:type="dcterms:W3CDTF">2018-03-27T12:35:57Z</dcterms:modified>
</cp:coreProperties>
</file>