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71" r:id="rId2"/>
    <p:sldId id="277" r:id="rId3"/>
    <p:sldId id="276" r:id="rId4"/>
    <p:sldId id="268" r:id="rId5"/>
    <p:sldId id="26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4000" autoAdjust="0"/>
  </p:normalViewPr>
  <p:slideViewPr>
    <p:cSldViewPr snapToGrid="0">
      <p:cViewPr varScale="1">
        <p:scale>
          <a:sx n="64" d="100"/>
          <a:sy n="64" d="100"/>
        </p:scale>
        <p:origin x="90" y="29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6352-733A-488D-BE13-AC40BA6AE342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F4C51-51ED-4B76-BE25-2FD79B07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 smtClean="0"/>
              <a:t>Go into as much</a:t>
            </a:r>
            <a:r>
              <a:rPr lang="en-GB" baseline="0" dirty="0" smtClean="0"/>
              <a:t> detail as you can – the more you think about it, the more you learn.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F4C51-51ED-4B76-BE25-2FD79B076F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00289D3-B779-4E42-BF18-0EC845688D24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F475-4CC5-4C88-95A2-C909A827E43E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AFA-E0D5-4D84-B2E9-5DB944CDC981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983E-AA78-4179-AF74-0648EF580C6E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E4F4-6AAE-4D02-A1FA-1D10F69F8477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C66-C39B-4315-B63B-D840F6F959BA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890D-C1D3-4ADF-B9EE-B501B357D537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E4B5-5116-4ACE-800F-E3F5E3F90D70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EBCA-8471-4819-8FCF-DC32765F9C97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C568-939D-46A4-90E2-BE69EDA1ECA2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75A1-5F61-4A90-972B-163678D2F184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89D-2239-4E81-9C7B-533257DDE8B0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9D70-55D2-462C-967D-D61343171C15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CBEC-880F-4F65-8739-72C03174FD90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8017-22E5-406E-8FDE-4DBDD920EB04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1B6E-3C16-414B-9799-E33E639D732B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950E-47BE-419F-BC82-F87570CB9DB2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4027923-9DEE-496E-8DF5-8984A13B27F6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ersaares/Sessions.WritingTests.FormatService" TargetMode="External"/><Relationship Id="rId2" Type="http://schemas.openxmlformats.org/officeDocument/2006/relationships/hyperlink" Target="https://github.com/sandersaares/Sessions.WritingTes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Writing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2018</a:t>
            </a:r>
          </a:p>
          <a:p>
            <a:r>
              <a:rPr lang="en-GB" dirty="0" smtClean="0"/>
              <a:t>Session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Technical side of exercise was OK for all</a:t>
            </a:r>
          </a:p>
          <a:p>
            <a:pPr lvl="1"/>
            <a:r>
              <a:rPr lang="en-GB" dirty="0" smtClean="0"/>
              <a:t>Aaron’s was perhaps the most maintainable code – check it out</a:t>
            </a:r>
          </a:p>
          <a:p>
            <a:r>
              <a:rPr lang="en-GB" dirty="0" smtClean="0"/>
              <a:t>Focus on making a small number of highly valuable test cases</a:t>
            </a:r>
          </a:p>
          <a:p>
            <a:pPr lvl="1"/>
            <a:r>
              <a:rPr lang="en-GB" dirty="0" smtClean="0"/>
              <a:t>For a dictionary, focus on the language-related and text-related aspects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5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Get to the code!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Session </a:t>
            </a:r>
            <a:r>
              <a:rPr lang="en-GB" sz="2400" dirty="0"/>
              <a:t>3</a:t>
            </a:r>
            <a:endParaRPr lang="en-GB" sz="2400" dirty="0" smtClean="0"/>
          </a:p>
          <a:p>
            <a:pPr lvl="1"/>
            <a:r>
              <a:rPr lang="en-GB" sz="2000" dirty="0" smtClean="0"/>
              <a:t>API controller testing</a:t>
            </a:r>
          </a:p>
          <a:p>
            <a:pPr lvl="1"/>
            <a:r>
              <a:rPr lang="en-GB" sz="2000" dirty="0" smtClean="0"/>
              <a:t>Dependency injection</a:t>
            </a:r>
          </a:p>
          <a:p>
            <a:pPr lvl="1"/>
            <a:r>
              <a:rPr lang="en-GB" sz="2000" dirty="0" smtClean="0"/>
              <a:t>Tests and ongoing development</a:t>
            </a:r>
            <a:endParaRPr lang="en-GB" sz="2000" dirty="0"/>
          </a:p>
          <a:p>
            <a:pPr lvl="1"/>
            <a:r>
              <a:rPr lang="en-GB" sz="2000" dirty="0" smtClean="0"/>
              <a:t>Database in tests</a:t>
            </a:r>
          </a:p>
          <a:p>
            <a:r>
              <a:rPr lang="en-GB" sz="2400" dirty="0" smtClean="0"/>
              <a:t>Send me requests for topics</a:t>
            </a:r>
          </a:p>
          <a:p>
            <a:r>
              <a:rPr lang="en-GB" sz="2400" dirty="0" smtClean="0"/>
              <a:t>Get in #</a:t>
            </a:r>
            <a:r>
              <a:rPr lang="en-GB" sz="2400" dirty="0" err="1" smtClean="0"/>
              <a:t>dotnet</a:t>
            </a:r>
            <a:r>
              <a:rPr lang="en-GB" sz="2400" dirty="0" smtClean="0"/>
              <a:t> and participate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Explore the real image formatting codebase in CMS</a:t>
            </a:r>
          </a:p>
          <a:p>
            <a:r>
              <a:rPr lang="en-GB" sz="2400" dirty="0" smtClean="0"/>
              <a:t>Make a plan – how to write tests for it</a:t>
            </a:r>
          </a:p>
          <a:p>
            <a:pPr lvl="1"/>
            <a:r>
              <a:rPr lang="en-GB" sz="1800" dirty="0" smtClean="0"/>
              <a:t>What seems worth testing?</a:t>
            </a:r>
          </a:p>
          <a:p>
            <a:pPr lvl="1"/>
            <a:r>
              <a:rPr lang="en-GB" sz="2000" dirty="0" smtClean="0"/>
              <a:t>Draw the dependency graph</a:t>
            </a:r>
          </a:p>
          <a:p>
            <a:pPr lvl="1"/>
            <a:r>
              <a:rPr lang="en-GB" sz="2000" dirty="0" smtClean="0"/>
              <a:t>What parts of software design need to be changed?</a:t>
            </a:r>
          </a:p>
          <a:p>
            <a:pPr lvl="1"/>
            <a:r>
              <a:rPr lang="en-GB" sz="2000" dirty="0" smtClean="0"/>
              <a:t>Draw the desired dependency graph after changes</a:t>
            </a:r>
          </a:p>
          <a:p>
            <a:r>
              <a:rPr lang="en-GB" sz="2400" dirty="0" smtClean="0"/>
              <a:t>Email me your plans; I will provide feedback to each</a:t>
            </a:r>
          </a:p>
          <a:p>
            <a:r>
              <a:rPr lang="en-GB" sz="2400" dirty="0" smtClean="0"/>
              <a:t>Deadline: 12:00 on Friday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Slides </a:t>
            </a:r>
            <a:r>
              <a:rPr lang="en-GB" sz="2000" dirty="0"/>
              <a:t>and </a:t>
            </a:r>
            <a:r>
              <a:rPr lang="en-GB" sz="2000" dirty="0" smtClean="0"/>
              <a:t>diagrams</a:t>
            </a:r>
            <a:br>
              <a:rPr lang="en-GB" sz="2000" dirty="0" smtClean="0"/>
            </a:br>
            <a:r>
              <a:rPr lang="en-GB" sz="2000" b="1" dirty="0" smtClean="0">
                <a:hlinkClick r:id="rId2"/>
              </a:rPr>
              <a:t>github.com/</a:t>
            </a:r>
            <a:r>
              <a:rPr lang="en-GB" sz="2000" b="1" dirty="0" err="1" smtClean="0">
                <a:hlinkClick r:id="rId2"/>
              </a:rPr>
              <a:t>sandersaares</a:t>
            </a:r>
            <a:r>
              <a:rPr lang="en-GB" sz="2000" b="1" dirty="0" smtClean="0">
                <a:hlinkClick r:id="rId2"/>
              </a:rPr>
              <a:t>/</a:t>
            </a:r>
            <a:r>
              <a:rPr lang="en-GB" sz="2000" b="1" dirty="0" err="1" smtClean="0">
                <a:hlinkClick r:id="rId2"/>
              </a:rPr>
              <a:t>Sessions.WritingTests</a:t>
            </a:r>
            <a:endParaRPr lang="en-GB" sz="2000" b="1" dirty="0" smtClean="0"/>
          </a:p>
          <a:p>
            <a:r>
              <a:rPr lang="en-GB" sz="2000" dirty="0" err="1" smtClean="0"/>
              <a:t>FormatService</a:t>
            </a:r>
            <a:r>
              <a:rPr lang="en-GB" sz="2000" dirty="0" smtClean="0"/>
              <a:t> </a:t>
            </a:r>
            <a:r>
              <a:rPr lang="en-GB" sz="2000" dirty="0"/>
              <a:t>example</a:t>
            </a:r>
            <a:br>
              <a:rPr lang="en-GB" sz="2000" dirty="0"/>
            </a:br>
            <a:r>
              <a:rPr lang="en-GB" sz="2000" b="1" dirty="0" smtClean="0">
                <a:hlinkClick r:id="rId3"/>
              </a:rPr>
              <a:t>github.com/</a:t>
            </a:r>
            <a:r>
              <a:rPr lang="en-GB" sz="2000" b="1" dirty="0" err="1" smtClean="0">
                <a:hlinkClick r:id="rId3"/>
              </a:rPr>
              <a:t>sandersaares</a:t>
            </a:r>
            <a:r>
              <a:rPr lang="en-GB" sz="2000" b="1" dirty="0" smtClean="0">
                <a:hlinkClick r:id="rId3"/>
              </a:rPr>
              <a:t>/</a:t>
            </a:r>
            <a:r>
              <a:rPr lang="en-GB" sz="2000" b="1" dirty="0" err="1" smtClean="0">
                <a:hlinkClick r:id="rId3"/>
              </a:rPr>
              <a:t>Sessions.WritingTests.FormatService</a:t>
            </a:r>
            <a:endParaRPr lang="en-GB" sz="2000" b="1" dirty="0" smtClean="0"/>
          </a:p>
          <a:p>
            <a:pPr lvl="1"/>
            <a:r>
              <a:rPr lang="en-GB" sz="1800" b="1" dirty="0" smtClean="0"/>
              <a:t>master</a:t>
            </a:r>
            <a:r>
              <a:rPr lang="en-GB" sz="1800" dirty="0" smtClean="0"/>
              <a:t> branch – initial version</a:t>
            </a:r>
          </a:p>
          <a:p>
            <a:pPr lvl="1"/>
            <a:r>
              <a:rPr lang="en-GB" sz="1800" b="1" dirty="0" err="1" smtClean="0"/>
              <a:t>lessbad</a:t>
            </a:r>
            <a:r>
              <a:rPr lang="en-GB" sz="1800" b="1" dirty="0" smtClean="0"/>
              <a:t>-fakes</a:t>
            </a:r>
            <a:r>
              <a:rPr lang="en-GB" sz="1800" dirty="0" smtClean="0"/>
              <a:t> </a:t>
            </a:r>
            <a:r>
              <a:rPr lang="en-GB" sz="1800" dirty="0" smtClean="0"/>
              <a:t>branch – after design changes, with </a:t>
            </a:r>
            <a:r>
              <a:rPr lang="en-GB" sz="1800" dirty="0" smtClean="0"/>
              <a:t>tests and fakes</a:t>
            </a:r>
          </a:p>
          <a:p>
            <a:pPr lvl="1"/>
            <a:r>
              <a:rPr lang="en-GB" sz="1800" b="1" dirty="0" err="1" smtClean="0"/>
              <a:t>lessbad</a:t>
            </a:r>
            <a:r>
              <a:rPr lang="en-GB" sz="1800" b="1" dirty="0" smtClean="0"/>
              <a:t>-substitutes</a:t>
            </a:r>
            <a:r>
              <a:rPr lang="en-GB" sz="1800" dirty="0" smtClean="0"/>
              <a:t> </a:t>
            </a:r>
            <a:r>
              <a:rPr lang="en-GB" sz="1800" dirty="0"/>
              <a:t>branch – </a:t>
            </a:r>
            <a:r>
              <a:rPr lang="en-GB" sz="1800" dirty="0" smtClean="0"/>
              <a:t>converted fakes to substitutes</a:t>
            </a:r>
            <a:endParaRPr lang="en-GB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571</TotalTime>
  <Words>177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Writing tests</vt:lpstr>
      <vt:lpstr>Homework review</vt:lpstr>
      <vt:lpstr>Demo time!</vt:lpstr>
      <vt:lpstr>What next</vt:lpstr>
      <vt:lpstr>Homework exercise</vt:lpstr>
      <vt:lpstr>References</vt:lpstr>
    </vt:vector>
  </TitlesOfParts>
  <Company>Axinom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tests</dc:title>
  <dc:creator>Sander Saares</dc:creator>
  <cp:lastModifiedBy>Sander Saares</cp:lastModifiedBy>
  <cp:revision>101</cp:revision>
  <dcterms:created xsi:type="dcterms:W3CDTF">2018-03-19T06:29:04Z</dcterms:created>
  <dcterms:modified xsi:type="dcterms:W3CDTF">2018-03-27T12:49:08Z</dcterms:modified>
</cp:coreProperties>
</file>