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1F5E0-C40F-492C-858C-9D149F49037A}" v="18" dt="2023-11-28T07:39:14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74" autoAdjust="0"/>
  </p:normalViewPr>
  <p:slideViewPr>
    <p:cSldViewPr snapToGrid="0">
      <p:cViewPr varScale="1">
        <p:scale>
          <a:sx n="163" d="100"/>
          <a:sy n="163" d="100"/>
        </p:scale>
        <p:origin x="3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aares" userId="f0641d6a-9f7f-4c60-8d9b-c6696a5ff7f5" providerId="ADAL" clId="{3AE1F5E0-C40F-492C-858C-9D149F49037A}"/>
    <pc:docChg chg="undo custSel addSld delSld modSld">
      <pc:chgData name="Sander Saares" userId="f0641d6a-9f7f-4c60-8d9b-c6696a5ff7f5" providerId="ADAL" clId="{3AE1F5E0-C40F-492C-858C-9D149F49037A}" dt="2023-11-28T07:47:16.535" v="3267" actId="20577"/>
      <pc:docMkLst>
        <pc:docMk/>
      </pc:docMkLst>
      <pc:sldChg chg="addSp delSp modSp new mod setBg modAnim setClrOvrMap modNotesTx">
        <pc:chgData name="Sander Saares" userId="f0641d6a-9f7f-4c60-8d9b-c6696a5ff7f5" providerId="ADAL" clId="{3AE1F5E0-C40F-492C-858C-9D149F49037A}" dt="2023-11-28T06:37:23.044" v="341" actId="27614"/>
        <pc:sldMkLst>
          <pc:docMk/>
          <pc:sldMk cId="1905747866" sldId="257"/>
        </pc:sldMkLst>
        <pc:spChg chg="mod">
          <ac:chgData name="Sander Saares" userId="f0641d6a-9f7f-4c60-8d9b-c6696a5ff7f5" providerId="ADAL" clId="{3AE1F5E0-C40F-492C-858C-9D149F49037A}" dt="2023-11-28T06:37:20.477" v="340" actId="26606"/>
          <ac:spMkLst>
            <pc:docMk/>
            <pc:sldMk cId="1905747866" sldId="257"/>
            <ac:spMk id="2" creationId="{70BA1BFE-E867-BC3D-6B09-62376C29FAE8}"/>
          </ac:spMkLst>
        </pc:spChg>
        <pc:spChg chg="mod">
          <ac:chgData name="Sander Saares" userId="f0641d6a-9f7f-4c60-8d9b-c6696a5ff7f5" providerId="ADAL" clId="{3AE1F5E0-C40F-492C-858C-9D149F49037A}" dt="2023-11-28T06:37:20.477" v="340" actId="26606"/>
          <ac:spMkLst>
            <pc:docMk/>
            <pc:sldMk cId="1905747866" sldId="257"/>
            <ac:spMk id="3" creationId="{8D1CAB31-35D4-F93E-868E-8F9E2A18A0EE}"/>
          </ac:spMkLst>
        </pc:spChg>
        <pc:spChg chg="add del">
          <ac:chgData name="Sander Saares" userId="f0641d6a-9f7f-4c60-8d9b-c6696a5ff7f5" providerId="ADAL" clId="{3AE1F5E0-C40F-492C-858C-9D149F49037A}" dt="2023-11-28T06:37:16.021" v="338"/>
          <ac:spMkLst>
            <pc:docMk/>
            <pc:sldMk cId="1905747866" sldId="257"/>
            <ac:spMk id="4" creationId="{64F6FCCC-7455-15AC-B5E1-70C0455AC1F8}"/>
          </ac:spMkLst>
        </pc:spChg>
        <pc:spChg chg="add">
          <ac:chgData name="Sander Saares" userId="f0641d6a-9f7f-4c60-8d9b-c6696a5ff7f5" providerId="ADAL" clId="{3AE1F5E0-C40F-492C-858C-9D149F49037A}" dt="2023-11-28T06:37:20.477" v="340" actId="26606"/>
          <ac:spMkLst>
            <pc:docMk/>
            <pc:sldMk cId="1905747866" sldId="257"/>
            <ac:spMk id="10" creationId="{F8B556C4-7E49-4C36-845D-FC58F507345E}"/>
          </ac:spMkLst>
        </pc:spChg>
        <pc:picChg chg="add mod ord">
          <ac:chgData name="Sander Saares" userId="f0641d6a-9f7f-4c60-8d9b-c6696a5ff7f5" providerId="ADAL" clId="{3AE1F5E0-C40F-492C-858C-9D149F49037A}" dt="2023-11-28T06:37:23.044" v="341" actId="27614"/>
          <ac:picMkLst>
            <pc:docMk/>
            <pc:sldMk cId="1905747866" sldId="257"/>
            <ac:picMk id="5" creationId="{77996EFB-EF34-E243-826B-C4FE781E4440}"/>
          </ac:picMkLst>
        </pc:picChg>
      </pc:sldChg>
      <pc:sldChg chg="new del">
        <pc:chgData name="Sander Saares" userId="f0641d6a-9f7f-4c60-8d9b-c6696a5ff7f5" providerId="ADAL" clId="{3AE1F5E0-C40F-492C-858C-9D149F49037A}" dt="2023-11-28T06:32:15.443" v="202" actId="47"/>
        <pc:sldMkLst>
          <pc:docMk/>
          <pc:sldMk cId="296314803" sldId="258"/>
        </pc:sldMkLst>
      </pc:sldChg>
      <pc:sldChg chg="modSp new del mod">
        <pc:chgData name="Sander Saares" userId="f0641d6a-9f7f-4c60-8d9b-c6696a5ff7f5" providerId="ADAL" clId="{3AE1F5E0-C40F-492C-858C-9D149F49037A}" dt="2023-11-28T06:25:40.329" v="70" actId="47"/>
        <pc:sldMkLst>
          <pc:docMk/>
          <pc:sldMk cId="1481058385" sldId="258"/>
        </pc:sldMkLst>
        <pc:spChg chg="mod">
          <ac:chgData name="Sander Saares" userId="f0641d6a-9f7f-4c60-8d9b-c6696a5ff7f5" providerId="ADAL" clId="{3AE1F5E0-C40F-492C-858C-9D149F49037A}" dt="2023-11-28T06:25:23.513" v="43" actId="20577"/>
          <ac:spMkLst>
            <pc:docMk/>
            <pc:sldMk cId="1481058385" sldId="258"/>
            <ac:spMk id="2" creationId="{9905A34E-DA0A-8690-CCF5-181C70BBDD2C}"/>
          </ac:spMkLst>
        </pc:spChg>
        <pc:spChg chg="mod">
          <ac:chgData name="Sander Saares" userId="f0641d6a-9f7f-4c60-8d9b-c6696a5ff7f5" providerId="ADAL" clId="{3AE1F5E0-C40F-492C-858C-9D149F49037A}" dt="2023-11-28T06:25:29.355" v="69" actId="20577"/>
          <ac:spMkLst>
            <pc:docMk/>
            <pc:sldMk cId="1481058385" sldId="258"/>
            <ac:spMk id="3" creationId="{ED10E022-C637-5E09-A5D4-A7D867617F4C}"/>
          </ac:spMkLst>
        </pc:spChg>
      </pc:sldChg>
      <pc:sldChg chg="addSp delSp modSp new mod setBg addAnim delAnim setClrOvrMap modNotesTx">
        <pc:chgData name="Sander Saares" userId="f0641d6a-9f7f-4c60-8d9b-c6696a5ff7f5" providerId="ADAL" clId="{3AE1F5E0-C40F-492C-858C-9D149F49037A}" dt="2023-11-28T07:08:08.938" v="1242" actId="20577"/>
        <pc:sldMkLst>
          <pc:docMk/>
          <pc:sldMk cId="1749641295" sldId="258"/>
        </pc:sldMkLst>
        <pc:spChg chg="mod ord">
          <ac:chgData name="Sander Saares" userId="f0641d6a-9f7f-4c60-8d9b-c6696a5ff7f5" providerId="ADAL" clId="{3AE1F5E0-C40F-492C-858C-9D149F49037A}" dt="2023-11-28T06:39:25.158" v="416" actId="26606"/>
          <ac:spMkLst>
            <pc:docMk/>
            <pc:sldMk cId="1749641295" sldId="258"/>
            <ac:spMk id="2" creationId="{390B5A2A-E23E-AF52-3AF6-2F87204FAC64}"/>
          </ac:spMkLst>
        </pc:spChg>
        <pc:spChg chg="add del">
          <ac:chgData name="Sander Saares" userId="f0641d6a-9f7f-4c60-8d9b-c6696a5ff7f5" providerId="ADAL" clId="{3AE1F5E0-C40F-492C-858C-9D149F49037A}" dt="2023-11-28T06:39:11.713" v="410"/>
          <ac:spMkLst>
            <pc:docMk/>
            <pc:sldMk cId="1749641295" sldId="258"/>
            <ac:spMk id="3" creationId="{D201CAA0-78B1-B3ED-05D0-5670701CC941}"/>
          </ac:spMkLst>
        </pc:spChg>
        <pc:spChg chg="add del">
          <ac:chgData name="Sander Saares" userId="f0641d6a-9f7f-4c60-8d9b-c6696a5ff7f5" providerId="ADAL" clId="{3AE1F5E0-C40F-492C-858C-9D149F49037A}" dt="2023-11-28T06:39:20.279" v="414" actId="26606"/>
          <ac:spMkLst>
            <pc:docMk/>
            <pc:sldMk cId="1749641295" sldId="258"/>
            <ac:spMk id="13" creationId="{B709ADC9-6EAF-4268-9415-1ED5ECFA2218}"/>
          </ac:spMkLst>
        </pc:spChg>
        <pc:spChg chg="add del">
          <ac:chgData name="Sander Saares" userId="f0641d6a-9f7f-4c60-8d9b-c6696a5ff7f5" providerId="ADAL" clId="{3AE1F5E0-C40F-492C-858C-9D149F49037A}" dt="2023-11-28T06:39:25.158" v="416" actId="26606"/>
          <ac:spMkLst>
            <pc:docMk/>
            <pc:sldMk cId="1749641295" sldId="258"/>
            <ac:spMk id="15" creationId="{69C1BB7B-F21E-41A2-B30C-D8507B960282}"/>
          </ac:spMkLst>
        </pc:spChg>
        <pc:spChg chg="add del">
          <ac:chgData name="Sander Saares" userId="f0641d6a-9f7f-4c60-8d9b-c6696a5ff7f5" providerId="ADAL" clId="{3AE1F5E0-C40F-492C-858C-9D149F49037A}" dt="2023-11-28T06:39:25.158" v="416" actId="26606"/>
          <ac:spMkLst>
            <pc:docMk/>
            <pc:sldMk cId="1749641295" sldId="258"/>
            <ac:spMk id="17" creationId="{DF6D7DDE-F8A1-4105-9729-F9EB5F81A360}"/>
          </ac:spMkLst>
        </pc:spChg>
        <pc:spChg chg="add del">
          <ac:chgData name="Sander Saares" userId="f0641d6a-9f7f-4c60-8d9b-c6696a5ff7f5" providerId="ADAL" clId="{3AE1F5E0-C40F-492C-858C-9D149F49037A}" dt="2023-11-28T06:39:25.158" v="416" actId="26606"/>
          <ac:spMkLst>
            <pc:docMk/>
            <pc:sldMk cId="1749641295" sldId="258"/>
            <ac:spMk id="20" creationId="{310B1DD0-264A-47E3-A16A-C87AFA51E68A}"/>
          </ac:spMkLst>
        </pc:spChg>
        <pc:spChg chg="add">
          <ac:chgData name="Sander Saares" userId="f0641d6a-9f7f-4c60-8d9b-c6696a5ff7f5" providerId="ADAL" clId="{3AE1F5E0-C40F-492C-858C-9D149F49037A}" dt="2023-11-28T06:39:25.158" v="416" actId="26606"/>
          <ac:spMkLst>
            <pc:docMk/>
            <pc:sldMk cId="1749641295" sldId="258"/>
            <ac:spMk id="29" creationId="{B709ADC9-6EAF-4268-9415-1ED5ECFA2218}"/>
          </ac:spMkLst>
        </pc:spChg>
        <pc:grpChg chg="add del">
          <ac:chgData name="Sander Saares" userId="f0641d6a-9f7f-4c60-8d9b-c6696a5ff7f5" providerId="ADAL" clId="{3AE1F5E0-C40F-492C-858C-9D149F49037A}" dt="2023-11-28T06:39:20.279" v="414" actId="26606"/>
          <ac:grpSpMkLst>
            <pc:docMk/>
            <pc:sldMk cId="1749641295" sldId="258"/>
            <ac:grpSpMk id="9" creationId="{9D9D6BF1-DFF2-4526-9D13-BF339D8C4163}"/>
          </ac:grpSpMkLst>
        </pc:grpChg>
        <pc:grpChg chg="add del">
          <ac:chgData name="Sander Saares" userId="f0641d6a-9f7f-4c60-8d9b-c6696a5ff7f5" providerId="ADAL" clId="{3AE1F5E0-C40F-492C-858C-9D149F49037A}" dt="2023-11-28T06:39:25.158" v="416" actId="26606"/>
          <ac:grpSpMkLst>
            <pc:docMk/>
            <pc:sldMk cId="1749641295" sldId="258"/>
            <ac:grpSpMk id="16" creationId="{9D9D6BF1-DFF2-4526-9D13-BF339D8C4163}"/>
          </ac:grpSpMkLst>
        </pc:grpChg>
        <pc:grpChg chg="add">
          <ac:chgData name="Sander Saares" userId="f0641d6a-9f7f-4c60-8d9b-c6696a5ff7f5" providerId="ADAL" clId="{3AE1F5E0-C40F-492C-858C-9D149F49037A}" dt="2023-11-28T06:39:25.158" v="416" actId="26606"/>
          <ac:grpSpMkLst>
            <pc:docMk/>
            <pc:sldMk cId="1749641295" sldId="258"/>
            <ac:grpSpMk id="25" creationId="{9D9D6BF1-DFF2-4526-9D13-BF339D8C4163}"/>
          </ac:grpSpMkLst>
        </pc:grpChg>
        <pc:picChg chg="add mod">
          <ac:chgData name="Sander Saares" userId="f0641d6a-9f7f-4c60-8d9b-c6696a5ff7f5" providerId="ADAL" clId="{3AE1F5E0-C40F-492C-858C-9D149F49037A}" dt="2023-11-28T06:39:25.158" v="416" actId="26606"/>
          <ac:picMkLst>
            <pc:docMk/>
            <pc:sldMk cId="1749641295" sldId="258"/>
            <ac:picMk id="4" creationId="{4EF1BC97-D9A0-8FBC-1334-00C928F1C344}"/>
          </ac:picMkLst>
        </pc:picChg>
      </pc:sldChg>
      <pc:sldChg chg="modSp new mod modNotesTx">
        <pc:chgData name="Sander Saares" userId="f0641d6a-9f7f-4c60-8d9b-c6696a5ff7f5" providerId="ADAL" clId="{3AE1F5E0-C40F-492C-858C-9D149F49037A}" dt="2023-11-28T07:37:45.401" v="3014" actId="20577"/>
        <pc:sldMkLst>
          <pc:docMk/>
          <pc:sldMk cId="1083186408" sldId="259"/>
        </pc:sldMkLst>
        <pc:spChg chg="mod">
          <ac:chgData name="Sander Saares" userId="f0641d6a-9f7f-4c60-8d9b-c6696a5ff7f5" providerId="ADAL" clId="{3AE1F5E0-C40F-492C-858C-9D149F49037A}" dt="2023-11-28T07:37:45.401" v="3014" actId="20577"/>
          <ac:spMkLst>
            <pc:docMk/>
            <pc:sldMk cId="1083186408" sldId="259"/>
            <ac:spMk id="2" creationId="{A0B342AA-8914-D972-D4FC-2683AFAAB38D}"/>
          </ac:spMkLst>
        </pc:spChg>
        <pc:spChg chg="mod">
          <ac:chgData name="Sander Saares" userId="f0641d6a-9f7f-4c60-8d9b-c6696a5ff7f5" providerId="ADAL" clId="{3AE1F5E0-C40F-492C-858C-9D149F49037A}" dt="2023-11-28T06:55:28.992" v="1094" actId="20577"/>
          <ac:spMkLst>
            <pc:docMk/>
            <pc:sldMk cId="1083186408" sldId="259"/>
            <ac:spMk id="3" creationId="{4BAC15F4-1164-132C-A85F-95A7FF3099DB}"/>
          </ac:spMkLst>
        </pc:spChg>
      </pc:sldChg>
      <pc:sldChg chg="modSp new mod">
        <pc:chgData name="Sander Saares" userId="f0641d6a-9f7f-4c60-8d9b-c6696a5ff7f5" providerId="ADAL" clId="{3AE1F5E0-C40F-492C-858C-9D149F49037A}" dt="2023-11-28T07:37:48.138" v="3019" actId="20577"/>
        <pc:sldMkLst>
          <pc:docMk/>
          <pc:sldMk cId="2368989487" sldId="260"/>
        </pc:sldMkLst>
        <pc:spChg chg="mod">
          <ac:chgData name="Sander Saares" userId="f0641d6a-9f7f-4c60-8d9b-c6696a5ff7f5" providerId="ADAL" clId="{3AE1F5E0-C40F-492C-858C-9D149F49037A}" dt="2023-11-28T07:37:48.138" v="3019" actId="20577"/>
          <ac:spMkLst>
            <pc:docMk/>
            <pc:sldMk cId="2368989487" sldId="260"/>
            <ac:spMk id="2" creationId="{B55CA986-6646-41BB-BBD0-19D5FBD2C182}"/>
          </ac:spMkLst>
        </pc:spChg>
        <pc:spChg chg="mod">
          <ac:chgData name="Sander Saares" userId="f0641d6a-9f7f-4c60-8d9b-c6696a5ff7f5" providerId="ADAL" clId="{3AE1F5E0-C40F-492C-858C-9D149F49037A}" dt="2023-11-28T07:17:10.802" v="2000" actId="20577"/>
          <ac:spMkLst>
            <pc:docMk/>
            <pc:sldMk cId="2368989487" sldId="260"/>
            <ac:spMk id="3" creationId="{786BC240-B119-8016-7FD0-221C5254CC16}"/>
          </ac:spMkLst>
        </pc:spChg>
      </pc:sldChg>
      <pc:sldChg chg="modSp new mod">
        <pc:chgData name="Sander Saares" userId="f0641d6a-9f7f-4c60-8d9b-c6696a5ff7f5" providerId="ADAL" clId="{3AE1F5E0-C40F-492C-858C-9D149F49037A}" dt="2023-11-28T07:37:50.698" v="3024" actId="20577"/>
        <pc:sldMkLst>
          <pc:docMk/>
          <pc:sldMk cId="3234314373" sldId="261"/>
        </pc:sldMkLst>
        <pc:spChg chg="mod">
          <ac:chgData name="Sander Saares" userId="f0641d6a-9f7f-4c60-8d9b-c6696a5ff7f5" providerId="ADAL" clId="{3AE1F5E0-C40F-492C-858C-9D149F49037A}" dt="2023-11-28T07:37:50.698" v="3024" actId="20577"/>
          <ac:spMkLst>
            <pc:docMk/>
            <pc:sldMk cId="3234314373" sldId="261"/>
            <ac:spMk id="2" creationId="{9E4ED061-B27A-F728-0668-E5F8BB8C13C3}"/>
          </ac:spMkLst>
        </pc:spChg>
        <pc:spChg chg="mod">
          <ac:chgData name="Sander Saares" userId="f0641d6a-9f7f-4c60-8d9b-c6696a5ff7f5" providerId="ADAL" clId="{3AE1F5E0-C40F-492C-858C-9D149F49037A}" dt="2023-11-28T07:12:30.340" v="1690" actId="403"/>
          <ac:spMkLst>
            <pc:docMk/>
            <pc:sldMk cId="3234314373" sldId="261"/>
            <ac:spMk id="3" creationId="{46E6B5D2-5434-F233-C15A-A789C0B0813C}"/>
          </ac:spMkLst>
        </pc:spChg>
      </pc:sldChg>
      <pc:sldChg chg="modSp new mod">
        <pc:chgData name="Sander Saares" userId="f0641d6a-9f7f-4c60-8d9b-c6696a5ff7f5" providerId="ADAL" clId="{3AE1F5E0-C40F-492C-858C-9D149F49037A}" dt="2023-11-28T07:37:53.735" v="3029" actId="20577"/>
        <pc:sldMkLst>
          <pc:docMk/>
          <pc:sldMk cId="2597486752" sldId="262"/>
        </pc:sldMkLst>
        <pc:spChg chg="mod">
          <ac:chgData name="Sander Saares" userId="f0641d6a-9f7f-4c60-8d9b-c6696a5ff7f5" providerId="ADAL" clId="{3AE1F5E0-C40F-492C-858C-9D149F49037A}" dt="2023-11-28T07:37:53.735" v="3029" actId="20577"/>
          <ac:spMkLst>
            <pc:docMk/>
            <pc:sldMk cId="2597486752" sldId="262"/>
            <ac:spMk id="2" creationId="{1D9BB9D2-0867-AF91-39B8-9A4B403A0039}"/>
          </ac:spMkLst>
        </pc:spChg>
        <pc:spChg chg="mod">
          <ac:chgData name="Sander Saares" userId="f0641d6a-9f7f-4c60-8d9b-c6696a5ff7f5" providerId="ADAL" clId="{3AE1F5E0-C40F-492C-858C-9D149F49037A}" dt="2023-11-28T07:18:11.149" v="2169" actId="20577"/>
          <ac:spMkLst>
            <pc:docMk/>
            <pc:sldMk cId="2597486752" sldId="262"/>
            <ac:spMk id="3" creationId="{81482DB0-F146-0C65-7226-65DA2CE20E1F}"/>
          </ac:spMkLst>
        </pc:spChg>
      </pc:sldChg>
      <pc:sldChg chg="modSp new mod">
        <pc:chgData name="Sander Saares" userId="f0641d6a-9f7f-4c60-8d9b-c6696a5ff7f5" providerId="ADAL" clId="{3AE1F5E0-C40F-492C-858C-9D149F49037A}" dt="2023-11-28T07:37:56.357" v="3034" actId="20577"/>
        <pc:sldMkLst>
          <pc:docMk/>
          <pc:sldMk cId="2923047238" sldId="263"/>
        </pc:sldMkLst>
        <pc:spChg chg="mod">
          <ac:chgData name="Sander Saares" userId="f0641d6a-9f7f-4c60-8d9b-c6696a5ff7f5" providerId="ADAL" clId="{3AE1F5E0-C40F-492C-858C-9D149F49037A}" dt="2023-11-28T07:37:56.357" v="3034" actId="20577"/>
          <ac:spMkLst>
            <pc:docMk/>
            <pc:sldMk cId="2923047238" sldId="263"/>
            <ac:spMk id="2" creationId="{0E40629E-E29C-1979-FDDD-F3491369F371}"/>
          </ac:spMkLst>
        </pc:spChg>
        <pc:spChg chg="mod">
          <ac:chgData name="Sander Saares" userId="f0641d6a-9f7f-4c60-8d9b-c6696a5ff7f5" providerId="ADAL" clId="{3AE1F5E0-C40F-492C-858C-9D149F49037A}" dt="2023-11-28T07:24:22.768" v="2678" actId="313"/>
          <ac:spMkLst>
            <pc:docMk/>
            <pc:sldMk cId="2923047238" sldId="263"/>
            <ac:spMk id="3" creationId="{AE0BB5C7-17D8-6A05-FC42-B4CB9FA85578}"/>
          </ac:spMkLst>
        </pc:spChg>
      </pc:sldChg>
      <pc:sldChg chg="addSp delSp modSp new mod">
        <pc:chgData name="Sander Saares" userId="f0641d6a-9f7f-4c60-8d9b-c6696a5ff7f5" providerId="ADAL" clId="{3AE1F5E0-C40F-492C-858C-9D149F49037A}" dt="2023-11-28T07:47:16.535" v="3267" actId="20577"/>
        <pc:sldMkLst>
          <pc:docMk/>
          <pc:sldMk cId="1845471747" sldId="264"/>
        </pc:sldMkLst>
        <pc:spChg chg="mod">
          <ac:chgData name="Sander Saares" userId="f0641d6a-9f7f-4c60-8d9b-c6696a5ff7f5" providerId="ADAL" clId="{3AE1F5E0-C40F-492C-858C-9D149F49037A}" dt="2023-11-28T07:27:48.388" v="3001" actId="20577"/>
          <ac:spMkLst>
            <pc:docMk/>
            <pc:sldMk cId="1845471747" sldId="264"/>
            <ac:spMk id="2" creationId="{C4E4D47E-4686-721B-607B-DF489CC64323}"/>
          </ac:spMkLst>
        </pc:spChg>
        <pc:spChg chg="del">
          <ac:chgData name="Sander Saares" userId="f0641d6a-9f7f-4c60-8d9b-c6696a5ff7f5" providerId="ADAL" clId="{3AE1F5E0-C40F-492C-858C-9D149F49037A}" dt="2023-11-28T07:24:43.624" v="2690" actId="3680"/>
          <ac:spMkLst>
            <pc:docMk/>
            <pc:sldMk cId="1845471747" sldId="264"/>
            <ac:spMk id="3" creationId="{9B98CA25-5FA0-106A-F30B-A9106D891D5C}"/>
          </ac:spMkLst>
        </pc:spChg>
        <pc:spChg chg="add del mod">
          <ac:chgData name="Sander Saares" userId="f0641d6a-9f7f-4c60-8d9b-c6696a5ff7f5" providerId="ADAL" clId="{3AE1F5E0-C40F-492C-858C-9D149F49037A}" dt="2023-11-28T07:25:26.515" v="2769" actId="3680"/>
          <ac:spMkLst>
            <pc:docMk/>
            <pc:sldMk cId="1845471747" sldId="264"/>
            <ac:spMk id="6" creationId="{588A8D03-3BAF-09FB-2567-A70A4D5C77F8}"/>
          </ac:spMkLst>
        </pc:spChg>
        <pc:graphicFrameChg chg="add del mod ord modGraphic">
          <ac:chgData name="Sander Saares" userId="f0641d6a-9f7f-4c60-8d9b-c6696a5ff7f5" providerId="ADAL" clId="{3AE1F5E0-C40F-492C-858C-9D149F49037A}" dt="2023-11-28T07:25:13.026" v="2768" actId="478"/>
          <ac:graphicFrameMkLst>
            <pc:docMk/>
            <pc:sldMk cId="1845471747" sldId="264"/>
            <ac:graphicFrameMk id="4" creationId="{33740B67-2CDC-8F5E-91D5-B206E0C74D7A}"/>
          </ac:graphicFrameMkLst>
        </pc:graphicFrameChg>
        <pc:graphicFrameChg chg="add mod ord modGraphic">
          <ac:chgData name="Sander Saares" userId="f0641d6a-9f7f-4c60-8d9b-c6696a5ff7f5" providerId="ADAL" clId="{3AE1F5E0-C40F-492C-858C-9D149F49037A}" dt="2023-11-28T07:47:16.535" v="3267" actId="20577"/>
          <ac:graphicFrameMkLst>
            <pc:docMk/>
            <pc:sldMk cId="1845471747" sldId="264"/>
            <ac:graphicFrameMk id="7" creationId="{06408B98-4DAE-6BD9-4D43-3C4B99F16C37}"/>
          </ac:graphicFrameMkLst>
        </pc:graphicFrameChg>
      </pc:sldChg>
      <pc:sldChg chg="modSp new mod">
        <pc:chgData name="Sander Saares" userId="f0641d6a-9f7f-4c60-8d9b-c6696a5ff7f5" providerId="ADAL" clId="{3AE1F5E0-C40F-492C-858C-9D149F49037A}" dt="2023-11-28T07:27:24.548" v="2984" actId="403"/>
        <pc:sldMkLst>
          <pc:docMk/>
          <pc:sldMk cId="1306350425" sldId="265"/>
        </pc:sldMkLst>
        <pc:spChg chg="mod">
          <ac:chgData name="Sander Saares" userId="f0641d6a-9f7f-4c60-8d9b-c6696a5ff7f5" providerId="ADAL" clId="{3AE1F5E0-C40F-492C-858C-9D149F49037A}" dt="2023-11-28T07:26:50.717" v="2831" actId="20577"/>
          <ac:spMkLst>
            <pc:docMk/>
            <pc:sldMk cId="1306350425" sldId="265"/>
            <ac:spMk id="2" creationId="{1C4106FC-054E-27DD-5FCE-C17A91FA6ED8}"/>
          </ac:spMkLst>
        </pc:spChg>
        <pc:spChg chg="mod">
          <ac:chgData name="Sander Saares" userId="f0641d6a-9f7f-4c60-8d9b-c6696a5ff7f5" providerId="ADAL" clId="{3AE1F5E0-C40F-492C-858C-9D149F49037A}" dt="2023-11-28T07:27:24.548" v="2984" actId="403"/>
          <ac:spMkLst>
            <pc:docMk/>
            <pc:sldMk cId="1306350425" sldId="265"/>
            <ac:spMk id="3" creationId="{3219FB2D-D7C0-D7B0-9E63-DBF2BCF1B62D}"/>
          </ac:spMkLst>
        </pc:spChg>
      </pc:sldChg>
      <pc:sldChg chg="modSp new mod">
        <pc:chgData name="Sander Saares" userId="f0641d6a-9f7f-4c60-8d9b-c6696a5ff7f5" providerId="ADAL" clId="{3AE1F5E0-C40F-492C-858C-9D149F49037A}" dt="2023-11-28T07:38:44.854" v="3177" actId="20577"/>
        <pc:sldMkLst>
          <pc:docMk/>
          <pc:sldMk cId="3080871615" sldId="266"/>
        </pc:sldMkLst>
        <pc:spChg chg="mod">
          <ac:chgData name="Sander Saares" userId="f0641d6a-9f7f-4c60-8d9b-c6696a5ff7f5" providerId="ADAL" clId="{3AE1F5E0-C40F-492C-858C-9D149F49037A}" dt="2023-11-28T07:38:03.569" v="3064" actId="20577"/>
          <ac:spMkLst>
            <pc:docMk/>
            <pc:sldMk cId="3080871615" sldId="266"/>
            <ac:spMk id="2" creationId="{E8BF9251-BE3D-2DFB-4F6F-6A24D3082B4D}"/>
          </ac:spMkLst>
        </pc:spChg>
        <pc:spChg chg="mod">
          <ac:chgData name="Sander Saares" userId="f0641d6a-9f7f-4c60-8d9b-c6696a5ff7f5" providerId="ADAL" clId="{3AE1F5E0-C40F-492C-858C-9D149F49037A}" dt="2023-11-28T07:38:44.854" v="3177" actId="20577"/>
          <ac:spMkLst>
            <pc:docMk/>
            <pc:sldMk cId="3080871615" sldId="266"/>
            <ac:spMk id="3" creationId="{F0F8A498-D5F1-0171-57C6-358DCBB08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21013-7B7B-44FB-963F-46A6EDF8C780}" type="datetimeFigureOut">
              <a:rPr lang="et-EE" smtClean="0"/>
              <a:t>28.11.2023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DDC9-CE64-49FB-8F81-49518B2A15B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729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DDC9-CE64-49FB-8F81-49518B2A15B6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1597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Is this code correct?</a:t>
            </a:r>
          </a:p>
          <a:p>
            <a:pPr marL="228600" indent="-228600">
              <a:buAutoNum type="arabicPeriod"/>
            </a:pPr>
            <a:r>
              <a:rPr lang="en-US" dirty="0"/>
              <a:t>Is this typical C# code?</a:t>
            </a:r>
          </a:p>
          <a:p>
            <a:pPr marL="228600" indent="-228600">
              <a:buAutoNum type="arabicPeriod"/>
            </a:pPr>
            <a:r>
              <a:rPr lang="en-US" dirty="0"/>
              <a:t>How many memory allocations does it make, for 20€? (13 + 1)</a:t>
            </a:r>
          </a:p>
          <a:p>
            <a:pPr marL="228600" indent="-228600">
              <a:buAutoNum type="arabicPeriod"/>
            </a:pPr>
            <a:r>
              <a:rPr lang="en-US" dirty="0"/>
              <a:t>How much faster will the function be after optimization? (5x, later)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DDC9-CE64-49FB-8F81-49518B2A15B6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2309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DDC9-CE64-49FB-8F81-49518B2A15B6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2561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DDC9-CE64-49FB-8F81-49518B2A15B6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524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DDC9-CE64-49FB-8F81-49518B2A15B6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06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EA56-3F2B-9439-44B2-AD30CA7B8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tips for easy C# optimization</a:t>
            </a:r>
            <a:endParaRPr lang="et-E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2D7D0-6E7B-96F0-6953-DDCEB6800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Sander Saares, November 2023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441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06FC-054E-27DD-5FCE-C17A91FA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remains?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FB2D-D7C0-D7B0-9E63-DBF2BCF1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 machine box if </a:t>
            </a:r>
            <a:r>
              <a:rPr lang="en-US" sz="2800" dirty="0" err="1"/>
              <a:t>WriteAsync</a:t>
            </a:r>
            <a:r>
              <a:rPr lang="en-US" sz="2800" dirty="0"/>
              <a:t>() completes asynchronously</a:t>
            </a:r>
          </a:p>
          <a:p>
            <a:r>
              <a:rPr lang="en-US" sz="2800" dirty="0"/>
              <a:t>By design – truly asynchronous calls require allocation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130635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D47E-4686-721B-607B-DF489CC6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</a:t>
            </a:r>
            <a:endParaRPr lang="et-E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6408B98-4DAE-6BD9-4D43-3C4B99F16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77493"/>
              </p:ext>
            </p:extLst>
          </p:nvPr>
        </p:nvGraphicFramePr>
        <p:xfrm>
          <a:off x="1371600" y="2286000"/>
          <a:ext cx="960119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669252801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73962757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63107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CPU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Memory</a:t>
                      </a:r>
                      <a:endParaRPr lang="et-E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6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Original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100%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100%</a:t>
                      </a:r>
                      <a:endParaRPr lang="et-E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9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 step 1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125%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83%</a:t>
                      </a:r>
                      <a:endParaRPr lang="et-E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 step 2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36%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61%</a:t>
                      </a:r>
                      <a:endParaRPr lang="et-E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5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 step 3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38%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52%</a:t>
                      </a:r>
                      <a:endParaRPr lang="et-E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0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 step 4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28%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1%</a:t>
                      </a:r>
                      <a:endParaRPr lang="et-E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 step 5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20%</a:t>
                      </a:r>
                      <a:endParaRPr lang="et-E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0%</a:t>
                      </a:r>
                      <a:endParaRPr lang="et-E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2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47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on a mountain with a giant octopus in the clouds&#10;&#10;Description automatically generated">
            <a:extLst>
              <a:ext uri="{FF2B5EF4-FFF2-40B4-BE49-F238E27FC236}">
                <a16:creationId xmlns:a16="http://schemas.microsoft.com/office/drawing/2014/main" id="{77996EFB-EF34-E243-826B-C4FE781E4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008" b="2974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A1BFE-E867-BC3D-6B09-62376C29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Top 5 tips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AB31-35D4-F93E-868E-8F9E2A18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not allocate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not allocate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not allocate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not allocate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not allocate memory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4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t-EE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t-EE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1BC97-D9A0-8FBC-1334-00C928F1C3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3810" b="1994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B5A2A-E23E-AF52-3AF6-2F87204F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74964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9251-BE3D-2DFB-4F6F-6A24D308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strategy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A498-D5F1-0171-57C6-358DCBB0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Eliminate ALL memory allocation</a:t>
            </a:r>
          </a:p>
          <a:p>
            <a:r>
              <a:rPr lang="en-US" sz="2800" dirty="0"/>
              <a:t>Step by step walkthrough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308087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42AA-8914-D972-D4FC-2683AFAA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 1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5F4-1164-132C-A85F-95A7FF30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not split the string, only process the suffix</a:t>
            </a:r>
          </a:p>
          <a:p>
            <a:r>
              <a:rPr lang="en-US" sz="2800" dirty="0"/>
              <a:t>Saves 3 allocations</a:t>
            </a:r>
          </a:p>
          <a:p>
            <a:pPr lvl="1"/>
            <a:r>
              <a:rPr lang="en-US" sz="2800" dirty="0"/>
              <a:t>string[] components</a:t>
            </a:r>
          </a:p>
          <a:p>
            <a:pPr lvl="1"/>
            <a:r>
              <a:rPr lang="en-US" sz="2800" dirty="0"/>
              <a:t>[0] (the “3.”)</a:t>
            </a:r>
          </a:p>
          <a:p>
            <a:pPr lvl="1"/>
            <a:r>
              <a:rPr lang="en-US" sz="2800" dirty="0"/>
              <a:t>[1] (the fractional part)</a:t>
            </a:r>
          </a:p>
        </p:txBody>
      </p:sp>
    </p:spTree>
    <p:extLst>
      <p:ext uri="{BB962C8B-B14F-4D97-AF65-F5344CB8AC3E}">
        <p14:creationId xmlns:p14="http://schemas.microsoft.com/office/powerpoint/2010/main" val="108318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A986-6646-41BB-BBD0-19D5FBD2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 2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C240-B119-8016-7FD0-221C5254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not use LINQ</a:t>
            </a:r>
          </a:p>
          <a:p>
            <a:r>
              <a:rPr lang="en-US" sz="2800" dirty="0"/>
              <a:t>Saves 5 allocations</a:t>
            </a:r>
          </a:p>
          <a:p>
            <a:pPr lvl="1"/>
            <a:r>
              <a:rPr lang="en-US" sz="2800" dirty="0"/>
              <a:t>A closure for ‘</a:t>
            </a:r>
            <a:r>
              <a:rPr lang="en-US" sz="2800" dirty="0" err="1"/>
              <a:t>censoredNumbercount</a:t>
            </a:r>
            <a:r>
              <a:rPr lang="en-US" sz="2800" dirty="0"/>
              <a:t>’ and ‘previous’</a:t>
            </a:r>
          </a:p>
          <a:p>
            <a:pPr lvl="1"/>
            <a:r>
              <a:rPr lang="en-US" sz="2800" dirty="0"/>
              <a:t>A delegate for the lambda</a:t>
            </a:r>
          </a:p>
          <a:p>
            <a:pPr lvl="1"/>
            <a:r>
              <a:rPr lang="en-US" sz="2800" dirty="0"/>
              <a:t>A char[][] allocated in LINQ internal logic</a:t>
            </a:r>
          </a:p>
          <a:p>
            <a:pPr lvl="1"/>
            <a:r>
              <a:rPr lang="en-US" sz="2800" dirty="0"/>
              <a:t>An iterator allocated in LINQ internal logic</a:t>
            </a:r>
          </a:p>
          <a:p>
            <a:pPr lvl="1"/>
            <a:r>
              <a:rPr lang="en-US" sz="2800" dirty="0"/>
              <a:t>A char-enumerator to iterate the string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36898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D061-B27A-F728-0668-E5F8BB8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 3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B5D2-5434-F233-C15A-A789C0B0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not use .NET APIs that allocate memory</a:t>
            </a:r>
          </a:p>
          <a:p>
            <a:pPr lvl="1"/>
            <a:r>
              <a:rPr lang="en-US" sz="2800" dirty="0"/>
              <a:t>byte[] </a:t>
            </a:r>
            <a:r>
              <a:rPr lang="en-US" sz="2800" dirty="0" err="1"/>
              <a:t>Encoding.GetBytes</a:t>
            </a:r>
            <a:r>
              <a:rPr lang="en-US" sz="2800" dirty="0"/>
              <a:t>(string)</a:t>
            </a:r>
          </a:p>
          <a:p>
            <a:r>
              <a:rPr lang="en-US" sz="2800" dirty="0"/>
              <a:t>Most .NET APIs offer allocation-free alternatives</a:t>
            </a:r>
          </a:p>
          <a:p>
            <a:pPr lvl="1"/>
            <a:r>
              <a:rPr lang="en-US" sz="2800" dirty="0"/>
              <a:t>int </a:t>
            </a:r>
            <a:r>
              <a:rPr lang="en-US" sz="2800" dirty="0" err="1"/>
              <a:t>Encoding.GetBytes</a:t>
            </a:r>
            <a:r>
              <a:rPr lang="en-US" sz="2800" dirty="0"/>
              <a:t>(string, Memory&lt;byte&gt;)</a:t>
            </a:r>
          </a:p>
          <a:p>
            <a:r>
              <a:rPr lang="en-US" sz="2800" dirty="0"/>
              <a:t>Saves 1 allocation</a:t>
            </a:r>
          </a:p>
          <a:p>
            <a:pPr lvl="1"/>
            <a:r>
              <a:rPr lang="en-US" sz="2800" dirty="0"/>
              <a:t>byte[] for the UTF-8 encoded string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323431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B9D2-0867-AF91-39B8-9A4B403A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 4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2DB0-F146-0C65-7226-65DA2CE2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9492"/>
            <a:ext cx="9601200" cy="4067908"/>
          </a:xfrm>
        </p:spPr>
        <p:txBody>
          <a:bodyPr>
            <a:normAutofit/>
          </a:bodyPr>
          <a:lstStyle/>
          <a:p>
            <a:r>
              <a:rPr lang="en-US" sz="2800" dirty="0"/>
              <a:t>Pi consists of pure ASCII characters</a:t>
            </a:r>
          </a:p>
          <a:p>
            <a:r>
              <a:rPr lang="en-US" sz="2800" dirty="0"/>
              <a:t>This means we do not need string/char – treat it as bytes!</a:t>
            </a:r>
          </a:p>
          <a:p>
            <a:r>
              <a:rPr lang="en-US" sz="2800" dirty="0"/>
              <a:t>Convert to byte[] immediately and censor in-place</a:t>
            </a:r>
          </a:p>
          <a:p>
            <a:r>
              <a:rPr lang="en-US" sz="2800" dirty="0"/>
              <a:t>Saves 3 allocations</a:t>
            </a:r>
          </a:p>
          <a:p>
            <a:pPr lvl="1"/>
            <a:r>
              <a:rPr lang="en-US" sz="2800" dirty="0"/>
              <a:t>char[] for </a:t>
            </a:r>
            <a:r>
              <a:rPr lang="en-US" sz="2800" dirty="0" err="1"/>
              <a:t>censoredChars</a:t>
            </a:r>
            <a:endParaRPr lang="en-US" sz="2800" dirty="0"/>
          </a:p>
          <a:p>
            <a:pPr lvl="1"/>
            <a:r>
              <a:rPr lang="en-US" sz="2800" dirty="0"/>
              <a:t>string for </a:t>
            </a:r>
            <a:r>
              <a:rPr lang="en-US" sz="2800" dirty="0" err="1"/>
              <a:t>censoredChars</a:t>
            </a:r>
            <a:r>
              <a:rPr lang="en-US" sz="2800" dirty="0"/>
              <a:t> </a:t>
            </a:r>
            <a:r>
              <a:rPr lang="en-US" sz="2800" dirty="0" err="1"/>
              <a:t>stringification</a:t>
            </a:r>
            <a:endParaRPr lang="en-US" sz="2800" dirty="0"/>
          </a:p>
          <a:p>
            <a:pPr lvl="1"/>
            <a:r>
              <a:rPr lang="en-US" sz="2800" dirty="0"/>
              <a:t>string for final result with “3.” prefix</a:t>
            </a:r>
          </a:p>
        </p:txBody>
      </p:sp>
    </p:spTree>
    <p:extLst>
      <p:ext uri="{BB962C8B-B14F-4D97-AF65-F5344CB8AC3E}">
        <p14:creationId xmlns:p14="http://schemas.microsoft.com/office/powerpoint/2010/main" val="259748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629E-E29C-1979-FDDD-F34913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 5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B5C7-17D8-6A05-FC42-B4CB9FA8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5015"/>
            <a:ext cx="10216662" cy="4132385"/>
          </a:xfrm>
        </p:spPr>
        <p:txBody>
          <a:bodyPr>
            <a:normAutofit/>
          </a:bodyPr>
          <a:lstStyle/>
          <a:p>
            <a:r>
              <a:rPr lang="en-US" sz="2800" dirty="0"/>
              <a:t>All async methods we call return </a:t>
            </a:r>
            <a:r>
              <a:rPr lang="en-US" sz="2800" dirty="0" err="1"/>
              <a:t>ValueTask</a:t>
            </a:r>
            <a:endParaRPr lang="en-US" sz="2800" dirty="0"/>
          </a:p>
          <a:p>
            <a:pPr lvl="1"/>
            <a:r>
              <a:rPr lang="en-US" sz="2800" dirty="0" err="1"/>
              <a:t>ValueTask</a:t>
            </a:r>
            <a:r>
              <a:rPr lang="en-US" sz="2800" dirty="0"/>
              <a:t> </a:t>
            </a:r>
            <a:r>
              <a:rPr lang="en-US" sz="2800" dirty="0" err="1"/>
              <a:t>Stream.WriteAsync</a:t>
            </a:r>
            <a:r>
              <a:rPr lang="en-US" sz="2800" dirty="0"/>
              <a:t>(</a:t>
            </a:r>
            <a:r>
              <a:rPr lang="en-US" sz="2800" dirty="0" err="1"/>
              <a:t>ReadOnlyMemory</a:t>
            </a:r>
            <a:r>
              <a:rPr lang="en-US" sz="2800" dirty="0"/>
              <a:t>&lt;byte&gt;, CT)</a:t>
            </a:r>
          </a:p>
          <a:p>
            <a:r>
              <a:rPr lang="en-US" sz="2800" dirty="0" err="1"/>
              <a:t>ValueTask</a:t>
            </a:r>
            <a:r>
              <a:rPr lang="en-US" sz="2800" dirty="0"/>
              <a:t> means “synchronous 90% of the time”</a:t>
            </a:r>
          </a:p>
          <a:p>
            <a:r>
              <a:rPr lang="en-US" sz="2800" dirty="0"/>
              <a:t>Prefer returning </a:t>
            </a:r>
            <a:r>
              <a:rPr lang="en-US" sz="2800" dirty="0" err="1"/>
              <a:t>ValueTask</a:t>
            </a:r>
            <a:r>
              <a:rPr lang="en-US" sz="2800" dirty="0"/>
              <a:t> if all async calls return </a:t>
            </a:r>
            <a:r>
              <a:rPr lang="en-US" sz="2800" dirty="0" err="1"/>
              <a:t>ValueTask</a:t>
            </a:r>
            <a:endParaRPr lang="en-US" sz="2800" dirty="0"/>
          </a:p>
          <a:p>
            <a:r>
              <a:rPr lang="en-US" sz="2800" dirty="0"/>
              <a:t>Saves 1 allocation</a:t>
            </a:r>
          </a:p>
          <a:p>
            <a:pPr lvl="1"/>
            <a:r>
              <a:rPr lang="en-US" sz="2800" dirty="0"/>
              <a:t>Task&lt;int&gt; for the return value</a:t>
            </a:r>
          </a:p>
        </p:txBody>
      </p:sp>
    </p:spTree>
    <p:extLst>
      <p:ext uri="{BB962C8B-B14F-4D97-AF65-F5344CB8AC3E}">
        <p14:creationId xmlns:p14="http://schemas.microsoft.com/office/powerpoint/2010/main" val="29230472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{75836422-AA50-452D-B196-8B3B5F6D340D}tf10001105</Template>
  <TotalTime>84</TotalTime>
  <Words>391</Words>
  <Application>Microsoft Office PowerPoint</Application>
  <PresentationFormat>Widescreen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Franklin Gothic Book</vt:lpstr>
      <vt:lpstr>Crop</vt:lpstr>
      <vt:lpstr>Top tips for easy C# optimization</vt:lpstr>
      <vt:lpstr>Top 5 tips</vt:lpstr>
      <vt:lpstr>Code review</vt:lpstr>
      <vt:lpstr>Optimization strategy</vt:lpstr>
      <vt:lpstr>Optimization step 1</vt:lpstr>
      <vt:lpstr>Optimization step 2</vt:lpstr>
      <vt:lpstr>Optimization step 3</vt:lpstr>
      <vt:lpstr>Optimization step 4</vt:lpstr>
      <vt:lpstr>Optimization step 5</vt:lpstr>
      <vt:lpstr>What remains?</vt:lpstr>
      <vt:lpstr>Benchmark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tips for easy C# optimization</dc:title>
  <dc:creator>Sander Saares</dc:creator>
  <cp:lastModifiedBy>Sander Saares</cp:lastModifiedBy>
  <cp:revision>1</cp:revision>
  <dcterms:created xsi:type="dcterms:W3CDTF">2023-11-28T06:24:17Z</dcterms:created>
  <dcterms:modified xsi:type="dcterms:W3CDTF">2023-11-28T07:48:28Z</dcterms:modified>
</cp:coreProperties>
</file>