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5" r:id="rId9"/>
    <p:sldId id="262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D7A2C9-6B69-40A3-88A0-7855907E1CF4}">
          <p14:sldIdLst>
            <p14:sldId id="256"/>
            <p14:sldId id="257"/>
            <p14:sldId id="259"/>
            <p14:sldId id="258"/>
            <p14:sldId id="260"/>
            <p14:sldId id="264"/>
            <p14:sldId id="261"/>
            <p14:sldId id="265"/>
            <p14:sldId id="262"/>
            <p14:sldId id="266"/>
            <p14:sldId id="263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Sævig Eriksen" userId="2da4b7b7-d8b8-4b75-9017-f672d4ad080d" providerId="ADAL" clId="{69F880E9-B167-4345-A5E8-21D432C122E3}"/>
    <pc:docChg chg="custSel addSld modSld sldOrd addSection delSection modSection">
      <pc:chgData name="Sander Sævig Eriksen" userId="2da4b7b7-d8b8-4b75-9017-f672d4ad080d" providerId="ADAL" clId="{69F880E9-B167-4345-A5E8-21D432C122E3}" dt="2025-03-26T08:19:53.983" v="1785" actId="20577"/>
      <pc:docMkLst>
        <pc:docMk/>
      </pc:docMkLst>
      <pc:sldChg chg="modSp mod">
        <pc:chgData name="Sander Sævig Eriksen" userId="2da4b7b7-d8b8-4b75-9017-f672d4ad080d" providerId="ADAL" clId="{69F880E9-B167-4345-A5E8-21D432C122E3}" dt="2025-03-26T07:26:59.086" v="64" actId="20577"/>
        <pc:sldMkLst>
          <pc:docMk/>
          <pc:sldMk cId="3310188062" sldId="257"/>
        </pc:sldMkLst>
        <pc:spChg chg="mod">
          <ac:chgData name="Sander Sævig Eriksen" userId="2da4b7b7-d8b8-4b75-9017-f672d4ad080d" providerId="ADAL" clId="{69F880E9-B167-4345-A5E8-21D432C122E3}" dt="2025-03-26T07:25:53.020" v="7" actId="20577"/>
          <ac:spMkLst>
            <pc:docMk/>
            <pc:sldMk cId="3310188062" sldId="257"/>
            <ac:spMk id="2" creationId="{7D9ACCA5-DBD3-0D49-61E6-522B5C4F2E13}"/>
          </ac:spMkLst>
        </pc:spChg>
        <pc:spChg chg="mod">
          <ac:chgData name="Sander Sævig Eriksen" userId="2da4b7b7-d8b8-4b75-9017-f672d4ad080d" providerId="ADAL" clId="{69F880E9-B167-4345-A5E8-21D432C122E3}" dt="2025-03-26T07:26:59.086" v="64" actId="20577"/>
          <ac:spMkLst>
            <pc:docMk/>
            <pc:sldMk cId="3310188062" sldId="257"/>
            <ac:spMk id="3" creationId="{20518D65-8D12-0B8E-FF25-59A925397F4D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6:03.348" v="390" actId="20577"/>
        <pc:sldMkLst>
          <pc:docMk/>
          <pc:sldMk cId="2243722391" sldId="258"/>
        </pc:sldMkLst>
        <pc:spChg chg="mod">
          <ac:chgData name="Sander Sævig Eriksen" userId="2da4b7b7-d8b8-4b75-9017-f672d4ad080d" providerId="ADAL" clId="{69F880E9-B167-4345-A5E8-21D432C122E3}" dt="2025-03-26T07:31:00.632" v="118" actId="20577"/>
          <ac:spMkLst>
            <pc:docMk/>
            <pc:sldMk cId="2243722391" sldId="258"/>
            <ac:spMk id="2" creationId="{2EC69C85-C969-1BC5-6AE7-AD2165DD9C13}"/>
          </ac:spMkLst>
        </pc:spChg>
        <pc:spChg chg="mod">
          <ac:chgData name="Sander Sævig Eriksen" userId="2da4b7b7-d8b8-4b75-9017-f672d4ad080d" providerId="ADAL" clId="{69F880E9-B167-4345-A5E8-21D432C122E3}" dt="2025-03-26T07:36:03.348" v="390" actId="20577"/>
          <ac:spMkLst>
            <pc:docMk/>
            <pc:sldMk cId="2243722391" sldId="258"/>
            <ac:spMk id="3" creationId="{89D8E8A5-B69A-78FD-101C-8E29EC420823}"/>
          </ac:spMkLst>
        </pc:spChg>
      </pc:sldChg>
      <pc:sldChg chg="addSp delSp modSp new mod ord modClrScheme chgLayout">
        <pc:chgData name="Sander Sævig Eriksen" userId="2da4b7b7-d8b8-4b75-9017-f672d4ad080d" providerId="ADAL" clId="{69F880E9-B167-4345-A5E8-21D432C122E3}" dt="2025-03-26T07:30:36.260" v="105"/>
        <pc:sldMkLst>
          <pc:docMk/>
          <pc:sldMk cId="2764983961" sldId="259"/>
        </pc:sldMkLst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2" creationId="{0A76E94D-BBD6-D202-0E63-5C1FC6E43764}"/>
          </ac:spMkLst>
        </pc:spChg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3" creationId="{2B5898B7-A6C7-DA61-E3FF-67D880883BB8}"/>
          </ac:spMkLst>
        </pc:spChg>
        <pc:spChg chg="add mod ord">
          <ac:chgData name="Sander Sævig Eriksen" userId="2da4b7b7-d8b8-4b75-9017-f672d4ad080d" providerId="ADAL" clId="{69F880E9-B167-4345-A5E8-21D432C122E3}" dt="2025-03-26T07:30:32.158" v="103" actId="20577"/>
          <ac:spMkLst>
            <pc:docMk/>
            <pc:sldMk cId="2764983961" sldId="259"/>
            <ac:spMk id="4" creationId="{3FB6D529-D066-ABCB-A37B-F711A64CDBEE}"/>
          </ac:spMkLst>
        </pc:spChg>
        <pc:spChg chg="add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5" creationId="{6BBC60DC-0B26-C772-B3C9-179505A29F80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9:00.452" v="635" actId="20577"/>
        <pc:sldMkLst>
          <pc:docMk/>
          <pc:sldMk cId="2090806150" sldId="260"/>
        </pc:sldMkLst>
        <pc:spChg chg="mod">
          <ac:chgData name="Sander Sævig Eriksen" userId="2da4b7b7-d8b8-4b75-9017-f672d4ad080d" providerId="ADAL" clId="{69F880E9-B167-4345-A5E8-21D432C122E3}" dt="2025-03-26T07:37:12.476" v="420" actId="20577"/>
          <ac:spMkLst>
            <pc:docMk/>
            <pc:sldMk cId="2090806150" sldId="260"/>
            <ac:spMk id="2" creationId="{2335B545-4F73-4B53-9535-464A5303CECC}"/>
          </ac:spMkLst>
        </pc:spChg>
        <pc:spChg chg="mod">
          <ac:chgData name="Sander Sævig Eriksen" userId="2da4b7b7-d8b8-4b75-9017-f672d4ad080d" providerId="ADAL" clId="{69F880E9-B167-4345-A5E8-21D432C122E3}" dt="2025-03-26T07:39:00.452" v="635" actId="20577"/>
          <ac:spMkLst>
            <pc:docMk/>
            <pc:sldMk cId="2090806150" sldId="260"/>
            <ac:spMk id="3" creationId="{7129C30A-33B3-B867-0E57-84817D5FD97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05:37.498" v="860" actId="20577"/>
        <pc:sldMkLst>
          <pc:docMk/>
          <pc:sldMk cId="216445117" sldId="261"/>
        </pc:sldMkLst>
        <pc:spChg chg="mod">
          <ac:chgData name="Sander Sævig Eriksen" userId="2da4b7b7-d8b8-4b75-9017-f672d4ad080d" providerId="ADAL" clId="{69F880E9-B167-4345-A5E8-21D432C122E3}" dt="2025-03-26T07:39:53.459" v="656" actId="20577"/>
          <ac:spMkLst>
            <pc:docMk/>
            <pc:sldMk cId="216445117" sldId="261"/>
            <ac:spMk id="2" creationId="{D6E08181-FD15-78CC-D56A-C3D5B4331E16}"/>
          </ac:spMkLst>
        </pc:spChg>
        <pc:spChg chg="mod">
          <ac:chgData name="Sander Sævig Eriksen" userId="2da4b7b7-d8b8-4b75-9017-f672d4ad080d" providerId="ADAL" clId="{69F880E9-B167-4345-A5E8-21D432C122E3}" dt="2025-03-26T08:05:37.498" v="860" actId="20577"/>
          <ac:spMkLst>
            <pc:docMk/>
            <pc:sldMk cId="216445117" sldId="261"/>
            <ac:spMk id="3" creationId="{7A4AB9B8-0D4F-4050-030E-6769AC5A4B93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2:41.684" v="1232" actId="20577"/>
        <pc:sldMkLst>
          <pc:docMk/>
          <pc:sldMk cId="1617147414" sldId="262"/>
        </pc:sldMkLst>
        <pc:spChg chg="mod">
          <ac:chgData name="Sander Sævig Eriksen" userId="2da4b7b7-d8b8-4b75-9017-f672d4ad080d" providerId="ADAL" clId="{69F880E9-B167-4345-A5E8-21D432C122E3}" dt="2025-03-26T08:06:33.904" v="897" actId="20577"/>
          <ac:spMkLst>
            <pc:docMk/>
            <pc:sldMk cId="1617147414" sldId="262"/>
            <ac:spMk id="2" creationId="{EDEC6D8A-B3ED-C6D2-8995-11FFFA77FFB4}"/>
          </ac:spMkLst>
        </pc:spChg>
        <pc:spChg chg="mod">
          <ac:chgData name="Sander Sævig Eriksen" userId="2da4b7b7-d8b8-4b75-9017-f672d4ad080d" providerId="ADAL" clId="{69F880E9-B167-4345-A5E8-21D432C122E3}" dt="2025-03-26T08:12:41.684" v="1232" actId="20577"/>
          <ac:spMkLst>
            <pc:docMk/>
            <pc:sldMk cId="1617147414" sldId="262"/>
            <ac:spMk id="3" creationId="{CE41D449-0059-29E8-257A-B1EEA512E592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4:45.832" v="1442" actId="20577"/>
        <pc:sldMkLst>
          <pc:docMk/>
          <pc:sldMk cId="6333379" sldId="263"/>
        </pc:sldMkLst>
        <pc:spChg chg="mod">
          <ac:chgData name="Sander Sævig Eriksen" userId="2da4b7b7-d8b8-4b75-9017-f672d4ad080d" providerId="ADAL" clId="{69F880E9-B167-4345-A5E8-21D432C122E3}" dt="2025-03-26T08:08:34.427" v="1107" actId="20577"/>
          <ac:spMkLst>
            <pc:docMk/>
            <pc:sldMk cId="6333379" sldId="263"/>
            <ac:spMk id="2" creationId="{10397AED-9578-36B3-9AF2-2B41FB4267AA}"/>
          </ac:spMkLst>
        </pc:spChg>
        <pc:spChg chg="mod">
          <ac:chgData name="Sander Sævig Eriksen" userId="2da4b7b7-d8b8-4b75-9017-f672d4ad080d" providerId="ADAL" clId="{69F880E9-B167-4345-A5E8-21D432C122E3}" dt="2025-03-26T08:14:45.832" v="1442" actId="20577"/>
          <ac:spMkLst>
            <pc:docMk/>
            <pc:sldMk cId="6333379" sldId="263"/>
            <ac:spMk id="3" creationId="{9002EC8C-0190-0E7F-9FDD-D53728E56142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09:19.576" v="1140" actId="20577"/>
        <pc:sldMkLst>
          <pc:docMk/>
          <pc:sldMk cId="3088668381" sldId="264"/>
        </pc:sldMkLst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2" creationId="{0C1C0418-63D5-8136-B23E-17B7FEE81E6E}"/>
          </ac:spMkLst>
        </pc:spChg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3" creationId="{FD0CB606-CB63-6E7C-B1C7-0F8983682EA2}"/>
          </ac:spMkLst>
        </pc:spChg>
        <pc:spChg chg="add mod ord">
          <ac:chgData name="Sander Sævig Eriksen" userId="2da4b7b7-d8b8-4b75-9017-f672d4ad080d" providerId="ADAL" clId="{69F880E9-B167-4345-A5E8-21D432C122E3}" dt="2025-03-26T08:09:19.576" v="1140" actId="20577"/>
          <ac:spMkLst>
            <pc:docMk/>
            <pc:sldMk cId="3088668381" sldId="264"/>
            <ac:spMk id="4" creationId="{EA752597-B865-FB65-BB6A-954488D04043}"/>
          </ac:spMkLst>
        </pc:spChg>
        <pc:spChg chg="add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5" creationId="{98927FA5-0387-B270-4DFC-5F99766521CF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10:06.018" v="1197" actId="20577"/>
        <pc:sldMkLst>
          <pc:docMk/>
          <pc:sldMk cId="2984399082" sldId="265"/>
        </pc:sldMkLst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2" creationId="{32FA6295-6774-FF88-ACD2-626EC6E502BB}"/>
          </ac:spMkLst>
        </pc:spChg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3" creationId="{BEBB315D-839F-FC9E-C61B-2F34244A9B92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4" creationId="{C0F72AC4-5616-0EE8-317D-F6E498377BB0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5" creationId="{53E79F9C-DDAD-C7BB-AFBE-33D28DAA769D}"/>
          </ac:spMkLst>
        </pc:spChg>
        <pc:spChg chg="add mod ord">
          <ac:chgData name="Sander Sævig Eriksen" userId="2da4b7b7-d8b8-4b75-9017-f672d4ad080d" providerId="ADAL" clId="{69F880E9-B167-4345-A5E8-21D432C122E3}" dt="2025-03-26T08:09:52.804" v="1170" actId="20577"/>
          <ac:spMkLst>
            <pc:docMk/>
            <pc:sldMk cId="2984399082" sldId="265"/>
            <ac:spMk id="6" creationId="{4D92AF9F-815E-ADC7-8F68-211BEDD7FA01}"/>
          </ac:spMkLst>
        </pc:spChg>
        <pc:spChg chg="add mod ord">
          <ac:chgData name="Sander Sævig Eriksen" userId="2da4b7b7-d8b8-4b75-9017-f672d4ad080d" providerId="ADAL" clId="{69F880E9-B167-4345-A5E8-21D432C122E3}" dt="2025-03-26T08:10:06.018" v="1197" actId="20577"/>
          <ac:spMkLst>
            <pc:docMk/>
            <pc:sldMk cId="2984399082" sldId="265"/>
            <ac:spMk id="7" creationId="{6804B1B4-4E4B-2487-3EB7-78C16D8E92A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3:11.196" v="1274" actId="120"/>
        <pc:sldMkLst>
          <pc:docMk/>
          <pc:sldMk cId="2354535279" sldId="266"/>
        </pc:sldMkLst>
        <pc:spChg chg="mod">
          <ac:chgData name="Sander Sævig Eriksen" userId="2da4b7b7-d8b8-4b75-9017-f672d4ad080d" providerId="ADAL" clId="{69F880E9-B167-4345-A5E8-21D432C122E3}" dt="2025-03-26T08:13:11.196" v="1274" actId="120"/>
          <ac:spMkLst>
            <pc:docMk/>
            <pc:sldMk cId="2354535279" sldId="266"/>
            <ac:spMk id="2" creationId="{8F7DE2C9-4028-BD3B-031A-5F24D0CFF9FD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9:53.983" v="1785" actId="20577"/>
        <pc:sldMkLst>
          <pc:docMk/>
          <pc:sldMk cId="3153854413" sldId="267"/>
        </pc:sldMkLst>
        <pc:spChg chg="mod">
          <ac:chgData name="Sander Sævig Eriksen" userId="2da4b7b7-d8b8-4b75-9017-f672d4ad080d" providerId="ADAL" clId="{69F880E9-B167-4345-A5E8-21D432C122E3}" dt="2025-03-26T08:15:11.211" v="1452" actId="20577"/>
          <ac:spMkLst>
            <pc:docMk/>
            <pc:sldMk cId="3153854413" sldId="267"/>
            <ac:spMk id="2" creationId="{330AB463-FB59-F3D6-B8AD-F6D0CC3619E7}"/>
          </ac:spMkLst>
        </pc:spChg>
        <pc:spChg chg="mod">
          <ac:chgData name="Sander Sævig Eriksen" userId="2da4b7b7-d8b8-4b75-9017-f672d4ad080d" providerId="ADAL" clId="{69F880E9-B167-4345-A5E8-21D432C122E3}" dt="2025-03-26T08:19:53.983" v="1785" actId="20577"/>
          <ac:spMkLst>
            <pc:docMk/>
            <pc:sldMk cId="3153854413" sldId="267"/>
            <ac:spMk id="3" creationId="{1F65876D-FF8F-FEE5-2E3F-BE52B30FE2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0BCE-EE6C-113D-1B5C-EC6BC89F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90667-87E2-7221-653F-68D90773A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F9D1-EAF1-1076-E509-1BDDD7D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D212-84B4-7894-806E-C19BB533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45E6A-9F30-FFF7-730B-A225E0F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915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CD0B-6E30-F815-B88A-CA565265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CBA44-0B8F-3732-A7FB-AA7AC9034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B90B-494E-6A59-42F9-954FC8C4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04C0-2F39-94A3-30EF-DBBC7B3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1C32-1F9D-3F61-6A77-7BF20C61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439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2A504-47A8-8C2B-A437-D5F6A0A9A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6E790-9959-D430-F067-E7D5B2E3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AA08-4D4B-0BB5-E7C8-7F216F0B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0FE8-FF16-D6C6-836A-9A2906E0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D376-2934-814B-E4D6-0C3CDA5A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644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F9CB-3FD0-2A1A-4330-61C1B43E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5FD4-00E2-569D-99AA-9E4F6E4D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BBB8-52D5-89B6-67B8-C9CAD6DA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52D3-5102-AB9E-94D7-BC91F35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5BB7-55B8-664C-7008-D66DEC81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971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3B54-B24D-3775-8430-70950319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D1A7-A0B1-C0BC-7AB5-10BE01D8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0466-A93F-BE83-37B4-BDE664AD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5C8E-674B-8A82-668F-F52F6039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6729-7416-CEE6-4146-EB1212B2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392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4E80-7D24-F946-8455-3302B3E4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8991-1474-B77B-5F69-FB4C56FAC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4291-B08B-43BD-55F9-5C811B51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4CD38-D348-F669-505F-3C0A955C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C25A-A6D9-81A4-6E2F-A8CDCF39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F0B52-A70D-10D1-BF93-EDAE575B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864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271B-16A6-108A-BAEE-3E5EE7A4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CCDE4-BC07-0A0F-DB85-73E3E85D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FE311-1634-6684-076F-B469F56C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5ACD-9B00-DFA9-39B2-9459E24E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47A54-E4D2-EE43-5FFC-708510A49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B18ED-EC3E-8647-975E-D4B81B0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8EDA0-2F85-E733-B03B-E5D01DCB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53600-1747-DFBE-C14E-F87F546F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00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D79E-E9F4-9080-1546-A355C97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A3880-63DA-BF69-F432-4E4D9D82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845EA-0ECD-52EF-5D81-4FD63580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CDEC8-10EB-2BA6-662E-EAEAAC7D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02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85A13-D057-9573-B523-59D7A829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5E745-0C92-D456-7FE1-2A3448D3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9D794-47EA-3FFD-F864-FEA10684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303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30D1-F5A6-5C83-1938-16A24681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4435-FC54-3CD7-365D-EA6FA93F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55B3E-68AA-B715-90EA-4587910D3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546FC-8E6A-F30D-0886-0ECC25A0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A5DF-8C67-653A-3965-457F3F1A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AB700-2725-B155-3186-7AA04BC6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616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4C5D-3389-A2C0-19CE-DECE12C6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E8588-9C6B-86E7-5688-635905826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0AAB2-AFBC-B1F9-2033-A1640F0D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8CDE-92DD-A1C6-53EF-ACBE0982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F5BD-8F91-A1E5-3B03-4DA5B2D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962B-7DBF-807E-70EE-738E1652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41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4AE94-4A85-4BA4-B1C8-84CD1FF4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480F-CE06-B921-06FD-C223D077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B4B3-94FA-785E-6B46-AC7F79A5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1926-64CC-490E-61C4-EA1EFA1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78AD-F9A0-831D-B5D3-DD7E3E3ED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932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nmonopolet - ansvarlig faghandel siden 1922 - Vinmonopolet">
            <a:extLst>
              <a:ext uri="{FF2B5EF4-FFF2-40B4-BE49-F238E27FC236}">
                <a16:creationId xmlns:a16="http://schemas.microsoft.com/office/drawing/2014/main" id="{82AE8140-901A-299C-B854-BEF3C2C2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223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34E9-E78D-FFA1-C0DA-A1466CCA3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nb-NO" sz="5200" dirty="0"/>
              <a:t>BAN440 – Term Paper </a:t>
            </a:r>
            <a:r>
              <a:rPr lang="nb-NO" sz="5200" dirty="0" err="1"/>
              <a:t>Idea</a:t>
            </a:r>
            <a:endParaRPr lang="nb-NO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6CC9F-79AC-1379-755E-E0457FBB6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nb-NO"/>
              <a:t>Group 3: Øyvind Odland, Sander Eriksen, William Eide</a:t>
            </a:r>
          </a:p>
        </p:txBody>
      </p:sp>
    </p:spTree>
    <p:extLst>
      <p:ext uri="{BB962C8B-B14F-4D97-AF65-F5344CB8AC3E}">
        <p14:creationId xmlns:p14="http://schemas.microsoft.com/office/powerpoint/2010/main" val="103609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E2C9-4028-BD3B-031A-5F24D0CF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Showcasing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D236-4914-52D9-9FD5-3495F556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453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7AED-9578-36B3-9AF2-2B41FB42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Difficulties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EC8C-0190-0E7F-9FDD-D53728E5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Population</a:t>
            </a:r>
            <a:r>
              <a:rPr lang="nb-NO" dirty="0"/>
              <a:t> as an </a:t>
            </a:r>
            <a:r>
              <a:rPr lang="nb-NO" dirty="0" err="1"/>
              <a:t>indepentendt</a:t>
            </a:r>
            <a:r>
              <a:rPr lang="nb-NO" dirty="0"/>
              <a:t> variable is 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powerful</a:t>
            </a:r>
            <a:endParaRPr lang="nb-NO" dirty="0"/>
          </a:p>
          <a:p>
            <a:pPr lvl="1"/>
            <a:r>
              <a:rPr lang="nb-NO" dirty="0" err="1"/>
              <a:t>Almost</a:t>
            </a:r>
            <a:r>
              <a:rPr lang="nb-NO" dirty="0"/>
              <a:t> 97% in </a:t>
            </a:r>
            <a:r>
              <a:rPr lang="nb-NO" dirty="0" err="1"/>
              <a:t>raw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n_stores</a:t>
            </a:r>
            <a:r>
              <a:rPr lang="nb-NO" dirty="0"/>
              <a:t> and </a:t>
            </a:r>
            <a:r>
              <a:rPr lang="nb-NO" dirty="0" err="1"/>
              <a:t>population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3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463-FB59-F3D6-B8AD-F6D0CC36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876D-FF8F-FEE5-2E3F-BE52B30F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Is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r>
              <a:rPr lang="nb-NO" dirty="0"/>
              <a:t> </a:t>
            </a:r>
            <a:r>
              <a:rPr lang="nb-NO" dirty="0" err="1"/>
              <a:t>feasible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Would</a:t>
            </a:r>
            <a:r>
              <a:rPr lang="nb-NO" dirty="0"/>
              <a:t> it be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different </a:t>
            </a:r>
            <a:r>
              <a:rPr lang="nb-NO" dirty="0" err="1"/>
              <a:t>approach</a:t>
            </a:r>
            <a:r>
              <a:rPr lang="nb-NO" dirty="0"/>
              <a:t>?</a:t>
            </a:r>
          </a:p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best </a:t>
            </a:r>
            <a:r>
              <a:rPr lang="nb-NO" dirty="0" err="1"/>
              <a:t>way</a:t>
            </a:r>
            <a:r>
              <a:rPr lang="nb-NO" dirty="0"/>
              <a:t> to make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estimated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thresholds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Heavily</a:t>
            </a:r>
            <a:r>
              <a:rPr lang="nb-NO" dirty="0"/>
              <a:t> </a:t>
            </a:r>
            <a:r>
              <a:rPr lang="nb-NO" dirty="0" err="1"/>
              <a:t>linked</a:t>
            </a:r>
            <a:r>
              <a:rPr lang="nb-NO" dirty="0"/>
              <a:t> to </a:t>
            </a:r>
            <a:r>
              <a:rPr lang="nb-NO" dirty="0" err="1"/>
              <a:t>research</a:t>
            </a:r>
            <a:r>
              <a:rPr lang="nb-NO" dirty="0"/>
              <a:t> </a:t>
            </a:r>
            <a:r>
              <a:rPr lang="nb-NO" dirty="0" err="1"/>
              <a:t>question</a:t>
            </a:r>
            <a:endParaRPr lang="nb-NO" dirty="0"/>
          </a:p>
          <a:p>
            <a:r>
              <a:rPr lang="nb-NO" dirty="0"/>
              <a:t>Are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variables for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/>
              <a:t>?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385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CCA5-DBD3-0D49-61E6-522B5C4F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8D65-8D12-0B8E-FF25-59A925397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Description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data</a:t>
            </a:r>
          </a:p>
          <a:p>
            <a:r>
              <a:rPr lang="nb-NO" dirty="0" err="1"/>
              <a:t>Topic</a:t>
            </a:r>
            <a:r>
              <a:rPr lang="nb-NO" dirty="0"/>
              <a:t>/</a:t>
            </a:r>
            <a:r>
              <a:rPr lang="nb-NO" dirty="0" err="1"/>
              <a:t>Question</a:t>
            </a:r>
            <a:endParaRPr lang="nb-NO" dirty="0"/>
          </a:p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018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6D529-D066-ABCB-A37B-F711A64CD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Data(</a:t>
            </a:r>
            <a:r>
              <a:rPr lang="nb-NO" dirty="0" err="1"/>
              <a:t>gathering</a:t>
            </a:r>
            <a:r>
              <a:rPr lang="nb-NO" dirty="0"/>
              <a:t>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BC60DC-0B26-C772-B3C9-179505A29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498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9C85-C969-1BC5-6AE7-AD2165DD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Main data </a:t>
            </a:r>
            <a:r>
              <a:rPr lang="nb-NO" dirty="0" err="1"/>
              <a:t>set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E8A5-B69A-78FD-101C-8E29EC42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2024 data</a:t>
            </a:r>
          </a:p>
          <a:p>
            <a:pPr lvl="1"/>
            <a:r>
              <a:rPr lang="nb-NO" dirty="0"/>
              <a:t>Total sales (liters) per store</a:t>
            </a:r>
          </a:p>
          <a:p>
            <a:pPr lvl="1"/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also</a:t>
            </a:r>
            <a:r>
              <a:rPr lang="nb-NO" dirty="0"/>
              <a:t> data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alcohol</a:t>
            </a:r>
            <a:r>
              <a:rPr lang="nb-NO" dirty="0"/>
              <a:t> type</a:t>
            </a:r>
          </a:p>
          <a:p>
            <a:r>
              <a:rPr lang="nb-NO" dirty="0" err="1"/>
              <a:t>Individual</a:t>
            </a:r>
            <a:r>
              <a:rPr lang="nb-NO" dirty="0"/>
              <a:t> store data</a:t>
            </a:r>
          </a:p>
          <a:p>
            <a:pPr lvl="1"/>
            <a:r>
              <a:rPr lang="nb-NO" dirty="0"/>
              <a:t>Location </a:t>
            </a:r>
            <a:r>
              <a:rPr lang="nb-NO" dirty="0" err="1"/>
              <a:t>name</a:t>
            </a:r>
            <a:endParaRPr lang="nb-NO" dirty="0"/>
          </a:p>
          <a:p>
            <a:pPr lvl="1"/>
            <a:r>
              <a:rPr lang="nb-NO" dirty="0" err="1"/>
              <a:t>Geo</a:t>
            </a:r>
            <a:r>
              <a:rPr lang="nb-NO" dirty="0"/>
              <a:t>-location</a:t>
            </a:r>
          </a:p>
          <a:p>
            <a:pPr lvl="1"/>
            <a:r>
              <a:rPr lang="nb-NO" dirty="0" err="1"/>
              <a:t>Municipality</a:t>
            </a:r>
            <a:r>
              <a:rPr lang="nb-NO" dirty="0"/>
              <a:t>(?)</a:t>
            </a:r>
          </a:p>
          <a:p>
            <a:pPr lvl="1"/>
            <a:r>
              <a:rPr lang="nb-NO" dirty="0"/>
              <a:t>Store type (</a:t>
            </a:r>
            <a:r>
              <a:rPr lang="nb-NO" dirty="0" err="1"/>
              <a:t>size</a:t>
            </a:r>
            <a:r>
              <a:rPr lang="nb-NO" dirty="0"/>
              <a:t> and sortiment)</a:t>
            </a:r>
          </a:p>
        </p:txBody>
      </p:sp>
    </p:spTree>
    <p:extLst>
      <p:ext uri="{BB962C8B-B14F-4D97-AF65-F5344CB8AC3E}">
        <p14:creationId xmlns:p14="http://schemas.microsoft.com/office/powerpoint/2010/main" val="224372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B545-4F73-4B53-9535-464A5303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Merged</a:t>
            </a:r>
            <a:r>
              <a:rPr lang="nb-NO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C30A-33B3-B867-0E57-84817D5F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Municipality</a:t>
            </a:r>
            <a:r>
              <a:rPr lang="nb-NO" dirty="0"/>
              <a:t> data (area, </a:t>
            </a:r>
            <a:r>
              <a:rPr lang="nb-NO" dirty="0" err="1"/>
              <a:t>population</a:t>
            </a:r>
            <a:r>
              <a:rPr lang="nb-NO" dirty="0"/>
              <a:t>)</a:t>
            </a:r>
          </a:p>
          <a:p>
            <a:r>
              <a:rPr lang="nb-NO" dirty="0"/>
              <a:t>Grensehandel (</a:t>
            </a:r>
            <a:r>
              <a:rPr lang="nb-NO" dirty="0" err="1"/>
              <a:t>calculated</a:t>
            </a:r>
            <a:r>
              <a:rPr lang="nb-NO" dirty="0"/>
              <a:t> </a:t>
            </a:r>
            <a:r>
              <a:rPr lang="nb-NO" dirty="0" err="1"/>
              <a:t>spending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day</a:t>
            </a:r>
            <a:r>
              <a:rPr lang="nb-NO" dirty="0"/>
              <a:t> trips </a:t>
            </a:r>
            <a:r>
              <a:rPr lang="nb-NO" dirty="0" err="1"/>
              <a:t>abroad</a:t>
            </a:r>
            <a:r>
              <a:rPr lang="nb-NO" dirty="0"/>
              <a:t>)</a:t>
            </a:r>
          </a:p>
          <a:p>
            <a:r>
              <a:rPr lang="nb-NO" dirty="0" err="1"/>
              <a:t>Tourism</a:t>
            </a:r>
            <a:r>
              <a:rPr lang="nb-NO" dirty="0"/>
              <a:t> (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stays</a:t>
            </a:r>
            <a:r>
              <a:rPr lang="nb-NO" dirty="0"/>
              <a:t> in a </a:t>
            </a:r>
            <a:r>
              <a:rPr lang="nb-NO" dirty="0" err="1"/>
              <a:t>municipality</a:t>
            </a:r>
            <a:r>
              <a:rPr lang="nb-NO" dirty="0"/>
              <a:t>)</a:t>
            </a:r>
          </a:p>
          <a:p>
            <a:r>
              <a:rPr lang="nb-NO" dirty="0" err="1"/>
              <a:t>Distance</a:t>
            </a:r>
            <a:r>
              <a:rPr lang="nb-NO" dirty="0"/>
              <a:t> (</a:t>
            </a:r>
            <a:r>
              <a:rPr lang="nb-NO" dirty="0" err="1"/>
              <a:t>municipality</a:t>
            </a:r>
            <a:r>
              <a:rPr lang="nb-NO" dirty="0"/>
              <a:t> </a:t>
            </a:r>
            <a:r>
              <a:rPr lang="nb-NO" dirty="0" err="1"/>
              <a:t>centers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080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52597-B865-FB65-BB6A-954488D04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Topic</a:t>
            </a:r>
            <a:r>
              <a:rPr lang="nb-NO" dirty="0"/>
              <a:t> / Research </a:t>
            </a:r>
            <a:r>
              <a:rPr lang="nb-NO" dirty="0" err="1"/>
              <a:t>Question</a:t>
            </a:r>
            <a:endParaRPr lang="nb-N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8927FA5-0387-B270-4DFC-5F9976652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866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8181-FD15-78CC-D56A-C3D5B433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Research </a:t>
            </a:r>
            <a:r>
              <a:rPr lang="nb-NO" dirty="0" err="1"/>
              <a:t>question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B9B8-0D4F-4050-030E-6769AC5A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feedback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suggestions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assist Vinmonopolet in </a:t>
            </a:r>
            <a:r>
              <a:rPr lang="nb-NO" dirty="0" err="1"/>
              <a:t>deciding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store location?</a:t>
            </a:r>
          </a:p>
          <a:p>
            <a:pPr lvl="1"/>
            <a:r>
              <a:rPr lang="en-US" dirty="0"/>
              <a:t> What is the minimum market size required to support different numbers of </a:t>
            </a:r>
            <a:r>
              <a:rPr lang="en-US" dirty="0" err="1"/>
              <a:t>Vinmonopolet</a:t>
            </a:r>
            <a:r>
              <a:rPr lang="en-US" dirty="0"/>
              <a:t> stores, and how do these thresholds change as the number of stores increases?</a:t>
            </a:r>
          </a:p>
          <a:p>
            <a:pPr lvl="1"/>
            <a:r>
              <a:rPr lang="en-US" dirty="0"/>
              <a:t>To what extent does the presence of cross-border shopping opportunities affect entry thresholds for </a:t>
            </a:r>
            <a:r>
              <a:rPr lang="en-US" dirty="0" err="1"/>
              <a:t>Vinmonopolet</a:t>
            </a:r>
            <a:r>
              <a:rPr lang="en-US" dirty="0"/>
              <a:t> stores in border regions, and how should this inform store placement policies?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44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92AF9F-815E-ADC7-8F68-211BEDD7F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04B1B4-4E4B-2487-3EB7-78C16D8E9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Are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one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439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6D8A-B3ED-C6D2-8995-11FFFA77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: </a:t>
            </a:r>
            <a:r>
              <a:rPr lang="nb-NO" dirty="0" err="1"/>
              <a:t>Bresnahan</a:t>
            </a:r>
            <a:r>
              <a:rPr lang="nb-NO" dirty="0"/>
              <a:t> &amp; Reiss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D449-0059-29E8-257A-B1EEA512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alcohol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in Norway </a:t>
            </a:r>
            <a:r>
              <a:rPr lang="nb-NO" dirty="0" err="1"/>
              <a:t>violates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assumptions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endParaRPr lang="nb-NO" dirty="0"/>
          </a:p>
          <a:p>
            <a:pPr lvl="1"/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still </a:t>
            </a:r>
            <a:r>
              <a:rPr lang="nb-NO" dirty="0" err="1"/>
              <a:t>use</a:t>
            </a:r>
            <a:r>
              <a:rPr lang="nb-NO" dirty="0"/>
              <a:t> it, or parts </a:t>
            </a:r>
            <a:r>
              <a:rPr lang="nb-NO" dirty="0" err="1"/>
              <a:t>of</a:t>
            </a:r>
            <a:r>
              <a:rPr lang="nb-NO" dirty="0"/>
              <a:t> it?</a:t>
            </a:r>
          </a:p>
          <a:p>
            <a:pPr lvl="1"/>
            <a:r>
              <a:rPr lang="nb-NO" dirty="0" err="1"/>
              <a:t>Modify</a:t>
            </a:r>
            <a:r>
              <a:rPr lang="nb-NO" dirty="0"/>
              <a:t> to </a:t>
            </a:r>
            <a:r>
              <a:rPr lang="nb-NO" dirty="0" err="1"/>
              <a:t>reflect</a:t>
            </a:r>
            <a:r>
              <a:rPr lang="nb-NO" dirty="0"/>
              <a:t> policy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profit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714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304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BAN440 – Term Paper Idea</vt:lpstr>
      <vt:lpstr>Agenda</vt:lpstr>
      <vt:lpstr>Data(gathering)</vt:lpstr>
      <vt:lpstr>Main data set</vt:lpstr>
      <vt:lpstr>Merged data</vt:lpstr>
      <vt:lpstr>Topic / Research Question</vt:lpstr>
      <vt:lpstr>Research question </vt:lpstr>
      <vt:lpstr>Empirical model</vt:lpstr>
      <vt:lpstr>Empirical model: Bresnahan &amp; Reiss</vt:lpstr>
      <vt:lpstr>Showcasing some results</vt:lpstr>
      <vt:lpstr>Difficulties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 Eriksen</dc:creator>
  <cp:lastModifiedBy>Sander Eriksen</cp:lastModifiedBy>
  <cp:revision>1</cp:revision>
  <dcterms:created xsi:type="dcterms:W3CDTF">2025-03-26T07:21:11Z</dcterms:created>
  <dcterms:modified xsi:type="dcterms:W3CDTF">2025-03-26T08:19:58Z</dcterms:modified>
</cp:coreProperties>
</file>