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9" r:id="rId8"/>
    <p:sldId id="275" r:id="rId9"/>
    <p:sldId id="268" r:id="rId10"/>
    <p:sldId id="264" r:id="rId11"/>
    <p:sldId id="261" r:id="rId12"/>
    <p:sldId id="265" r:id="rId13"/>
    <p:sldId id="262" r:id="rId14"/>
    <p:sldId id="266" r:id="rId15"/>
    <p:sldId id="271" r:id="rId16"/>
    <p:sldId id="272" r:id="rId17"/>
    <p:sldId id="276" r:id="rId18"/>
    <p:sldId id="273" r:id="rId19"/>
    <p:sldId id="277" r:id="rId20"/>
    <p:sldId id="274" r:id="rId21"/>
    <p:sldId id="263" r:id="rId22"/>
    <p:sldId id="267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9"/>
            <p14:sldId id="275"/>
            <p14:sldId id="268"/>
            <p14:sldId id="264"/>
            <p14:sldId id="261"/>
            <p14:sldId id="265"/>
            <p14:sldId id="262"/>
            <p14:sldId id="266"/>
            <p14:sldId id="271"/>
            <p14:sldId id="272"/>
            <p14:sldId id="276"/>
            <p14:sldId id="273"/>
            <p14:sldId id="277"/>
            <p14:sldId id="27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  <p1510:client id="{69F880E9-B167-4345-A5E8-21D432C122E3}" v="3" dt="2025-03-27T08:38:5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undo custSel addSld delSld modSld sldOrd addSection delSection modSection">
      <pc:chgData name="Sander Sævig Eriksen" userId="2da4b7b7-d8b8-4b75-9017-f672d4ad080d" providerId="ADAL" clId="{69F880E9-B167-4345-A5E8-21D432C122E3}" dt="2025-03-27T09:52:34.953" v="2853" actId="20577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 ord">
        <pc:chgData name="Sander Sævig Eriksen" userId="2da4b7b7-d8b8-4b75-9017-f672d4ad080d" providerId="ADAL" clId="{69F880E9-B167-4345-A5E8-21D432C122E3}" dt="2025-03-27T09:43:51.991" v="2802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8:52:04.450" v="2467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7T08:52:04.450" v="2467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9:52:34.953" v="2853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7T09:52:34.953" v="2853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11:20:33.294" v="1809" actId="700"/>
        <pc:sldMkLst>
          <pc:docMk/>
          <pc:sldMk cId="2354535279" sldId="266"/>
        </pc:sldMkLst>
        <pc:spChg chg="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2" creationId="{8F7DE2C9-4028-BD3B-031A-5F24D0CFF9FD}"/>
          </ac:spMkLst>
        </pc:spChg>
        <pc:spChg chg="del">
          <ac:chgData name="Sander Sævig Eriksen" userId="2da4b7b7-d8b8-4b75-9017-f672d4ad080d" providerId="ADAL" clId="{69F880E9-B167-4345-A5E8-21D432C122E3}" dt="2025-03-26T11:20:29.072" v="1808" actId="700"/>
          <ac:spMkLst>
            <pc:docMk/>
            <pc:sldMk cId="2354535279" sldId="266"/>
            <ac:spMk id="3" creationId="{3D9FD236-4914-52D9-9FD5-3495F556678D}"/>
          </ac:spMkLst>
        </pc:spChg>
        <pc:spChg chg="add del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4" creationId="{19C6C69D-56C9-AD39-7BF2-3782B3ED4E07}"/>
          </ac:spMkLst>
        </pc:spChg>
        <pc:spChg chg="add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5" creationId="{48FD0C09-8EFC-4C06-622E-779371764896}"/>
          </ac:spMkLst>
        </pc:spChg>
      </pc:sldChg>
      <pc:sldChg chg="modSp new mod">
        <pc:chgData name="Sander Sævig Eriksen" userId="2da4b7b7-d8b8-4b75-9017-f672d4ad080d" providerId="ADAL" clId="{69F880E9-B167-4345-A5E8-21D432C122E3}" dt="2025-03-27T09:40:04.053" v="2770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7T09:40:04.053" v="2770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ord setBg">
        <pc:chgData name="Sander Sævig Eriksen" userId="2da4b7b7-d8b8-4b75-9017-f672d4ad080d" providerId="ADAL" clId="{69F880E9-B167-4345-A5E8-21D432C122E3}" dt="2025-03-27T09:43:29.077" v="2800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 del mod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4" creationId="{E61C20F3-292B-6A8E-9950-0804B893D284}"/>
          </ac:spMkLst>
        </pc:spChg>
        <pc:spChg chg="add del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10" creationId="{D4771268-CB57-404A-9271-370EB28F6090}"/>
          </ac:spMkLst>
        </pc:spChg>
        <pc:spChg chg="add">
          <ac:chgData name="Sander Sævig Eriksen" userId="2da4b7b7-d8b8-4b75-9017-f672d4ad080d" providerId="ADAL" clId="{69F880E9-B167-4345-A5E8-21D432C122E3}" dt="2025-03-27T09:41:48.910" v="2773" actId="26606"/>
          <ac:spMkLst>
            <pc:docMk/>
            <pc:sldMk cId="2604389372" sldId="269"/>
            <ac:spMk id="15" creationId="{D4771268-CB57-404A-9271-370EB28F6090}"/>
          </ac:spMkLst>
        </pc:spChg>
        <pc:picChg chg="add del mod ord">
          <ac:chgData name="Sander Sævig Eriksen" userId="2da4b7b7-d8b8-4b75-9017-f672d4ad080d" providerId="ADAL" clId="{69F880E9-B167-4345-A5E8-21D432C122E3}" dt="2025-03-27T09:41:45.749" v="2771" actId="478"/>
          <ac:picMkLst>
            <pc:docMk/>
            <pc:sldMk cId="2604389372" sldId="269"/>
            <ac:picMk id="5" creationId="{E72D1B28-29B3-4310-F233-C8C371334D66}"/>
          </ac:picMkLst>
        </pc:picChg>
        <pc:picChg chg="add mod">
          <ac:chgData name="Sander Sævig Eriksen" userId="2da4b7b7-d8b8-4b75-9017-f672d4ad080d" providerId="ADAL" clId="{69F880E9-B167-4345-A5E8-21D432C122E3}" dt="2025-03-27T09:41:48.910" v="2773" actId="26606"/>
          <ac:picMkLst>
            <pc:docMk/>
            <pc:sldMk cId="2604389372" sldId="269"/>
            <ac:picMk id="7" creationId="{5C83A584-5AB6-5C2A-D69A-7FC14A1AC1B1}"/>
          </ac:picMkLst>
        </pc:picChg>
      </pc:sldChg>
      <pc:sldChg chg="addSp delSp modSp new mod setBg">
        <pc:chgData name="Sander Sævig Eriksen" userId="2da4b7b7-d8b8-4b75-9017-f672d4ad080d" providerId="ADAL" clId="{69F880E9-B167-4345-A5E8-21D432C122E3}" dt="2025-03-27T08:08:09.072" v="2176" actId="26606"/>
        <pc:sldMkLst>
          <pc:docMk/>
          <pc:sldMk cId="3591823627" sldId="271"/>
        </pc:sldMkLst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2" creationId="{DA83A18E-F38B-FEA7-A82C-9FDADD548F88}"/>
          </ac:spMkLst>
        </pc:spChg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3" creationId="{1052C69E-F9FD-C41B-D5C3-DE7535BDA7C4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8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3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9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1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3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38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4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6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8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5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8" creationId="{1382A32C-5B0C-4B1C-A074-76C6DBCC9F87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3" creationId="{743AA782-23D1-4521-8CAD-47662984AA08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5" creationId="{650D18FE-0824-4A46-B22C-A86B52E5780A}"/>
          </ac:spMkLst>
        </pc:spChg>
        <pc:grpChg chg="add">
          <ac:chgData name="Sander Sævig Eriksen" userId="2da4b7b7-d8b8-4b75-9017-f672d4ad080d" providerId="ADAL" clId="{69F880E9-B167-4345-A5E8-21D432C122E3}" dt="2025-03-26T11:21:47.108" v="1862" actId="26606"/>
          <ac:grpSpMkLst>
            <pc:docMk/>
            <pc:sldMk cId="3591823627" sldId="271"/>
            <ac:grpSpMk id="12" creationId="{1C559108-BBAE-426C-8564-051D2BA6DDC8}"/>
          </ac:grpSpMkLst>
        </pc:grpChg>
        <pc:grpChg chg="del">
          <ac:chgData name="Sander Sævig Eriksen" userId="2da4b7b7-d8b8-4b75-9017-f672d4ad080d" providerId="ADAL" clId="{69F880E9-B167-4345-A5E8-21D432C122E3}" dt="2025-03-26T12:16:08.647" v="2031" actId="26606"/>
          <ac:grpSpMkLst>
            <pc:docMk/>
            <pc:sldMk cId="3591823627" sldId="271"/>
            <ac:grpSpMk id="51" creationId="{1C559108-BBAE-426C-8564-051D2BA6DDC8}"/>
          </ac:grpSpMkLst>
        </pc:grpChg>
        <pc:grpChg chg="add del">
          <ac:chgData name="Sander Sævig Eriksen" userId="2da4b7b7-d8b8-4b75-9017-f672d4ad080d" providerId="ADAL" clId="{69F880E9-B167-4345-A5E8-21D432C122E3}" dt="2025-03-27T08:08:09.072" v="2176" actId="26606"/>
          <ac:grpSpMkLst>
            <pc:docMk/>
            <pc:sldMk cId="3591823627" sldId="271"/>
            <ac:grpSpMk id="6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08:09.072" v="2176" actId="26606"/>
          <ac:picMkLst>
            <pc:docMk/>
            <pc:sldMk cId="3591823627" sldId="271"/>
            <ac:picMk id="5" creationId="{29C30F8D-871E-3A4F-0156-52FB4B83C5F2}"/>
          </ac:picMkLst>
        </pc:picChg>
        <pc:picChg chg="add del mod">
          <ac:chgData name="Sander Sævig Eriksen" userId="2da4b7b7-d8b8-4b75-9017-f672d4ad080d" providerId="ADAL" clId="{69F880E9-B167-4345-A5E8-21D432C122E3}" dt="2025-03-26T12:15:31.456" v="2023" actId="478"/>
          <ac:picMkLst>
            <pc:docMk/>
            <pc:sldMk cId="3591823627" sldId="271"/>
            <ac:picMk id="5" creationId="{74116548-A549-AE85-4D6F-DBBFE4A50B2F}"/>
          </ac:picMkLst>
        </pc:picChg>
        <pc:picChg chg="add del mod">
          <ac:chgData name="Sander Sævig Eriksen" userId="2da4b7b7-d8b8-4b75-9017-f672d4ad080d" providerId="ADAL" clId="{69F880E9-B167-4345-A5E8-21D432C122E3}" dt="2025-03-26T12:16:04.490" v="2029" actId="478"/>
          <ac:picMkLst>
            <pc:docMk/>
            <pc:sldMk cId="3591823627" sldId="271"/>
            <ac:picMk id="6" creationId="{F04174C5-FD0B-E020-C68D-207D8948F65E}"/>
          </ac:picMkLst>
        </pc:picChg>
        <pc:picChg chg="add del mod">
          <ac:chgData name="Sander Sævig Eriksen" userId="2da4b7b7-d8b8-4b75-9017-f672d4ad080d" providerId="ADAL" clId="{69F880E9-B167-4345-A5E8-21D432C122E3}" dt="2025-03-27T08:01:04.705" v="2174" actId="478"/>
          <ac:picMkLst>
            <pc:docMk/>
            <pc:sldMk cId="3591823627" sldId="271"/>
            <ac:picMk id="8" creationId="{A277001E-0B3D-7535-8820-C747854E9D1A}"/>
          </ac:picMkLst>
        </pc:picChg>
      </pc:sldChg>
      <pc:sldChg chg="addSp delSp modSp new mod setBg delDesignElem chgLayout">
        <pc:chgData name="Sander Sævig Eriksen" userId="2da4b7b7-d8b8-4b75-9017-f672d4ad080d" providerId="ADAL" clId="{69F880E9-B167-4345-A5E8-21D432C122E3}" dt="2025-03-27T08:14:28.322" v="2195" actId="20577"/>
        <pc:sldMkLst>
          <pc:docMk/>
          <pc:sldMk cId="1551153413" sldId="272"/>
        </pc:sldMkLst>
        <pc:spChg chg="mod ord">
          <ac:chgData name="Sander Sævig Eriksen" userId="2da4b7b7-d8b8-4b75-9017-f672d4ad080d" providerId="ADAL" clId="{69F880E9-B167-4345-A5E8-21D432C122E3}" dt="2025-03-27T08:14:28.322" v="2195" actId="20577"/>
          <ac:spMkLst>
            <pc:docMk/>
            <pc:sldMk cId="1551153413" sldId="272"/>
            <ac:spMk id="2" creationId="{586468F2-1082-7B9D-3FF3-8F6403F0C13C}"/>
          </ac:spMkLst>
        </pc:spChg>
        <pc:spChg chg="del">
          <ac:chgData name="Sander Sævig Eriksen" userId="2da4b7b7-d8b8-4b75-9017-f672d4ad080d" providerId="ADAL" clId="{69F880E9-B167-4345-A5E8-21D432C122E3}" dt="2025-03-26T12:34:30.905" v="2098" actId="22"/>
          <ac:spMkLst>
            <pc:docMk/>
            <pc:sldMk cId="1551153413" sldId="272"/>
            <ac:spMk id="3" creationId="{4A4BF30A-ECEA-A9A4-103B-71D9E72E6E1F}"/>
          </ac:spMkLst>
        </pc:spChg>
        <pc:spChg chg="add del mod ord">
          <ac:chgData name="Sander Sævig Eriksen" userId="2da4b7b7-d8b8-4b75-9017-f672d4ad080d" providerId="ADAL" clId="{69F880E9-B167-4345-A5E8-21D432C122E3}" dt="2025-03-26T12:39:08.349" v="2116" actId="21"/>
          <ac:spMkLst>
            <pc:docMk/>
            <pc:sldMk cId="1551153413" sldId="272"/>
            <ac:spMk id="12" creationId="{90B8AB00-042A-E450-238C-CC0828A4000E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13" creationId="{4729D1DF-0659-90E5-186B-7248AA4C28EC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4" creationId="{A448A164-3723-4399-833C-B546CB043CF9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8" creationId="{1AE2FDE4-8ECB-4D0B-B871-D4EE526064C4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22" creationId="{866718AF-9359-4BEF-9584-028A3072A16A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0" creationId="{15F40E44-6E4F-461E-B676-41D4FD94DD90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1" creationId="{68FD15E8-8B40-4424-82F2-DA107F7F9F2B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3" creationId="{53033F67-95C8-49C5-9DF9-F7F6764ADBE2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5" creationId="{3203E4BD-30E1-42F5-9949-FF7CA56A91DF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6" creationId="{90464369-70FA-42AF-948F-80664CA7BFE5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7" creationId="{A648176E-454C-437C-B0FC-9B82FCF32B24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8" creationId="{A6604B49-AD5C-4590-B051-06C8222ECD99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9" creationId="{CC552A98-EF7D-4D42-AB69-066B786AB55B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40" creationId="{468DBFF1-11CE-A818-D158-137E227022F3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2" creationId="{FB5B0058-AF13-4859-B429-4EDDE2A26F7F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4" creationId="{81BD432D-FAB3-4B5D-BF27-4DA7C75B323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6" creationId="{9D25F302-27C5-414F-97F8-6EA0A6C028BA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7" creationId="{041C67D0-A496-4B86-BF61-263FF9EFD7F0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8" creationId="{830A36F8-48C2-4842-A87B-8CE8DF4E7FD2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9" creationId="{8F451A30-466B-4996-9BA5-CD6ABCC6D55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50" creationId="{04166F77-0901-B7A9-2B1D-20B7BA133ACD}"/>
          </ac:spMkLst>
        </pc:s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0" creationId="{C5E445D8-2A23-4F9B-999F-7574202DE3D3}"/>
          </ac:grpSpMkLst>
        </pc:gr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6" creationId="{A1FFFF00-7846-4DD3-A411-14A5989D56A1}"/>
          </ac:grpSpMkLst>
        </pc:grpChg>
        <pc:picChg chg="add mod ord">
          <ac:chgData name="Sander Sævig Eriksen" userId="2da4b7b7-d8b8-4b75-9017-f672d4ad080d" providerId="ADAL" clId="{69F880E9-B167-4345-A5E8-21D432C122E3}" dt="2025-03-26T12:39:38.861" v="2123" actId="14100"/>
          <ac:picMkLst>
            <pc:docMk/>
            <pc:sldMk cId="1551153413" sldId="272"/>
            <ac:picMk id="5" creationId="{7BFE482F-5D53-EF29-102A-F9A4912C0AD2}"/>
          </ac:picMkLst>
        </pc:picChg>
        <pc:picChg chg="add del mod">
          <ac:chgData name="Sander Sævig Eriksen" userId="2da4b7b7-d8b8-4b75-9017-f672d4ad080d" providerId="ADAL" clId="{69F880E9-B167-4345-A5E8-21D432C122E3}" dt="2025-03-26T12:38:01.576" v="2111" actId="478"/>
          <ac:picMkLst>
            <pc:docMk/>
            <pc:sldMk cId="1551153413" sldId="272"/>
            <ac:picMk id="7" creationId="{A37E7AB0-F2CE-7887-144B-2FBE2954541B}"/>
          </ac:picMkLst>
        </pc:picChg>
        <pc:picChg chg="add mod ord">
          <ac:chgData name="Sander Sævig Eriksen" userId="2da4b7b7-d8b8-4b75-9017-f672d4ad080d" providerId="ADAL" clId="{69F880E9-B167-4345-A5E8-21D432C122E3}" dt="2025-03-26T12:39:45.934" v="2124" actId="14100"/>
          <ac:picMkLst>
            <pc:docMk/>
            <pc:sldMk cId="1551153413" sldId="272"/>
            <ac:picMk id="9" creationId="{E1FF8A9B-4CFB-9C90-C5F4-95B4D5ED0691}"/>
          </ac:picMkLst>
        </pc:picChg>
        <pc:picChg chg="add mod">
          <ac:chgData name="Sander Sævig Eriksen" userId="2da4b7b7-d8b8-4b75-9017-f672d4ad080d" providerId="ADAL" clId="{69F880E9-B167-4345-A5E8-21D432C122E3}" dt="2025-03-26T12:39:01.382" v="2115" actId="14100"/>
          <ac:picMkLst>
            <pc:docMk/>
            <pc:sldMk cId="1551153413" sldId="272"/>
            <ac:picMk id="11" creationId="{579F6FF7-EE8F-7858-5FD1-32AB11BB8B20}"/>
          </ac:picMkLst>
        </pc:picChg>
        <pc:picChg chg="add del">
          <ac:chgData name="Sander Sævig Eriksen" userId="2da4b7b7-d8b8-4b75-9017-f672d4ad080d" providerId="ADAL" clId="{69F880E9-B167-4345-A5E8-21D432C122E3}" dt="2025-03-26T12:35:54.239" v="2105" actId="26606"/>
          <ac:picMkLst>
            <pc:docMk/>
            <pc:sldMk cId="1551153413" sldId="272"/>
            <ac:picMk id="32" creationId="{FCF80E2F-2954-485B-B1B5-DCB9F153FBA3}"/>
          </ac:picMkLst>
        </pc:pic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16" creationId="{5CD17E7E-AAA5-4965-A374-00AB01A503CD}"/>
          </ac:cxnSpMkLst>
        </pc:cxn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24" creationId="{675CB220-8054-4559-8C9A-06EB11D2D496}"/>
          </ac:cxnSpMkLst>
        </pc:cxnChg>
        <pc:cxnChg chg="add del">
          <ac:chgData name="Sander Sævig Eriksen" userId="2da4b7b7-d8b8-4b75-9017-f672d4ad080d" providerId="ADAL" clId="{69F880E9-B167-4345-A5E8-21D432C122E3}" dt="2025-03-26T12:35:57.381" v="2109" actId="26606"/>
          <ac:cxnSpMkLst>
            <pc:docMk/>
            <pc:sldMk cId="1551153413" sldId="272"/>
            <ac:cxnSpMk id="43" creationId="{07A9243D-8FC3-4B36-874B-55906B03F484}"/>
          </ac:cxnSpMkLst>
        </pc:cxnChg>
      </pc:sldChg>
      <pc:sldChg chg="addSp delSp modSp new mod">
        <pc:chgData name="Sander Sævig Eriksen" userId="2da4b7b7-d8b8-4b75-9017-f672d4ad080d" providerId="ADAL" clId="{69F880E9-B167-4345-A5E8-21D432C122E3}" dt="2025-03-27T08:14:37.449" v="2210" actId="20577"/>
        <pc:sldMkLst>
          <pc:docMk/>
          <pc:sldMk cId="4284492900" sldId="273"/>
        </pc:sldMkLst>
        <pc:spChg chg="mod">
          <ac:chgData name="Sander Sævig Eriksen" userId="2da4b7b7-d8b8-4b75-9017-f672d4ad080d" providerId="ADAL" clId="{69F880E9-B167-4345-A5E8-21D432C122E3}" dt="2025-03-27T08:14:37.449" v="2210" actId="20577"/>
          <ac:spMkLst>
            <pc:docMk/>
            <pc:sldMk cId="4284492900" sldId="273"/>
            <ac:spMk id="2" creationId="{5FACCF24-4C9F-5722-7036-7DF1AB4EBB30}"/>
          </ac:spMkLst>
        </pc:spChg>
        <pc:spChg chg="del">
          <ac:chgData name="Sander Sævig Eriksen" userId="2da4b7b7-d8b8-4b75-9017-f672d4ad080d" providerId="ADAL" clId="{69F880E9-B167-4345-A5E8-21D432C122E3}" dt="2025-03-26T12:43:05.476" v="2143" actId="22"/>
          <ac:spMkLst>
            <pc:docMk/>
            <pc:sldMk cId="4284492900" sldId="273"/>
            <ac:spMk id="3" creationId="{AAD79BAA-C217-1260-E686-5A5EC15104F3}"/>
          </ac:spMkLst>
        </pc:spChg>
        <pc:picChg chg="add mod">
          <ac:chgData name="Sander Sævig Eriksen" userId="2da4b7b7-d8b8-4b75-9017-f672d4ad080d" providerId="ADAL" clId="{69F880E9-B167-4345-A5E8-21D432C122E3}" dt="2025-03-26T12:43:12.840" v="2146" actId="1076"/>
          <ac:picMkLst>
            <pc:docMk/>
            <pc:sldMk cId="4284492900" sldId="273"/>
            <ac:picMk id="5" creationId="{5A15F497-98C6-6B4A-D96A-4F8C4D7D4437}"/>
          </ac:picMkLst>
        </pc:picChg>
        <pc:picChg chg="add mod ord">
          <ac:chgData name="Sander Sævig Eriksen" userId="2da4b7b7-d8b8-4b75-9017-f672d4ad080d" providerId="ADAL" clId="{69F880E9-B167-4345-A5E8-21D432C122E3}" dt="2025-03-26T12:43:18.585" v="2148" actId="14100"/>
          <ac:picMkLst>
            <pc:docMk/>
            <pc:sldMk cId="4284492900" sldId="273"/>
            <ac:picMk id="7" creationId="{971C3772-577C-4EE3-EB00-E5D63DB46D60}"/>
          </ac:picMkLst>
        </pc:picChg>
        <pc:picChg chg="add mod">
          <ac:chgData name="Sander Sævig Eriksen" userId="2da4b7b7-d8b8-4b75-9017-f672d4ad080d" providerId="ADAL" clId="{69F880E9-B167-4345-A5E8-21D432C122E3}" dt="2025-03-26T12:43:37.306" v="2152" actId="14100"/>
          <ac:picMkLst>
            <pc:docMk/>
            <pc:sldMk cId="4284492900" sldId="273"/>
            <ac:picMk id="9" creationId="{B071E38B-6570-1A31-AA4A-42620735A41D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8:25:45.335" v="2244" actId="14100"/>
        <pc:sldMkLst>
          <pc:docMk/>
          <pc:sldMk cId="113336720" sldId="274"/>
        </pc:sldMkLst>
        <pc:spChg chg="mod">
          <ac:chgData name="Sander Sævig Eriksen" userId="2da4b7b7-d8b8-4b75-9017-f672d4ad080d" providerId="ADAL" clId="{69F880E9-B167-4345-A5E8-21D432C122E3}" dt="2025-03-27T08:14:44.607" v="2227" actId="20577"/>
          <ac:spMkLst>
            <pc:docMk/>
            <pc:sldMk cId="113336720" sldId="274"/>
            <ac:spMk id="2" creationId="{D0162F17-AD87-36F4-DAA8-106CA8DA08EB}"/>
          </ac:spMkLst>
        </pc:spChg>
        <pc:spChg chg="del">
          <ac:chgData name="Sander Sævig Eriksen" userId="2da4b7b7-d8b8-4b75-9017-f672d4ad080d" providerId="ADAL" clId="{69F880E9-B167-4345-A5E8-21D432C122E3}" dt="2025-03-26T12:44:52.024" v="2161" actId="22"/>
          <ac:spMkLst>
            <pc:docMk/>
            <pc:sldMk cId="113336720" sldId="274"/>
            <ac:spMk id="3" creationId="{0D690928-3B93-A094-6C54-F2F782C39BBB}"/>
          </ac:spMkLst>
        </pc:spChg>
        <pc:spChg chg="add del mod">
          <ac:chgData name="Sander Sævig Eriksen" userId="2da4b7b7-d8b8-4b75-9017-f672d4ad080d" providerId="ADAL" clId="{69F880E9-B167-4345-A5E8-21D432C122E3}" dt="2025-03-27T08:25:30.420" v="2238" actId="22"/>
          <ac:spMkLst>
            <pc:docMk/>
            <pc:sldMk cId="113336720" sldId="274"/>
            <ac:spMk id="4" creationId="{F7828628-90A1-2993-A82A-E412CA9CD3D9}"/>
          </ac:spMkLst>
        </pc:spChg>
        <pc:picChg chg="add del mod ord">
          <ac:chgData name="Sander Sævig Eriksen" userId="2da4b7b7-d8b8-4b75-9017-f672d4ad080d" providerId="ADAL" clId="{69F880E9-B167-4345-A5E8-21D432C122E3}" dt="2025-03-27T08:24:40.248" v="2228" actId="478"/>
          <ac:picMkLst>
            <pc:docMk/>
            <pc:sldMk cId="113336720" sldId="274"/>
            <ac:picMk id="5" creationId="{E5BBA3B7-9629-A0AE-699F-C89144F6B6CC}"/>
          </ac:picMkLst>
        </pc:picChg>
        <pc:picChg chg="add del mod">
          <ac:chgData name="Sander Sævig Eriksen" userId="2da4b7b7-d8b8-4b75-9017-f672d4ad080d" providerId="ADAL" clId="{69F880E9-B167-4345-A5E8-21D432C122E3}" dt="2025-03-27T08:25:04.969" v="2232" actId="478"/>
          <ac:picMkLst>
            <pc:docMk/>
            <pc:sldMk cId="113336720" sldId="274"/>
            <ac:picMk id="7" creationId="{68C2923F-9297-15C3-FE89-9AB6F6C39C25}"/>
          </ac:picMkLst>
        </pc:picChg>
        <pc:picChg chg="add mod">
          <ac:chgData name="Sander Sævig Eriksen" userId="2da4b7b7-d8b8-4b75-9017-f672d4ad080d" providerId="ADAL" clId="{69F880E9-B167-4345-A5E8-21D432C122E3}" dt="2025-03-27T08:25:40.624" v="2242" actId="1076"/>
          <ac:picMkLst>
            <pc:docMk/>
            <pc:sldMk cId="113336720" sldId="274"/>
            <ac:picMk id="8" creationId="{07A5D081-E0AA-293D-BA0E-06BB8D84D116}"/>
          </ac:picMkLst>
        </pc:picChg>
        <pc:picChg chg="add del mod">
          <ac:chgData name="Sander Sævig Eriksen" userId="2da4b7b7-d8b8-4b75-9017-f672d4ad080d" providerId="ADAL" clId="{69F880E9-B167-4345-A5E8-21D432C122E3}" dt="2025-03-27T08:25:14.156" v="2237" actId="478"/>
          <ac:picMkLst>
            <pc:docMk/>
            <pc:sldMk cId="113336720" sldId="274"/>
            <ac:picMk id="9" creationId="{7E058767-46EB-8C2F-BDDC-55E685DD68D3}"/>
          </ac:picMkLst>
        </pc:picChg>
        <pc:picChg chg="add mod">
          <ac:chgData name="Sander Sævig Eriksen" userId="2da4b7b7-d8b8-4b75-9017-f672d4ad080d" providerId="ADAL" clId="{69F880E9-B167-4345-A5E8-21D432C122E3}" dt="2025-03-27T08:25:12.107" v="2236" actId="14100"/>
          <ac:picMkLst>
            <pc:docMk/>
            <pc:sldMk cId="113336720" sldId="274"/>
            <ac:picMk id="11" creationId="{1A7DDE10-683D-19C9-8042-6494AF1B204B}"/>
          </ac:picMkLst>
        </pc:picChg>
        <pc:picChg chg="add mod ord">
          <ac:chgData name="Sander Sævig Eriksen" userId="2da4b7b7-d8b8-4b75-9017-f672d4ad080d" providerId="ADAL" clId="{69F880E9-B167-4345-A5E8-21D432C122E3}" dt="2025-03-27T08:25:45.335" v="2244" actId="14100"/>
          <ac:picMkLst>
            <pc:docMk/>
            <pc:sldMk cId="113336720" sldId="274"/>
            <ac:picMk id="13" creationId="{F5DE30AB-DCCD-78C7-2DCB-B2D80B73C507}"/>
          </ac:picMkLst>
        </pc:picChg>
      </pc:sldChg>
      <pc:sldChg chg="modSp new del mod">
        <pc:chgData name="Sander Sævig Eriksen" userId="2da4b7b7-d8b8-4b75-9017-f672d4ad080d" providerId="ADAL" clId="{69F880E9-B167-4345-A5E8-21D432C122E3}" dt="2025-03-27T08:27:31.041" v="2306" actId="2696"/>
        <pc:sldMkLst>
          <pc:docMk/>
          <pc:sldMk cId="187829488" sldId="275"/>
        </pc:sldMkLst>
        <pc:spChg chg="mod">
          <ac:chgData name="Sander Sævig Eriksen" userId="2da4b7b7-d8b8-4b75-9017-f672d4ad080d" providerId="ADAL" clId="{69F880E9-B167-4345-A5E8-21D432C122E3}" dt="2025-03-27T08:27:13.692" v="2305" actId="20577"/>
          <ac:spMkLst>
            <pc:docMk/>
            <pc:sldMk cId="187829488" sldId="275"/>
            <ac:spMk id="2" creationId="{94B3F5AB-809A-578A-ECB9-8A1679362573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7T08:44:03.558" v="2466" actId="14100"/>
        <pc:sldMkLst>
          <pc:docMk/>
          <pc:sldMk cId="2079565396" sldId="275"/>
        </pc:sldMkLst>
        <pc:spChg chg="mo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" creationId="{6A6CD311-2D10-F037-74B5-7FEC8CE8DC00}"/>
          </ac:spMkLst>
        </pc:spChg>
        <pc:spChg chg="del">
          <ac:chgData name="Sander Sævig Eriksen" userId="2da4b7b7-d8b8-4b75-9017-f672d4ad080d" providerId="ADAL" clId="{69F880E9-B167-4345-A5E8-21D432C122E3}" dt="2025-03-27T08:38:53.777" v="2405"/>
          <ac:spMkLst>
            <pc:docMk/>
            <pc:sldMk cId="2079565396" sldId="275"/>
            <ac:spMk id="3" creationId="{B4B40CAF-D9B2-35D8-0318-E6B8DB74477B}"/>
          </ac:spMkLst>
        </pc:spChg>
        <pc:spChg chg="add">
          <ac:chgData name="Sander Sævig Eriksen" userId="2da4b7b7-d8b8-4b75-9017-f672d4ad080d" providerId="ADAL" clId="{69F880E9-B167-4345-A5E8-21D432C122E3}" dt="2025-03-27T08:38:49.200" v="2404"/>
          <ac:spMkLst>
            <pc:docMk/>
            <pc:sldMk cId="2079565396" sldId="275"/>
            <ac:spMk id="4" creationId="{4A49197B-ED94-4FC2-D319-B7E1F0F67B00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9" creationId="{C20384AB-1C48-9BBE-9906-FCA86CA0FF17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2" creationId="{058A14AF-9FB5-4CC7-BA35-E8E85D3EDF0E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4" creationId="{3A9A4357-BD1D-4622-A4FE-766E6AB8DE84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6" creationId="{E659831F-0D9A-4C63-9EBB-8435B85A440F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8" creationId="{E6995CE5-F890-4ABA-82A2-26507CE8D2A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0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1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5" creationId="{40592370-54A9-3893-F5F7-3C69E2037FD2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7" creationId="{058A14AF-9FB5-4CC7-BA35-E8E85D3EDF0E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8" creationId="{3A9A4357-BD1D-4622-A4FE-766E6AB8DE84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9" creationId="{E659831F-0D9A-4C63-9EBB-8435B85A440F}"/>
          </ac:spMkLst>
        </pc:spChg>
        <pc:spChg chg="add mod">
          <ac:chgData name="Sander Sævig Eriksen" userId="2da4b7b7-d8b8-4b75-9017-f672d4ad080d" providerId="ADAL" clId="{69F880E9-B167-4345-A5E8-21D432C122E3}" dt="2025-03-27T08:40:13.265" v="2463" actId="20577"/>
          <ac:spMkLst>
            <pc:docMk/>
            <pc:sldMk cId="2079565396" sldId="275"/>
            <ac:spMk id="30" creationId="{C20384AB-1C48-9BBE-9906-FCA86CA0FF17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31" creationId="{E6995CE5-F890-4ABA-82A2-26507CE8D2A3}"/>
          </ac:spMkLst>
        </pc:spChg>
        <pc:grpChg chg="add del">
          <ac:chgData name="Sander Sævig Eriksen" userId="2da4b7b7-d8b8-4b75-9017-f672d4ad080d" providerId="ADAL" clId="{69F880E9-B167-4345-A5E8-21D432C122E3}" dt="2025-03-27T08:39:00.917" v="2409" actId="26606"/>
          <ac:grpSpMkLst>
            <pc:docMk/>
            <pc:sldMk cId="2079565396" sldId="275"/>
            <ac:grpSpMk id="2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44:03.558" v="2466" actId="14100"/>
          <ac:picMkLst>
            <pc:docMk/>
            <pc:sldMk cId="2079565396" sldId="275"/>
            <ac:picMk id="4" creationId="{D570A60F-614F-5E80-741C-93FC89C8D890}"/>
          </ac:picMkLst>
        </pc:picChg>
        <pc:picChg chg="add mod">
          <ac:chgData name="Sander Sævig Eriksen" userId="2da4b7b7-d8b8-4b75-9017-f672d4ad080d" providerId="ADAL" clId="{69F880E9-B167-4345-A5E8-21D432C122E3}" dt="2025-03-27T08:39:00.930" v="2410" actId="26606"/>
          <ac:picMkLst>
            <pc:docMk/>
            <pc:sldMk cId="2079565396" sldId="275"/>
            <ac:picMk id="5" creationId="{25DFE567-E935-6DB9-F7A3-7C8F462AE72E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9:15:55.233" v="2552" actId="1076"/>
        <pc:sldMkLst>
          <pc:docMk/>
          <pc:sldMk cId="4242634260" sldId="276"/>
        </pc:sldMkLst>
        <pc:spChg chg="mod">
          <ac:chgData name="Sander Sævig Eriksen" userId="2da4b7b7-d8b8-4b75-9017-f672d4ad080d" providerId="ADAL" clId="{69F880E9-B167-4345-A5E8-21D432C122E3}" dt="2025-03-27T09:14:52.879" v="2540" actId="20577"/>
          <ac:spMkLst>
            <pc:docMk/>
            <pc:sldMk cId="4242634260" sldId="276"/>
            <ac:spMk id="2" creationId="{87F29350-6A57-742D-B09C-D83CFD7BA72B}"/>
          </ac:spMkLst>
        </pc:spChg>
        <pc:spChg chg="del">
          <ac:chgData name="Sander Sævig Eriksen" userId="2da4b7b7-d8b8-4b75-9017-f672d4ad080d" providerId="ADAL" clId="{69F880E9-B167-4345-A5E8-21D432C122E3}" dt="2025-03-27T09:15:45.260" v="2547" actId="22"/>
          <ac:spMkLst>
            <pc:docMk/>
            <pc:sldMk cId="4242634260" sldId="276"/>
            <ac:spMk id="3" creationId="{ADB00FDD-20F4-C9F3-9539-A77134B81338}"/>
          </ac:spMkLst>
        </pc:spChg>
        <pc:picChg chg="add mod">
          <ac:chgData name="Sander Sævig Eriksen" userId="2da4b7b7-d8b8-4b75-9017-f672d4ad080d" providerId="ADAL" clId="{69F880E9-B167-4345-A5E8-21D432C122E3}" dt="2025-03-27T09:15:55.233" v="2552" actId="1076"/>
          <ac:picMkLst>
            <pc:docMk/>
            <pc:sldMk cId="4242634260" sldId="276"/>
            <ac:picMk id="5" creationId="{62970F20-C229-A058-F762-2E19D8A0813E}"/>
          </ac:picMkLst>
        </pc:picChg>
        <pc:picChg chg="add mod">
          <ac:chgData name="Sander Sævig Eriksen" userId="2da4b7b7-d8b8-4b75-9017-f672d4ad080d" providerId="ADAL" clId="{69F880E9-B167-4345-A5E8-21D432C122E3}" dt="2025-03-27T09:15:33.403" v="2546" actId="14100"/>
          <ac:picMkLst>
            <pc:docMk/>
            <pc:sldMk cId="4242634260" sldId="276"/>
            <ac:picMk id="7" creationId="{E22584A2-DB13-0380-873E-9D1EB0D1B281}"/>
          </ac:picMkLst>
        </pc:picChg>
        <pc:picChg chg="add mod ord">
          <ac:chgData name="Sander Sævig Eriksen" userId="2da4b7b7-d8b8-4b75-9017-f672d4ad080d" providerId="ADAL" clId="{69F880E9-B167-4345-A5E8-21D432C122E3}" dt="2025-03-27T09:15:52.690" v="2551" actId="14100"/>
          <ac:picMkLst>
            <pc:docMk/>
            <pc:sldMk cId="4242634260" sldId="276"/>
            <ac:picMk id="9" creationId="{1B5B73A6-7F93-728E-508A-CDA51537625A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9:17:33.744" v="2586" actId="14100"/>
        <pc:sldMkLst>
          <pc:docMk/>
          <pc:sldMk cId="1876874103" sldId="277"/>
        </pc:sldMkLst>
        <pc:spChg chg="mod">
          <ac:chgData name="Sander Sævig Eriksen" userId="2da4b7b7-d8b8-4b75-9017-f672d4ad080d" providerId="ADAL" clId="{69F880E9-B167-4345-A5E8-21D432C122E3}" dt="2025-03-27T09:16:06.519" v="2574" actId="20577"/>
          <ac:spMkLst>
            <pc:docMk/>
            <pc:sldMk cId="1876874103" sldId="277"/>
            <ac:spMk id="2" creationId="{88D8F45E-C650-D250-97F1-FD3F016022E8}"/>
          </ac:spMkLst>
        </pc:spChg>
        <pc:spChg chg="del">
          <ac:chgData name="Sander Sævig Eriksen" userId="2da4b7b7-d8b8-4b75-9017-f672d4ad080d" providerId="ADAL" clId="{69F880E9-B167-4345-A5E8-21D432C122E3}" dt="2025-03-27T09:17:00.739" v="2578" actId="22"/>
          <ac:spMkLst>
            <pc:docMk/>
            <pc:sldMk cId="1876874103" sldId="277"/>
            <ac:spMk id="3" creationId="{63F613F2-6190-9D0E-D101-17A1FAFAA75D}"/>
          </ac:spMkLst>
        </pc:spChg>
        <pc:picChg chg="add mod">
          <ac:chgData name="Sander Sævig Eriksen" userId="2da4b7b7-d8b8-4b75-9017-f672d4ad080d" providerId="ADAL" clId="{69F880E9-B167-4345-A5E8-21D432C122E3}" dt="2025-03-27T09:16:47.611" v="2577" actId="14100"/>
          <ac:picMkLst>
            <pc:docMk/>
            <pc:sldMk cId="1876874103" sldId="277"/>
            <ac:picMk id="5" creationId="{F5673B09-EFD3-45A0-E39D-5C2C444031D1}"/>
          </ac:picMkLst>
        </pc:picChg>
        <pc:picChg chg="add mod ord">
          <ac:chgData name="Sander Sævig Eriksen" userId="2da4b7b7-d8b8-4b75-9017-f672d4ad080d" providerId="ADAL" clId="{69F880E9-B167-4345-A5E8-21D432C122E3}" dt="2025-03-27T09:17:10.143" v="2581" actId="14100"/>
          <ac:picMkLst>
            <pc:docMk/>
            <pc:sldMk cId="1876874103" sldId="277"/>
            <ac:picMk id="7" creationId="{1F8247E0-B2E3-F264-67DB-466BEDBF49D2}"/>
          </ac:picMkLst>
        </pc:picChg>
        <pc:picChg chg="add mod">
          <ac:chgData name="Sander Sævig Eriksen" userId="2da4b7b7-d8b8-4b75-9017-f672d4ad080d" providerId="ADAL" clId="{69F880E9-B167-4345-A5E8-21D432C122E3}" dt="2025-03-27T09:17:33.744" v="2586" actId="14100"/>
          <ac:picMkLst>
            <pc:docMk/>
            <pc:sldMk cId="1876874103" sldId="277"/>
            <ac:picMk id="9" creationId="{2CC22818-F53C-F77B-63EE-2243E49E2847}"/>
          </ac:picMkLst>
        </pc:picChg>
      </pc:sldChg>
      <pc:sldChg chg="modSp new del mod">
        <pc:chgData name="Sander Sævig Eriksen" userId="2da4b7b7-d8b8-4b75-9017-f672d4ad080d" providerId="ADAL" clId="{69F880E9-B167-4345-A5E8-21D432C122E3}" dt="2025-03-27T09:24:47.120" v="2609" actId="2696"/>
        <pc:sldMkLst>
          <pc:docMk/>
          <pc:sldMk cId="2222391155" sldId="278"/>
        </pc:sldMkLst>
        <pc:spChg chg="mod">
          <ac:chgData name="Sander Sævig Eriksen" userId="2da4b7b7-d8b8-4b75-9017-f672d4ad080d" providerId="ADAL" clId="{69F880E9-B167-4345-A5E8-21D432C122E3}" dt="2025-03-27T09:17:44.237" v="2608" actId="20577"/>
          <ac:spMkLst>
            <pc:docMk/>
            <pc:sldMk cId="2222391155" sldId="278"/>
            <ac:spMk id="2" creationId="{502EFA36-8A54-28A8-81DF-3E9AED5D723D}"/>
          </ac:spMkLst>
        </pc:sp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 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D0C09-8EFC-4C06-622E-77937176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A18E-F38B-FEA7-A82C-9FDADD5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4200"/>
              <a:t>Linear regression, full and constricted data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69E-F9FD-C41B-D5C3-DE7535B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b-NO" sz="2200"/>
              <a:t>R^2 decreases significantly after removing the 4 largest cities</a:t>
            </a:r>
          </a:p>
          <a:p>
            <a:r>
              <a:rPr lang="nb-NO" sz="2200"/>
              <a:t>Variables other than population can have an effect</a:t>
            </a:r>
          </a:p>
          <a:p>
            <a:r>
              <a:rPr lang="nb-NO" sz="2200"/>
              <a:t>Tourism has a positive significant effect</a:t>
            </a:r>
          </a:p>
          <a:p>
            <a:r>
              <a:rPr lang="nb-NO" sz="2200"/>
              <a:t>Scale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0F8D-871E-3A4F-0156-52FB4B83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6" y="640080"/>
            <a:ext cx="54174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FF8A9B-4CFB-9C90-C5F4-95B4D5ED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7" y="4071505"/>
            <a:ext cx="5199904" cy="21406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E482F-5D53-EF29-102A-F9A4912C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315697" cy="43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468F2-1082-7B9D-3FF3-8F6403F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/>
              <a:t>Model 1: pop &lt; 150 000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F6FF7-EE8F-7858-5FD1-32AB11BB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25624"/>
            <a:ext cx="5257800" cy="22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9350-6A57-742D-B09C-D83CFD7B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1: pop &lt; 80 000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5B73A6-7F93-728E-508A-CDA51537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567" y="4462849"/>
            <a:ext cx="5456367" cy="17141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70F20-C229-A058-F762-2E19D8A0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66" y="1690687"/>
            <a:ext cx="1051706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584A2-DB13-0380-873E-9D1EB0D1B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32" y="4462849"/>
            <a:ext cx="5064835" cy="17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3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CF24-4C9F-5722-7036-7DF1AB4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2: pop &lt; 150 000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C3772-577C-4EE3-EB00-E5D63DB4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62903"/>
            <a:ext cx="5257800" cy="1760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F497-98C6-6B4A-D96A-4F8C4D7D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97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1E38B-6570-1A31-AA4A-42620735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2903"/>
            <a:ext cx="5257800" cy="17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45E-C650-D250-97F1-FD3F0160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2: pop &lt; 80 000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8247E0-B2E3-F264-67DB-466BEDBF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7" y="4462850"/>
            <a:ext cx="5257803" cy="13255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73B09-EFD3-45A0-E39D-5C2C4440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515599" cy="2772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C22818-F53C-F77B-63EE-2243E49E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462849"/>
            <a:ext cx="525780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7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17-AD87-36F4-DAA8-106CA8D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3: pop &lt; 150 000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DE30AB-DCCD-78C7-2DCB-B2D80B73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7" y="5149759"/>
            <a:ext cx="5257799" cy="15022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D081-E0AA-293D-BA0E-06BB8D84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4018"/>
            <a:ext cx="10515600" cy="370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DDE10-683D-19C9-8042-6494AF1B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149760"/>
            <a:ext cx="52578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independendt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  <a:p>
            <a:pPr lvl="1"/>
            <a:r>
              <a:rPr lang="nb-NO" dirty="0"/>
              <a:t>0 </a:t>
            </a:r>
            <a:r>
              <a:rPr lang="nb-NO" dirty="0" err="1"/>
              <a:t>values</a:t>
            </a:r>
            <a:r>
              <a:rPr lang="nb-NO" dirty="0"/>
              <a:t> for </a:t>
            </a:r>
            <a:r>
              <a:rPr lang="nb-NO" dirty="0" err="1"/>
              <a:t>tourism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not run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good</a:t>
            </a:r>
            <a:r>
              <a:rPr lang="nb-NO" dirty="0"/>
              <a:t>» </a:t>
            </a:r>
            <a:r>
              <a:rPr lang="nb-NO" dirty="0" err="1"/>
              <a:t>fit</a:t>
            </a:r>
            <a:endParaRPr lang="nb-NO" dirty="0"/>
          </a:p>
          <a:p>
            <a:pPr lvl="1"/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hold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retail</a:t>
            </a:r>
            <a:r>
              <a:rPr lang="nb-NO" dirty="0"/>
              <a:t> sales as a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 for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 </a:t>
            </a:r>
            <a:r>
              <a:rPr lang="nb-NO" dirty="0" err="1"/>
              <a:t>Which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i.e. </a:t>
            </a:r>
            <a:r>
              <a:rPr lang="nb-NO" dirty="0" err="1"/>
              <a:t>retail</a:t>
            </a:r>
            <a:r>
              <a:rPr lang="nb-NO" dirty="0"/>
              <a:t> sales </a:t>
            </a:r>
            <a:r>
              <a:rPr lang="nb-NO" dirty="0" err="1"/>
              <a:t>volume</a:t>
            </a:r>
            <a:r>
              <a:rPr lang="nb-NO" dirty="0"/>
              <a:t> – </a:t>
            </a:r>
            <a:r>
              <a:rPr lang="nb-NO" dirty="0" err="1"/>
              <a:t>where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?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83A584-5AB6-5C2A-D69A-7FC14A1AC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73253"/>
            <a:ext cx="6780700" cy="45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D311-2D10-F037-74B5-7FEC8CE8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nb-NO" sz="4100"/>
              <a:t>Population distribution (except 4 largest cities)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C20384AB-1C48-9BBE-9906-FCA86CA0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Which limit should we set?</a:t>
            </a:r>
          </a:p>
          <a:p>
            <a:r>
              <a:rPr lang="en-US" sz="2000" dirty="0"/>
              <a:t>150 000? 100 000? 80 000?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FE567-E935-6DB9-F7A3-7C8F462A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0413"/>
            <a:ext cx="5150277" cy="33219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0A60F-614F-5E80-741C-93FC89C8D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5935453"/>
            <a:ext cx="515027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512</Words>
  <Application>Microsoft Office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Variables</vt:lpstr>
      <vt:lpstr>Population distribution (except 4 largest cities)</vt:lpstr>
      <vt:lpstr>Stores by municipalities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Linear regression, full and constricted data</vt:lpstr>
      <vt:lpstr>Model 1: pop &lt; 150 000</vt:lpstr>
      <vt:lpstr>Model 1: pop &lt; 80 000</vt:lpstr>
      <vt:lpstr>Model 2: pop &lt; 150 000</vt:lpstr>
      <vt:lpstr>Model 2: pop &lt; 80 000</vt:lpstr>
      <vt:lpstr>Model 3: pop &lt; 150 000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2025-03-27T09:52:46Z</dcterms:modified>
</cp:coreProperties>
</file>