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64" r:id="rId9"/>
    <p:sldId id="261" r:id="rId10"/>
    <p:sldId id="265" r:id="rId11"/>
    <p:sldId id="262" r:id="rId12"/>
    <p:sldId id="266" r:id="rId13"/>
    <p:sldId id="263" r:id="rId14"/>
    <p:sldId id="267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59"/>
            <p14:sldId id="258"/>
            <p14:sldId id="260"/>
            <p14:sldId id="268"/>
            <p14:sldId id="269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3" dt="2025-03-26T09:46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10:09:18.305" v="1807" actId="26606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modSection">
      <pc:chgData name="Øyvind Odland" userId="9884e02f7050b840" providerId="LiveId" clId="{0E703ED3-66B7-498C-B9F6-DC315DA9A883}" dt="2025-03-26T10:00:52.703" v="277" actId="2696"/>
      <pc:docMkLst>
        <pc:docMk/>
      </pc:docMkLst>
      <pc:sldChg chg="addSp delSp modSp new mod setBg">
        <pc:chgData name="Øyvind Odland" userId="9884e02f7050b840" providerId="LiveId" clId="{0E703ED3-66B7-498C-B9F6-DC315DA9A883}" dt="2025-03-26T09:50:02.990" v="274" actId="20577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09:50:02.990" v="274" actId="20577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admin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b="1" u="sng" dirty="0"/>
              <a:t>Key takeaways</a:t>
            </a:r>
            <a:r>
              <a:rPr lang="en-US" sz="1800" dirty="0"/>
              <a:t>: </a:t>
            </a:r>
          </a:p>
          <a:p>
            <a:r>
              <a:rPr lang="en-US" sz="1800" dirty="0"/>
              <a:t>A lot of municipals with 1 store</a:t>
            </a:r>
          </a:p>
          <a:p>
            <a:r>
              <a:rPr lang="en-US" sz="1800" dirty="0"/>
              <a:t>Some areas with multiple no-store-municipals. </a:t>
            </a:r>
          </a:p>
          <a:p>
            <a:r>
              <a:rPr lang="en-US" sz="18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335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Data(gathering)</vt:lpstr>
      <vt:lpstr>Main data set</vt:lpstr>
      <vt:lpstr>Merged data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2025-03-26T10:09:20Z</dcterms:modified>
</cp:coreProperties>
</file>