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58" r:id="rId6"/>
    <p:sldId id="260" r:id="rId7"/>
    <p:sldId id="268" r:id="rId8"/>
    <p:sldId id="269" r:id="rId9"/>
    <p:sldId id="264" r:id="rId10"/>
    <p:sldId id="261" r:id="rId11"/>
    <p:sldId id="265" r:id="rId12"/>
    <p:sldId id="262" r:id="rId13"/>
    <p:sldId id="266" r:id="rId14"/>
    <p:sldId id="271" r:id="rId15"/>
    <p:sldId id="272" r:id="rId16"/>
    <p:sldId id="273" r:id="rId17"/>
    <p:sldId id="274" r:id="rId18"/>
    <p:sldId id="263" r:id="rId19"/>
    <p:sldId id="267" r:id="rId2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70"/>
            <p14:sldId id="259"/>
            <p14:sldId id="258"/>
            <p14:sldId id="260"/>
            <p14:sldId id="268"/>
            <p14:sldId id="269"/>
            <p14:sldId id="264"/>
            <p14:sldId id="261"/>
            <p14:sldId id="265"/>
            <p14:sldId id="262"/>
            <p14:sldId id="266"/>
            <p14:sldId id="271"/>
            <p14:sldId id="272"/>
            <p14:sldId id="273"/>
            <p14:sldId id="274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5" dt="2025-03-26T10:34:52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undo custSel addSld modSld sldOrd addSection delSection modSection">
      <pc:chgData name="Sander Sævig Eriksen" userId="2da4b7b7-d8b8-4b75-9017-f672d4ad080d" providerId="ADAL" clId="{69F880E9-B167-4345-A5E8-21D432C122E3}" dt="2025-03-26T12:45:58.087" v="2173" actId="14100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11:20:33.294" v="1809" actId="700"/>
        <pc:sldMkLst>
          <pc:docMk/>
          <pc:sldMk cId="2354535279" sldId="266"/>
        </pc:sldMkLst>
        <pc:spChg chg="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2" creationId="{8F7DE2C9-4028-BD3B-031A-5F24D0CFF9FD}"/>
          </ac:spMkLst>
        </pc:spChg>
        <pc:spChg chg="del">
          <ac:chgData name="Sander Sævig Eriksen" userId="2da4b7b7-d8b8-4b75-9017-f672d4ad080d" providerId="ADAL" clId="{69F880E9-B167-4345-A5E8-21D432C122E3}" dt="2025-03-26T11:20:29.072" v="1808" actId="700"/>
          <ac:spMkLst>
            <pc:docMk/>
            <pc:sldMk cId="2354535279" sldId="266"/>
            <ac:spMk id="3" creationId="{3D9FD236-4914-52D9-9FD5-3495F556678D}"/>
          </ac:spMkLst>
        </pc:spChg>
        <pc:spChg chg="add del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4" creationId="{19C6C69D-56C9-AD39-7BF2-3782B3ED4E07}"/>
          </ac:spMkLst>
        </pc:spChg>
        <pc:spChg chg="add mod ord">
          <ac:chgData name="Sander Sævig Eriksen" userId="2da4b7b7-d8b8-4b75-9017-f672d4ad080d" providerId="ADAL" clId="{69F880E9-B167-4345-A5E8-21D432C122E3}" dt="2025-03-26T11:20:33.294" v="1809" actId="700"/>
          <ac:spMkLst>
            <pc:docMk/>
            <pc:sldMk cId="2354535279" sldId="266"/>
            <ac:spMk id="5" creationId="{48FD0C09-8EFC-4C06-622E-77937176489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  <pc:sldChg chg="addSp delSp modSp new mod setBg">
        <pc:chgData name="Sander Sævig Eriksen" userId="2da4b7b7-d8b8-4b75-9017-f672d4ad080d" providerId="ADAL" clId="{69F880E9-B167-4345-A5E8-21D432C122E3}" dt="2025-03-26T10:09:18.305" v="1807" actId="26606"/>
        <pc:sldMkLst>
          <pc:docMk/>
          <pc:sldMk cId="2604389372" sldId="269"/>
        </pc:sldMkLst>
        <pc:spChg chg="mo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2" creationId="{7C1659B2-8BE8-B622-75D0-7DC38030E904}"/>
          </ac:spMkLst>
        </pc:spChg>
        <pc:spChg chg="del">
          <ac:chgData name="Sander Sævig Eriksen" userId="2da4b7b7-d8b8-4b75-9017-f672d4ad080d" providerId="ADAL" clId="{69F880E9-B167-4345-A5E8-21D432C122E3}" dt="2025-03-26T10:09:16.539" v="1806" actId="22"/>
          <ac:spMkLst>
            <pc:docMk/>
            <pc:sldMk cId="2604389372" sldId="269"/>
            <ac:spMk id="3" creationId="{F2E19982-EAA2-2C34-B040-C448F9FA9642}"/>
          </ac:spMkLst>
        </pc:spChg>
        <pc:spChg chg="add">
          <ac:chgData name="Sander Sævig Eriksen" userId="2da4b7b7-d8b8-4b75-9017-f672d4ad080d" providerId="ADAL" clId="{69F880E9-B167-4345-A5E8-21D432C122E3}" dt="2025-03-26T10:09:18.305" v="1807" actId="26606"/>
          <ac:spMkLst>
            <pc:docMk/>
            <pc:sldMk cId="2604389372" sldId="269"/>
            <ac:spMk id="10" creationId="{D4771268-CB57-404A-9271-370EB28F6090}"/>
          </ac:spMkLst>
        </pc:spChg>
        <pc:picChg chg="add mod ord">
          <ac:chgData name="Sander Sævig Eriksen" userId="2da4b7b7-d8b8-4b75-9017-f672d4ad080d" providerId="ADAL" clId="{69F880E9-B167-4345-A5E8-21D432C122E3}" dt="2025-03-26T10:09:18.305" v="1807" actId="26606"/>
          <ac:picMkLst>
            <pc:docMk/>
            <pc:sldMk cId="2604389372" sldId="269"/>
            <ac:picMk id="5" creationId="{E72D1B28-29B3-4310-F233-C8C371334D66}"/>
          </ac:picMkLst>
        </pc:picChg>
      </pc:sldChg>
      <pc:sldChg chg="addSp delSp modSp new mod setBg">
        <pc:chgData name="Sander Sævig Eriksen" userId="2da4b7b7-d8b8-4b75-9017-f672d4ad080d" providerId="ADAL" clId="{69F880E9-B167-4345-A5E8-21D432C122E3}" dt="2025-03-26T12:18:47.482" v="2063" actId="20577"/>
        <pc:sldMkLst>
          <pc:docMk/>
          <pc:sldMk cId="3591823627" sldId="271"/>
        </pc:sldMkLst>
        <pc:spChg chg="mod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2" creationId="{DA83A18E-F38B-FEA7-A82C-9FDADD548F88}"/>
          </ac:spMkLst>
        </pc:spChg>
        <pc:spChg chg="mod">
          <ac:chgData name="Sander Sævig Eriksen" userId="2da4b7b7-d8b8-4b75-9017-f672d4ad080d" providerId="ADAL" clId="{69F880E9-B167-4345-A5E8-21D432C122E3}" dt="2025-03-26T12:18:47.482" v="2063" actId="20577"/>
          <ac:spMkLst>
            <pc:docMk/>
            <pc:sldMk cId="3591823627" sldId="271"/>
            <ac:spMk id="3" creationId="{1052C69E-F9FD-C41B-D5C3-DE7535BDA7C4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6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6T11:23:00.700" v="2021" actId="26606"/>
          <ac:spMkLst>
            <pc:docMk/>
            <pc:sldMk cId="3591823627" sldId="271"/>
            <ac:spMk id="18" creationId="{1382A32C-5B0C-4B1C-A074-76C6DBCC9F87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23" creationId="{201CC55D-ED54-4C5C-95E6-10947BD1103B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29" creationId="{3873B707-463F-40B0-8227-E8CC6C67EB25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31" creationId="{C13237C8-E62C-4F0D-A318-BD6FB6C2D138}"/>
          </ac:spMkLst>
        </pc:spChg>
        <pc:spChg chg="add del">
          <ac:chgData name="Sander Sævig Eriksen" userId="2da4b7b7-d8b8-4b75-9017-f672d4ad080d" providerId="ADAL" clId="{69F880E9-B167-4345-A5E8-21D432C122E3}" dt="2025-03-26T12:15:37.445" v="2027" actId="26606"/>
          <ac:spMkLst>
            <pc:docMk/>
            <pc:sldMk cId="3591823627" sldId="271"/>
            <ac:spMk id="33" creationId="{19C9EAEA-39D0-4B0E-A0EB-51E7B26740B1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38" creationId="{201CC55D-ED54-4C5C-95E6-10947BD1103B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4" creationId="{3873B707-463F-40B0-8227-E8CC6C67EB25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6" creationId="{C13237C8-E62C-4F0D-A318-BD6FB6C2D138}"/>
          </ac:spMkLst>
        </pc:spChg>
        <pc:spChg chg="add del">
          <ac:chgData name="Sander Sævig Eriksen" userId="2da4b7b7-d8b8-4b75-9017-f672d4ad080d" providerId="ADAL" clId="{69F880E9-B167-4345-A5E8-21D432C122E3}" dt="2025-03-26T12:15:37.436" v="2026" actId="26606"/>
          <ac:spMkLst>
            <pc:docMk/>
            <pc:sldMk cId="3591823627" sldId="271"/>
            <ac:spMk id="48" creationId="{19C9EAEA-39D0-4B0E-A0EB-51E7B26740B1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0" creationId="{6EFC920F-B85A-4068-BD93-41064EDE93D3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4" creationId="{CBC4F608-B4B8-48C3-9572-C0F061B1CD99}"/>
          </ac:spMkLst>
        </pc:spChg>
        <pc:spChg chg="add del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55" creationId="{1382A32C-5B0C-4B1C-A074-76C6DBCC9F87}"/>
          </ac:spMkLst>
        </pc:spChg>
        <pc:spChg chg="add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60" creationId="{6EFC920F-B85A-4068-BD93-41064EDE93D3}"/>
          </ac:spMkLst>
        </pc:spChg>
        <pc:spChg chg="add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66" creationId="{CBC4F608-B4B8-48C3-9572-C0F061B1CD99}"/>
          </ac:spMkLst>
        </pc:spChg>
        <pc:spChg chg="add">
          <ac:chgData name="Sander Sævig Eriksen" userId="2da4b7b7-d8b8-4b75-9017-f672d4ad080d" providerId="ADAL" clId="{69F880E9-B167-4345-A5E8-21D432C122E3}" dt="2025-03-26T12:16:08.647" v="2031" actId="26606"/>
          <ac:spMkLst>
            <pc:docMk/>
            <pc:sldMk cId="3591823627" sldId="271"/>
            <ac:spMk id="68" creationId="{1382A32C-5B0C-4B1C-A074-76C6DBCC9F87}"/>
          </ac:spMkLst>
        </pc:spChg>
        <pc:grpChg chg="add">
          <ac:chgData name="Sander Sævig Eriksen" userId="2da4b7b7-d8b8-4b75-9017-f672d4ad080d" providerId="ADAL" clId="{69F880E9-B167-4345-A5E8-21D432C122E3}" dt="2025-03-26T11:21:47.108" v="1862" actId="26606"/>
          <ac:grpSpMkLst>
            <pc:docMk/>
            <pc:sldMk cId="3591823627" sldId="271"/>
            <ac:grpSpMk id="12" creationId="{1C559108-BBAE-426C-8564-051D2BA6DDC8}"/>
          </ac:grpSpMkLst>
        </pc:grpChg>
        <pc:grpChg chg="del">
          <ac:chgData name="Sander Sævig Eriksen" userId="2da4b7b7-d8b8-4b75-9017-f672d4ad080d" providerId="ADAL" clId="{69F880E9-B167-4345-A5E8-21D432C122E3}" dt="2025-03-26T12:16:08.647" v="2031" actId="26606"/>
          <ac:grpSpMkLst>
            <pc:docMk/>
            <pc:sldMk cId="3591823627" sldId="271"/>
            <ac:grpSpMk id="51" creationId="{1C559108-BBAE-426C-8564-051D2BA6DDC8}"/>
          </ac:grpSpMkLst>
        </pc:grpChg>
        <pc:grpChg chg="add">
          <ac:chgData name="Sander Sævig Eriksen" userId="2da4b7b7-d8b8-4b75-9017-f672d4ad080d" providerId="ADAL" clId="{69F880E9-B167-4345-A5E8-21D432C122E3}" dt="2025-03-26T12:16:08.647" v="2031" actId="26606"/>
          <ac:grpSpMkLst>
            <pc:docMk/>
            <pc:sldMk cId="3591823627" sldId="271"/>
            <ac:grpSpMk id="62" creationId="{1C559108-BBAE-426C-8564-051D2BA6DDC8}"/>
          </ac:grpSpMkLst>
        </pc:grpChg>
        <pc:picChg chg="add del mod">
          <ac:chgData name="Sander Sævig Eriksen" userId="2da4b7b7-d8b8-4b75-9017-f672d4ad080d" providerId="ADAL" clId="{69F880E9-B167-4345-A5E8-21D432C122E3}" dt="2025-03-26T12:15:31.456" v="2023" actId="478"/>
          <ac:picMkLst>
            <pc:docMk/>
            <pc:sldMk cId="3591823627" sldId="271"/>
            <ac:picMk id="5" creationId="{74116548-A549-AE85-4D6F-DBBFE4A50B2F}"/>
          </ac:picMkLst>
        </pc:picChg>
        <pc:picChg chg="add del mod">
          <ac:chgData name="Sander Sævig Eriksen" userId="2da4b7b7-d8b8-4b75-9017-f672d4ad080d" providerId="ADAL" clId="{69F880E9-B167-4345-A5E8-21D432C122E3}" dt="2025-03-26T12:16:04.490" v="2029" actId="478"/>
          <ac:picMkLst>
            <pc:docMk/>
            <pc:sldMk cId="3591823627" sldId="271"/>
            <ac:picMk id="6" creationId="{F04174C5-FD0B-E020-C68D-207D8948F65E}"/>
          </ac:picMkLst>
        </pc:picChg>
        <pc:picChg chg="add mod">
          <ac:chgData name="Sander Sævig Eriksen" userId="2da4b7b7-d8b8-4b75-9017-f672d4ad080d" providerId="ADAL" clId="{69F880E9-B167-4345-A5E8-21D432C122E3}" dt="2025-03-26T12:16:08.647" v="2031" actId="26606"/>
          <ac:picMkLst>
            <pc:docMk/>
            <pc:sldMk cId="3591823627" sldId="271"/>
            <ac:picMk id="8" creationId="{A277001E-0B3D-7535-8820-C747854E9D1A}"/>
          </ac:picMkLst>
        </pc:picChg>
      </pc:sldChg>
      <pc:sldChg chg="addSp delSp modSp new mod setBg delDesignElem chgLayout">
        <pc:chgData name="Sander Sævig Eriksen" userId="2da4b7b7-d8b8-4b75-9017-f672d4ad080d" providerId="ADAL" clId="{69F880E9-B167-4345-A5E8-21D432C122E3}" dt="2025-03-26T12:39:45.934" v="2124" actId="14100"/>
        <pc:sldMkLst>
          <pc:docMk/>
          <pc:sldMk cId="1551153413" sldId="272"/>
        </pc:sldMkLst>
        <pc:spChg chg="mod ord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2" creationId="{586468F2-1082-7B9D-3FF3-8F6403F0C13C}"/>
          </ac:spMkLst>
        </pc:spChg>
        <pc:spChg chg="del">
          <ac:chgData name="Sander Sævig Eriksen" userId="2da4b7b7-d8b8-4b75-9017-f672d4ad080d" providerId="ADAL" clId="{69F880E9-B167-4345-A5E8-21D432C122E3}" dt="2025-03-26T12:34:30.905" v="2098" actId="22"/>
          <ac:spMkLst>
            <pc:docMk/>
            <pc:sldMk cId="1551153413" sldId="272"/>
            <ac:spMk id="3" creationId="{4A4BF30A-ECEA-A9A4-103B-71D9E72E6E1F}"/>
          </ac:spMkLst>
        </pc:spChg>
        <pc:spChg chg="add del mod ord">
          <ac:chgData name="Sander Sævig Eriksen" userId="2da4b7b7-d8b8-4b75-9017-f672d4ad080d" providerId="ADAL" clId="{69F880E9-B167-4345-A5E8-21D432C122E3}" dt="2025-03-26T12:39:08.349" v="2116" actId="21"/>
          <ac:spMkLst>
            <pc:docMk/>
            <pc:sldMk cId="1551153413" sldId="272"/>
            <ac:spMk id="12" creationId="{90B8AB00-042A-E450-238C-CC0828A4000E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13" creationId="{4729D1DF-0659-90E5-186B-7248AA4C28EC}"/>
          </ac:spMkLst>
        </pc:spChg>
        <pc:spChg chg="add del">
          <ac:chgData name="Sander Sævig Eriksen" userId="2da4b7b7-d8b8-4b75-9017-f672d4ad080d" providerId="ADAL" clId="{69F880E9-B167-4345-A5E8-21D432C122E3}" dt="2025-03-26T12:35:53.412" v="2103" actId="26606"/>
          <ac:spMkLst>
            <pc:docMk/>
            <pc:sldMk cId="1551153413" sldId="272"/>
            <ac:spMk id="14" creationId="{A448A164-3723-4399-833C-B546CB043CF9}"/>
          </ac:spMkLst>
        </pc:spChg>
        <pc:spChg chg="add del">
          <ac:chgData name="Sander Sævig Eriksen" userId="2da4b7b7-d8b8-4b75-9017-f672d4ad080d" providerId="ADAL" clId="{69F880E9-B167-4345-A5E8-21D432C122E3}" dt="2025-03-26T12:35:53.412" v="2103" actId="26606"/>
          <ac:spMkLst>
            <pc:docMk/>
            <pc:sldMk cId="1551153413" sldId="272"/>
            <ac:spMk id="18" creationId="{1AE2FDE4-8ECB-4D0B-B871-D4EE526064C4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22" creationId="{866718AF-9359-4BEF-9584-028A3072A16A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0" creationId="{15F40E44-6E4F-461E-B676-41D4FD94DD90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1" creationId="{68FD15E8-8B40-4424-82F2-DA107F7F9F2B}"/>
          </ac:spMkLst>
        </pc:spChg>
        <pc:spChg chg="add del">
          <ac:chgData name="Sander Sævig Eriksen" userId="2da4b7b7-d8b8-4b75-9017-f672d4ad080d" providerId="ADAL" clId="{69F880E9-B167-4345-A5E8-21D432C122E3}" dt="2025-03-26T12:35:54.239" v="2105" actId="26606"/>
          <ac:spMkLst>
            <pc:docMk/>
            <pc:sldMk cId="1551153413" sldId="272"/>
            <ac:spMk id="33" creationId="{53033F67-95C8-49C5-9DF9-F7F6764ADBE2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5" creationId="{3203E4BD-30E1-42F5-9949-FF7CA56A91DF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6" creationId="{90464369-70FA-42AF-948F-80664CA7BFE5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7" creationId="{A648176E-454C-437C-B0FC-9B82FCF32B24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8" creationId="{A6604B49-AD5C-4590-B051-06C8222ECD99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39" creationId="{CC552A98-EF7D-4D42-AB69-066B786AB55B}"/>
          </ac:spMkLst>
        </pc:spChg>
        <pc:spChg chg="add del">
          <ac:chgData name="Sander Sævig Eriksen" userId="2da4b7b7-d8b8-4b75-9017-f672d4ad080d" providerId="ADAL" clId="{69F880E9-B167-4345-A5E8-21D432C122E3}" dt="2025-03-26T12:35:55.019" v="2107" actId="26606"/>
          <ac:spMkLst>
            <pc:docMk/>
            <pc:sldMk cId="1551153413" sldId="272"/>
            <ac:spMk id="40" creationId="{468DBFF1-11CE-A818-D158-137E227022F3}"/>
          </ac:spMkLst>
        </pc:spChg>
        <pc:spChg chg="add del">
          <ac:chgData name="Sander Sævig Eriksen" userId="2da4b7b7-d8b8-4b75-9017-f672d4ad080d" providerId="ADAL" clId="{69F880E9-B167-4345-A5E8-21D432C122E3}" dt="2025-03-26T12:35:57.381" v="2109" actId="26606"/>
          <ac:spMkLst>
            <pc:docMk/>
            <pc:sldMk cId="1551153413" sldId="272"/>
            <ac:spMk id="42" creationId="{FB5B0058-AF13-4859-B429-4EDDE2A26F7F}"/>
          </ac:spMkLst>
        </pc:spChg>
        <pc:spChg chg="add del">
          <ac:chgData name="Sander Sævig Eriksen" userId="2da4b7b7-d8b8-4b75-9017-f672d4ad080d" providerId="ADAL" clId="{69F880E9-B167-4345-A5E8-21D432C122E3}" dt="2025-03-26T12:35:57.381" v="2109" actId="26606"/>
          <ac:spMkLst>
            <pc:docMk/>
            <pc:sldMk cId="1551153413" sldId="272"/>
            <ac:spMk id="44" creationId="{81BD432D-FAB3-4B5D-BF27-4DA7C75B3238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6" creationId="{9D25F302-27C5-414F-97F8-6EA0A6C028BA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7" creationId="{041C67D0-A496-4B86-BF61-263FF9EFD7F0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8" creationId="{830A36F8-48C2-4842-A87B-8CE8DF4E7FD2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49" creationId="{8F451A30-466B-4996-9BA5-CD6ABCC6D558}"/>
          </ac:spMkLst>
        </pc:spChg>
        <pc:spChg chg="add del">
          <ac:chgData name="Sander Sævig Eriksen" userId="2da4b7b7-d8b8-4b75-9017-f672d4ad080d" providerId="ADAL" clId="{69F880E9-B167-4345-A5E8-21D432C122E3}" dt="2025-03-26T12:38:50.673" v="2113" actId="700"/>
          <ac:spMkLst>
            <pc:docMk/>
            <pc:sldMk cId="1551153413" sldId="272"/>
            <ac:spMk id="50" creationId="{04166F77-0901-B7A9-2B1D-20B7BA133ACD}"/>
          </ac:spMkLst>
        </pc:spChg>
        <pc:grpChg chg="add del">
          <ac:chgData name="Sander Sævig Eriksen" userId="2da4b7b7-d8b8-4b75-9017-f672d4ad080d" providerId="ADAL" clId="{69F880E9-B167-4345-A5E8-21D432C122E3}" dt="2025-03-26T12:35:53.412" v="2103" actId="26606"/>
          <ac:grpSpMkLst>
            <pc:docMk/>
            <pc:sldMk cId="1551153413" sldId="272"/>
            <ac:grpSpMk id="20" creationId="{C5E445D8-2A23-4F9B-999F-7574202DE3D3}"/>
          </ac:grpSpMkLst>
        </pc:grpChg>
        <pc:grpChg chg="add del">
          <ac:chgData name="Sander Sævig Eriksen" userId="2da4b7b7-d8b8-4b75-9017-f672d4ad080d" providerId="ADAL" clId="{69F880E9-B167-4345-A5E8-21D432C122E3}" dt="2025-03-26T12:35:53.412" v="2103" actId="26606"/>
          <ac:grpSpMkLst>
            <pc:docMk/>
            <pc:sldMk cId="1551153413" sldId="272"/>
            <ac:grpSpMk id="26" creationId="{A1FFFF00-7846-4DD3-A411-14A5989D56A1}"/>
          </ac:grpSpMkLst>
        </pc:grpChg>
        <pc:picChg chg="add mod ord">
          <ac:chgData name="Sander Sævig Eriksen" userId="2da4b7b7-d8b8-4b75-9017-f672d4ad080d" providerId="ADAL" clId="{69F880E9-B167-4345-A5E8-21D432C122E3}" dt="2025-03-26T12:39:38.861" v="2123" actId="14100"/>
          <ac:picMkLst>
            <pc:docMk/>
            <pc:sldMk cId="1551153413" sldId="272"/>
            <ac:picMk id="5" creationId="{7BFE482F-5D53-EF29-102A-F9A4912C0AD2}"/>
          </ac:picMkLst>
        </pc:picChg>
        <pc:picChg chg="add del mod">
          <ac:chgData name="Sander Sævig Eriksen" userId="2da4b7b7-d8b8-4b75-9017-f672d4ad080d" providerId="ADAL" clId="{69F880E9-B167-4345-A5E8-21D432C122E3}" dt="2025-03-26T12:38:01.576" v="2111" actId="478"/>
          <ac:picMkLst>
            <pc:docMk/>
            <pc:sldMk cId="1551153413" sldId="272"/>
            <ac:picMk id="7" creationId="{A37E7AB0-F2CE-7887-144B-2FBE2954541B}"/>
          </ac:picMkLst>
        </pc:picChg>
        <pc:picChg chg="add mod ord">
          <ac:chgData name="Sander Sævig Eriksen" userId="2da4b7b7-d8b8-4b75-9017-f672d4ad080d" providerId="ADAL" clId="{69F880E9-B167-4345-A5E8-21D432C122E3}" dt="2025-03-26T12:39:45.934" v="2124" actId="14100"/>
          <ac:picMkLst>
            <pc:docMk/>
            <pc:sldMk cId="1551153413" sldId="272"/>
            <ac:picMk id="9" creationId="{E1FF8A9B-4CFB-9C90-C5F4-95B4D5ED0691}"/>
          </ac:picMkLst>
        </pc:picChg>
        <pc:picChg chg="add mod">
          <ac:chgData name="Sander Sævig Eriksen" userId="2da4b7b7-d8b8-4b75-9017-f672d4ad080d" providerId="ADAL" clId="{69F880E9-B167-4345-A5E8-21D432C122E3}" dt="2025-03-26T12:39:01.382" v="2115" actId="14100"/>
          <ac:picMkLst>
            <pc:docMk/>
            <pc:sldMk cId="1551153413" sldId="272"/>
            <ac:picMk id="11" creationId="{579F6FF7-EE8F-7858-5FD1-32AB11BB8B20}"/>
          </ac:picMkLst>
        </pc:picChg>
        <pc:picChg chg="add del">
          <ac:chgData name="Sander Sævig Eriksen" userId="2da4b7b7-d8b8-4b75-9017-f672d4ad080d" providerId="ADAL" clId="{69F880E9-B167-4345-A5E8-21D432C122E3}" dt="2025-03-26T12:35:54.239" v="2105" actId="26606"/>
          <ac:picMkLst>
            <pc:docMk/>
            <pc:sldMk cId="1551153413" sldId="272"/>
            <ac:picMk id="32" creationId="{FCF80E2F-2954-485B-B1B5-DCB9F153FBA3}"/>
          </ac:picMkLst>
        </pc:picChg>
        <pc:cxnChg chg="add del">
          <ac:chgData name="Sander Sævig Eriksen" userId="2da4b7b7-d8b8-4b75-9017-f672d4ad080d" providerId="ADAL" clId="{69F880E9-B167-4345-A5E8-21D432C122E3}" dt="2025-03-26T12:35:53.412" v="2103" actId="26606"/>
          <ac:cxnSpMkLst>
            <pc:docMk/>
            <pc:sldMk cId="1551153413" sldId="272"/>
            <ac:cxnSpMk id="16" creationId="{5CD17E7E-AAA5-4965-A374-00AB01A503CD}"/>
          </ac:cxnSpMkLst>
        </pc:cxnChg>
        <pc:cxnChg chg="add del">
          <ac:chgData name="Sander Sævig Eriksen" userId="2da4b7b7-d8b8-4b75-9017-f672d4ad080d" providerId="ADAL" clId="{69F880E9-B167-4345-A5E8-21D432C122E3}" dt="2025-03-26T12:35:53.412" v="2103" actId="26606"/>
          <ac:cxnSpMkLst>
            <pc:docMk/>
            <pc:sldMk cId="1551153413" sldId="272"/>
            <ac:cxnSpMk id="24" creationId="{675CB220-8054-4559-8C9A-06EB11D2D496}"/>
          </ac:cxnSpMkLst>
        </pc:cxnChg>
        <pc:cxnChg chg="add del">
          <ac:chgData name="Sander Sævig Eriksen" userId="2da4b7b7-d8b8-4b75-9017-f672d4ad080d" providerId="ADAL" clId="{69F880E9-B167-4345-A5E8-21D432C122E3}" dt="2025-03-26T12:35:57.381" v="2109" actId="26606"/>
          <ac:cxnSpMkLst>
            <pc:docMk/>
            <pc:sldMk cId="1551153413" sldId="272"/>
            <ac:cxnSpMk id="43" creationId="{07A9243D-8FC3-4B36-874B-55906B03F484}"/>
          </ac:cxnSpMkLst>
        </pc:cxnChg>
      </pc:sldChg>
      <pc:sldChg chg="addSp delSp modSp new mod">
        <pc:chgData name="Sander Sævig Eriksen" userId="2da4b7b7-d8b8-4b75-9017-f672d4ad080d" providerId="ADAL" clId="{69F880E9-B167-4345-A5E8-21D432C122E3}" dt="2025-03-26T12:43:37.306" v="2152" actId="14100"/>
        <pc:sldMkLst>
          <pc:docMk/>
          <pc:sldMk cId="4284492900" sldId="273"/>
        </pc:sldMkLst>
        <pc:spChg chg="mod">
          <ac:chgData name="Sander Sævig Eriksen" userId="2da4b7b7-d8b8-4b75-9017-f672d4ad080d" providerId="ADAL" clId="{69F880E9-B167-4345-A5E8-21D432C122E3}" dt="2025-03-26T12:40:06.088" v="2138" actId="20577"/>
          <ac:spMkLst>
            <pc:docMk/>
            <pc:sldMk cId="4284492900" sldId="273"/>
            <ac:spMk id="2" creationId="{5FACCF24-4C9F-5722-7036-7DF1AB4EBB30}"/>
          </ac:spMkLst>
        </pc:spChg>
        <pc:spChg chg="del">
          <ac:chgData name="Sander Sævig Eriksen" userId="2da4b7b7-d8b8-4b75-9017-f672d4ad080d" providerId="ADAL" clId="{69F880E9-B167-4345-A5E8-21D432C122E3}" dt="2025-03-26T12:43:05.476" v="2143" actId="22"/>
          <ac:spMkLst>
            <pc:docMk/>
            <pc:sldMk cId="4284492900" sldId="273"/>
            <ac:spMk id="3" creationId="{AAD79BAA-C217-1260-E686-5A5EC15104F3}"/>
          </ac:spMkLst>
        </pc:spChg>
        <pc:picChg chg="add mod">
          <ac:chgData name="Sander Sævig Eriksen" userId="2da4b7b7-d8b8-4b75-9017-f672d4ad080d" providerId="ADAL" clId="{69F880E9-B167-4345-A5E8-21D432C122E3}" dt="2025-03-26T12:43:12.840" v="2146" actId="1076"/>
          <ac:picMkLst>
            <pc:docMk/>
            <pc:sldMk cId="4284492900" sldId="273"/>
            <ac:picMk id="5" creationId="{5A15F497-98C6-6B4A-D96A-4F8C4D7D4437}"/>
          </ac:picMkLst>
        </pc:picChg>
        <pc:picChg chg="add mod ord">
          <ac:chgData name="Sander Sævig Eriksen" userId="2da4b7b7-d8b8-4b75-9017-f672d4ad080d" providerId="ADAL" clId="{69F880E9-B167-4345-A5E8-21D432C122E3}" dt="2025-03-26T12:43:18.585" v="2148" actId="14100"/>
          <ac:picMkLst>
            <pc:docMk/>
            <pc:sldMk cId="4284492900" sldId="273"/>
            <ac:picMk id="7" creationId="{971C3772-577C-4EE3-EB00-E5D63DB46D60}"/>
          </ac:picMkLst>
        </pc:picChg>
        <pc:picChg chg="add mod">
          <ac:chgData name="Sander Sævig Eriksen" userId="2da4b7b7-d8b8-4b75-9017-f672d4ad080d" providerId="ADAL" clId="{69F880E9-B167-4345-A5E8-21D432C122E3}" dt="2025-03-26T12:43:37.306" v="2152" actId="14100"/>
          <ac:picMkLst>
            <pc:docMk/>
            <pc:sldMk cId="4284492900" sldId="273"/>
            <ac:picMk id="9" creationId="{B071E38B-6570-1A31-AA4A-42620735A41D}"/>
          </ac:picMkLst>
        </pc:picChg>
      </pc:sldChg>
      <pc:sldChg chg="addSp delSp modSp new mod">
        <pc:chgData name="Sander Sævig Eriksen" userId="2da4b7b7-d8b8-4b75-9017-f672d4ad080d" providerId="ADAL" clId="{69F880E9-B167-4345-A5E8-21D432C122E3}" dt="2025-03-26T12:45:58.087" v="2173" actId="14100"/>
        <pc:sldMkLst>
          <pc:docMk/>
          <pc:sldMk cId="113336720" sldId="274"/>
        </pc:sldMkLst>
        <pc:spChg chg="mod">
          <ac:chgData name="Sander Sævig Eriksen" userId="2da4b7b7-d8b8-4b75-9017-f672d4ad080d" providerId="ADAL" clId="{69F880E9-B167-4345-A5E8-21D432C122E3}" dt="2025-03-26T12:44:06.230" v="2160" actId="20577"/>
          <ac:spMkLst>
            <pc:docMk/>
            <pc:sldMk cId="113336720" sldId="274"/>
            <ac:spMk id="2" creationId="{D0162F17-AD87-36F4-DAA8-106CA8DA08EB}"/>
          </ac:spMkLst>
        </pc:spChg>
        <pc:spChg chg="del">
          <ac:chgData name="Sander Sævig Eriksen" userId="2da4b7b7-d8b8-4b75-9017-f672d4ad080d" providerId="ADAL" clId="{69F880E9-B167-4345-A5E8-21D432C122E3}" dt="2025-03-26T12:44:52.024" v="2161" actId="22"/>
          <ac:spMkLst>
            <pc:docMk/>
            <pc:sldMk cId="113336720" sldId="274"/>
            <ac:spMk id="3" creationId="{0D690928-3B93-A094-6C54-F2F782C39BBB}"/>
          </ac:spMkLst>
        </pc:spChg>
        <pc:picChg chg="add mod ord">
          <ac:chgData name="Sander Sævig Eriksen" userId="2da4b7b7-d8b8-4b75-9017-f672d4ad080d" providerId="ADAL" clId="{69F880E9-B167-4345-A5E8-21D432C122E3}" dt="2025-03-26T12:45:13.911" v="2166" actId="1076"/>
          <ac:picMkLst>
            <pc:docMk/>
            <pc:sldMk cId="113336720" sldId="274"/>
            <ac:picMk id="5" creationId="{E5BBA3B7-9629-A0AE-699F-C89144F6B6CC}"/>
          </ac:picMkLst>
        </pc:picChg>
        <pc:picChg chg="add mod">
          <ac:chgData name="Sander Sævig Eriksen" userId="2da4b7b7-d8b8-4b75-9017-f672d4ad080d" providerId="ADAL" clId="{69F880E9-B167-4345-A5E8-21D432C122E3}" dt="2025-03-26T12:45:58.087" v="2173" actId="14100"/>
          <ac:picMkLst>
            <pc:docMk/>
            <pc:sldMk cId="113336720" sldId="274"/>
            <ac:picMk id="7" creationId="{68C2923F-9297-15C3-FE89-9AB6F6C39C25}"/>
          </ac:picMkLst>
        </pc:picChg>
        <pc:picChg chg="add mod">
          <ac:chgData name="Sander Sævig Eriksen" userId="2da4b7b7-d8b8-4b75-9017-f672d4ad080d" providerId="ADAL" clId="{69F880E9-B167-4345-A5E8-21D432C122E3}" dt="2025-03-26T12:45:49.949" v="2171" actId="14100"/>
          <ac:picMkLst>
            <pc:docMk/>
            <pc:sldMk cId="113336720" sldId="274"/>
            <ac:picMk id="9" creationId="{7E058767-46EB-8C2F-BDDC-55E685DD68D3}"/>
          </ac:picMkLst>
        </pc:picChg>
      </pc:sldChg>
    </pc:docChg>
  </pc:docChgLst>
  <pc:docChgLst>
    <pc:chgData name="Øyvind Odland" userId="9884e02f7050b840" providerId="LiveId" clId="{0E703ED3-66B7-498C-B9F6-DC315DA9A883}"/>
    <pc:docChg chg="undo custSel addSld delSld modSld sldOrd modSection">
      <pc:chgData name="Øyvind Odland" userId="9884e02f7050b840" providerId="LiveId" clId="{0E703ED3-66B7-498C-B9F6-DC315DA9A883}" dt="2025-03-26T10:53:26.552" v="537" actId="26606"/>
      <pc:docMkLst>
        <pc:docMk/>
      </pc:docMkLst>
      <pc:sldChg chg="addSp delSp modSp mod setBg">
        <pc:chgData name="Øyvind Odland" userId="9884e02f7050b840" providerId="LiveId" clId="{0E703ED3-66B7-498C-B9F6-DC315DA9A883}" dt="2025-03-26T10:48:02.697" v="536" actId="26606"/>
        <pc:sldMkLst>
          <pc:docMk/>
          <pc:sldMk cId="3310188062" sldId="257"/>
        </pc:sldMkLst>
        <pc:spChg chg="mo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2" creationId="{7D9ACCA5-DBD3-0D49-61E6-522B5C4F2E13}"/>
          </ac:spMkLst>
        </pc:spChg>
        <pc:spChg chg="del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3" creationId="{20518D65-8D12-0B8E-FF25-59A925397F4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1" creationId="{F68B3F68-107C-434F-AA38-110D5EA91B85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3" creationId="{AAD0DBB9-1A4B-4391-81D4-CB19F9AB918A}"/>
          </ac:spMkLst>
        </pc:spChg>
        <pc:spChg chg="add">
          <ac:chgData name="Øyvind Odland" userId="9884e02f7050b840" providerId="LiveId" clId="{0E703ED3-66B7-498C-B9F6-DC315DA9A883}" dt="2025-03-26T10:48:02.697" v="536" actId="26606"/>
          <ac:spMkLst>
            <pc:docMk/>
            <pc:sldMk cId="3310188062" sldId="257"/>
            <ac:spMk id="15" creationId="{063BBA22-50EA-4C4D-BE05-F1CE4E63AA56}"/>
          </ac:spMkLst>
        </pc:spChg>
        <pc:graphicFrameChg chg="add">
          <ac:chgData name="Øyvind Odland" userId="9884e02f7050b840" providerId="LiveId" clId="{0E703ED3-66B7-498C-B9F6-DC315DA9A883}" dt="2025-03-26T10:48:02.697" v="536" actId="26606"/>
          <ac:graphicFrameMkLst>
            <pc:docMk/>
            <pc:sldMk cId="3310188062" sldId="257"/>
            <ac:graphicFrameMk id="5" creationId="{305EE011-404F-9212-A859-3AFAB5FCA94E}"/>
          </ac:graphicFrameMkLst>
        </pc:graphicFrameChg>
      </pc:sldChg>
      <pc:sldChg chg="addSp delSp modSp mod setBg modClrScheme chgLayout">
        <pc:chgData name="Øyvind Odland" userId="9884e02f7050b840" providerId="LiveId" clId="{0E703ED3-66B7-498C-B9F6-DC315DA9A883}" dt="2025-03-26T10:47:17.823" v="535" actId="26606"/>
        <pc:sldMkLst>
          <pc:docMk/>
          <pc:sldMk cId="2243722391" sldId="258"/>
        </pc:sldMkLst>
        <pc:spChg chg="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2" creationId="{2EC69C85-C969-1BC5-6AE7-AD2165DD9C13}"/>
          </ac:spMkLst>
        </pc:spChg>
        <pc:spChg chg="del mod or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3" creationId="{89D8E8A5-B69A-78FD-101C-8E29EC420823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4" creationId="{5ACF8814-7027-BD29-376B-958208F3270F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5" creationId="{FCD58525-6A54-59F2-18B0-D60B655A3A56}"/>
          </ac:spMkLst>
        </pc:spChg>
        <pc:spChg chg="add del mod ord">
          <ac:chgData name="Øyvind Odland" userId="9884e02f7050b840" providerId="LiveId" clId="{0E703ED3-66B7-498C-B9F6-DC315DA9A883}" dt="2025-03-26T10:46:18.207" v="534" actId="700"/>
          <ac:spMkLst>
            <pc:docMk/>
            <pc:sldMk cId="2243722391" sldId="258"/>
            <ac:spMk id="6" creationId="{B1C5D473-423F-8138-137B-C69FB789301E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9" creationId="{BACC6370-2D7E-4714-9D71-7542949D7D5D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1" creationId="{256B2C21-A230-48C0-8DF1-C46611373C44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3" creationId="{3847E18C-932D-4C95-AABA-FEC7C9499AD7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5" creationId="{3150CB11-0C61-439E-910F-5787759E72A0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7" creationId="{43F8A58B-5155-44CE-A5FF-7647B47D0A7A}"/>
          </ac:spMkLst>
        </pc:spChg>
        <pc:spChg chg="add">
          <ac:chgData name="Øyvind Odland" userId="9884e02f7050b840" providerId="LiveId" clId="{0E703ED3-66B7-498C-B9F6-DC315DA9A883}" dt="2025-03-26T10:47:17.823" v="535" actId="26606"/>
          <ac:spMkLst>
            <pc:docMk/>
            <pc:sldMk cId="2243722391" sldId="258"/>
            <ac:spMk id="19" creationId="{443F2ACA-E6D6-4028-82DD-F03C262D5DE6}"/>
          </ac:spMkLst>
        </pc:spChg>
        <pc:graphicFrameChg chg="add">
          <ac:chgData name="Øyvind Odland" userId="9884e02f7050b840" providerId="LiveId" clId="{0E703ED3-66B7-498C-B9F6-DC315DA9A883}" dt="2025-03-26T10:47:17.823" v="535" actId="26606"/>
          <ac:graphicFrameMkLst>
            <pc:docMk/>
            <pc:sldMk cId="2243722391" sldId="258"/>
            <ac:graphicFrameMk id="7" creationId="{F8B32D09-1DC8-2424-6156-B0C14F4FD8A9}"/>
          </ac:graphicFrameMkLst>
        </pc:graphicFrameChg>
      </pc:sldChg>
      <pc:sldChg chg="addSp modSp mod setBg">
        <pc:chgData name="Øyvind Odland" userId="9884e02f7050b840" providerId="LiveId" clId="{0E703ED3-66B7-498C-B9F6-DC315DA9A883}" dt="2025-03-26T10:53:26.552" v="537" actId="26606"/>
        <pc:sldMkLst>
          <pc:docMk/>
          <pc:sldMk cId="2090806150" sldId="260"/>
        </pc:sldMkLst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3" creationId="{7129C30A-33B3-B867-0E57-84817D5FD976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8" creationId="{1B15ED52-F352-441B-82BF-E0EA34836D08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0" creationId="{3B2E3793-BFE6-45A2-9B7B-E18844431C99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2" creationId="{BC4C4868-CB8F-4AF9-9CDB-8108F2C19B67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4" creationId="{375E0459-6403-40CD-989D-56A4407CA12E}"/>
          </ac:spMkLst>
        </pc:spChg>
        <pc:spChg chg="add">
          <ac:chgData name="Øyvind Odland" userId="9884e02f7050b840" providerId="LiveId" clId="{0E703ED3-66B7-498C-B9F6-DC315DA9A883}" dt="2025-03-26T10:53:26.552" v="537" actId="26606"/>
          <ac:spMkLst>
            <pc:docMk/>
            <pc:sldMk cId="2090806150" sldId="260"/>
            <ac:spMk id="16" creationId="{53E5B1A8-3AC9-4BD1-9BBC-78CA94F2D1BA}"/>
          </ac:spMkLst>
        </pc:spChg>
      </pc:sldChg>
      <pc:sldChg chg="addSp delSp modSp new mod setBg">
        <pc:chgData name="Øyvind Odland" userId="9884e02f7050b840" providerId="LiveId" clId="{0E703ED3-66B7-498C-B9F6-DC315DA9A883}" dt="2025-03-26T10:35:31.970" v="532" actId="14100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10:35:31.970" v="532" actId="14100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  <pc:sldChg chg="addSp modSp new mod ord setBg">
        <pc:chgData name="Øyvind Odland" userId="9884e02f7050b840" providerId="LiveId" clId="{0E703ED3-66B7-498C-B9F6-DC315DA9A883}" dt="2025-03-26T10:35:18.271" v="530"/>
        <pc:sldMkLst>
          <pc:docMk/>
          <pc:sldMk cId="4048774490" sldId="270"/>
        </pc:sldMkLst>
        <pc:spChg chg="mo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2" creationId="{58BEC9C7-917F-944A-4D33-396D64C26F81}"/>
          </ac:spMkLst>
        </pc:spChg>
        <pc:spChg chg="mod or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3" creationId="{10E9193C-458A-D503-2225-877AA9272DCF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1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3" creationId="{B3420082-9415-44EC-802E-C77D71D59C57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5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10:34:55.567" v="528" actId="26606"/>
          <ac:spMkLst>
            <pc:docMk/>
            <pc:sldMk cId="4048774490" sldId="270"/>
            <ac:spMk id="1037" creationId="{768EB4DD-3704-43AD-92B3-C4E0C6EA92CB}"/>
          </ac:spMkLst>
        </pc:spChg>
        <pc:picChg chg="add mod">
          <ac:chgData name="Øyvind Odland" userId="9884e02f7050b840" providerId="LiveId" clId="{0E703ED3-66B7-498C-B9F6-DC315DA9A883}" dt="2025-03-26T10:34:55.567" v="528" actId="26606"/>
          <ac:picMkLst>
            <pc:docMk/>
            <pc:sldMk cId="4048774490" sldId="270"/>
            <ac:picMk id="1026" creationId="{A685B1E2-F26E-4E1D-A853-60031C33ACB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12DA9-27A2-4ACD-8E07-F28812B95B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30007F-3118-43C1-84D3-70BED0962499}">
      <dgm:prSet/>
      <dgm:spPr/>
      <dgm:t>
        <a:bodyPr/>
        <a:lstStyle/>
        <a:p>
          <a:r>
            <a:rPr lang="nb-NO"/>
            <a:t>Description of data</a:t>
          </a:r>
          <a:endParaRPr lang="en-US"/>
        </a:p>
      </dgm:t>
    </dgm:pt>
    <dgm:pt modelId="{0B7898A7-6AD0-47BB-8BB1-647C798ACFBE}" type="parTrans" cxnId="{F389D8EC-5F01-469F-9623-07070B8C53BE}">
      <dgm:prSet/>
      <dgm:spPr/>
      <dgm:t>
        <a:bodyPr/>
        <a:lstStyle/>
        <a:p>
          <a:endParaRPr lang="en-US"/>
        </a:p>
      </dgm:t>
    </dgm:pt>
    <dgm:pt modelId="{0F3F93C7-9C23-4E5C-9880-3E9B5E429AF4}" type="sibTrans" cxnId="{F389D8EC-5F01-469F-9623-07070B8C53BE}">
      <dgm:prSet/>
      <dgm:spPr/>
      <dgm:t>
        <a:bodyPr/>
        <a:lstStyle/>
        <a:p>
          <a:endParaRPr lang="en-US"/>
        </a:p>
      </dgm:t>
    </dgm:pt>
    <dgm:pt modelId="{7FD6BC60-F5D8-4909-8D0F-B53F54DE6E12}">
      <dgm:prSet/>
      <dgm:spPr/>
      <dgm:t>
        <a:bodyPr/>
        <a:lstStyle/>
        <a:p>
          <a:r>
            <a:rPr lang="nb-NO"/>
            <a:t>Topic/Question</a:t>
          </a:r>
          <a:endParaRPr lang="en-US"/>
        </a:p>
      </dgm:t>
    </dgm:pt>
    <dgm:pt modelId="{A6D70947-B0E6-4E07-AF94-C14D0CA8EE84}" type="parTrans" cxnId="{87033D40-0815-4AC9-A253-BFFA65F23A5C}">
      <dgm:prSet/>
      <dgm:spPr/>
      <dgm:t>
        <a:bodyPr/>
        <a:lstStyle/>
        <a:p>
          <a:endParaRPr lang="en-US"/>
        </a:p>
      </dgm:t>
    </dgm:pt>
    <dgm:pt modelId="{51A1A66A-18CA-4F04-98D7-0A3D1632E290}" type="sibTrans" cxnId="{87033D40-0815-4AC9-A253-BFFA65F23A5C}">
      <dgm:prSet/>
      <dgm:spPr/>
      <dgm:t>
        <a:bodyPr/>
        <a:lstStyle/>
        <a:p>
          <a:endParaRPr lang="en-US"/>
        </a:p>
      </dgm:t>
    </dgm:pt>
    <dgm:pt modelId="{CBF03893-CCC3-4559-B3F2-F1F9413FA76C}">
      <dgm:prSet/>
      <dgm:spPr/>
      <dgm:t>
        <a:bodyPr/>
        <a:lstStyle/>
        <a:p>
          <a:r>
            <a:rPr lang="nb-NO"/>
            <a:t>Empirical model</a:t>
          </a:r>
          <a:endParaRPr lang="en-US"/>
        </a:p>
      </dgm:t>
    </dgm:pt>
    <dgm:pt modelId="{FC0C8CBC-9F42-4D8F-B407-CE4861C6AEF7}" type="parTrans" cxnId="{A0923BF9-1CA3-4BDF-BB9F-8C73D5B80624}">
      <dgm:prSet/>
      <dgm:spPr/>
      <dgm:t>
        <a:bodyPr/>
        <a:lstStyle/>
        <a:p>
          <a:endParaRPr lang="en-US"/>
        </a:p>
      </dgm:t>
    </dgm:pt>
    <dgm:pt modelId="{29BEF453-817F-4E4F-9176-B0E44018AE2B}" type="sibTrans" cxnId="{A0923BF9-1CA3-4BDF-BB9F-8C73D5B80624}">
      <dgm:prSet/>
      <dgm:spPr/>
      <dgm:t>
        <a:bodyPr/>
        <a:lstStyle/>
        <a:p>
          <a:endParaRPr lang="en-US"/>
        </a:p>
      </dgm:t>
    </dgm:pt>
    <dgm:pt modelId="{E1915BCC-5584-4968-8CE2-0F72283305B1}" type="pres">
      <dgm:prSet presAssocID="{B6E12DA9-27A2-4ACD-8E07-F28812B95BF4}" presName="root" presStyleCnt="0">
        <dgm:presLayoutVars>
          <dgm:dir/>
          <dgm:resizeHandles val="exact"/>
        </dgm:presLayoutVars>
      </dgm:prSet>
      <dgm:spPr/>
    </dgm:pt>
    <dgm:pt modelId="{81A35ACC-EA36-4500-9F5F-300E8F3307C1}" type="pres">
      <dgm:prSet presAssocID="{4C30007F-3118-43C1-84D3-70BED0962499}" presName="compNode" presStyleCnt="0"/>
      <dgm:spPr/>
    </dgm:pt>
    <dgm:pt modelId="{C161F96D-5F94-4D10-AA6A-B4A029604179}" type="pres">
      <dgm:prSet presAssocID="{4C30007F-3118-43C1-84D3-70BED096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B1D0502-87DF-4375-B9F6-ACAE5237A2E8}" type="pres">
      <dgm:prSet presAssocID="{4C30007F-3118-43C1-84D3-70BED0962499}" presName="spaceRect" presStyleCnt="0"/>
      <dgm:spPr/>
    </dgm:pt>
    <dgm:pt modelId="{0BA63B13-51B1-440D-A0A0-435F7966BBF8}" type="pres">
      <dgm:prSet presAssocID="{4C30007F-3118-43C1-84D3-70BED0962499}" presName="textRect" presStyleLbl="revTx" presStyleIdx="0" presStyleCnt="3">
        <dgm:presLayoutVars>
          <dgm:chMax val="1"/>
          <dgm:chPref val="1"/>
        </dgm:presLayoutVars>
      </dgm:prSet>
      <dgm:spPr/>
    </dgm:pt>
    <dgm:pt modelId="{5105BA34-50DB-4991-971D-D16CAF597EC1}" type="pres">
      <dgm:prSet presAssocID="{0F3F93C7-9C23-4E5C-9880-3E9B5E429AF4}" presName="sibTrans" presStyleCnt="0"/>
      <dgm:spPr/>
    </dgm:pt>
    <dgm:pt modelId="{0A727FE4-5214-42DD-AB14-CD3576E75A74}" type="pres">
      <dgm:prSet presAssocID="{7FD6BC60-F5D8-4909-8D0F-B53F54DE6E12}" presName="compNode" presStyleCnt="0"/>
      <dgm:spPr/>
    </dgm:pt>
    <dgm:pt modelId="{449DAEA0-C51A-4320-A450-1092838BA1C2}" type="pres">
      <dgm:prSet presAssocID="{7FD6BC60-F5D8-4909-8D0F-B53F54DE6E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301ADAF-5917-4628-B673-6899CC669E33}" type="pres">
      <dgm:prSet presAssocID="{7FD6BC60-F5D8-4909-8D0F-B53F54DE6E12}" presName="spaceRect" presStyleCnt="0"/>
      <dgm:spPr/>
    </dgm:pt>
    <dgm:pt modelId="{5731D944-FCDD-416D-BA40-EC2B737CC492}" type="pres">
      <dgm:prSet presAssocID="{7FD6BC60-F5D8-4909-8D0F-B53F54DE6E12}" presName="textRect" presStyleLbl="revTx" presStyleIdx="1" presStyleCnt="3">
        <dgm:presLayoutVars>
          <dgm:chMax val="1"/>
          <dgm:chPref val="1"/>
        </dgm:presLayoutVars>
      </dgm:prSet>
      <dgm:spPr/>
    </dgm:pt>
    <dgm:pt modelId="{6C960E78-B4F2-4970-A64A-DB8D06F10FC0}" type="pres">
      <dgm:prSet presAssocID="{51A1A66A-18CA-4F04-98D7-0A3D1632E290}" presName="sibTrans" presStyleCnt="0"/>
      <dgm:spPr/>
    </dgm:pt>
    <dgm:pt modelId="{1D1C52FB-0108-4D57-A207-8719207F6BB9}" type="pres">
      <dgm:prSet presAssocID="{CBF03893-CCC3-4559-B3F2-F1F9413FA76C}" presName="compNode" presStyleCnt="0"/>
      <dgm:spPr/>
    </dgm:pt>
    <dgm:pt modelId="{2DDE5208-F9A3-4AB2-BB57-82D701167E70}" type="pres">
      <dgm:prSet presAssocID="{CBF03893-CCC3-4559-B3F2-F1F9413FA7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8674C9-9919-46C5-9310-5C3507D2EB86}" type="pres">
      <dgm:prSet presAssocID="{CBF03893-CCC3-4559-B3F2-F1F9413FA76C}" presName="spaceRect" presStyleCnt="0"/>
      <dgm:spPr/>
    </dgm:pt>
    <dgm:pt modelId="{B291BA99-CDDB-47BD-B130-F32A22D50E42}" type="pres">
      <dgm:prSet presAssocID="{CBF03893-CCC3-4559-B3F2-F1F9413FA7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34B10B-A5D0-41DF-B3E2-76E5B43FBC60}" type="presOf" srcId="{7FD6BC60-F5D8-4909-8D0F-B53F54DE6E12}" destId="{5731D944-FCDD-416D-BA40-EC2B737CC492}" srcOrd="0" destOrd="0" presId="urn:microsoft.com/office/officeart/2018/2/layout/IconLabelList"/>
    <dgm:cxn modelId="{87033D40-0815-4AC9-A253-BFFA65F23A5C}" srcId="{B6E12DA9-27A2-4ACD-8E07-F28812B95BF4}" destId="{7FD6BC60-F5D8-4909-8D0F-B53F54DE6E12}" srcOrd="1" destOrd="0" parTransId="{A6D70947-B0E6-4E07-AF94-C14D0CA8EE84}" sibTransId="{51A1A66A-18CA-4F04-98D7-0A3D1632E290}"/>
    <dgm:cxn modelId="{00D3468C-F298-41F3-A39E-FEFBD8D4419D}" type="presOf" srcId="{B6E12DA9-27A2-4ACD-8E07-F28812B95BF4}" destId="{E1915BCC-5584-4968-8CE2-0F72283305B1}" srcOrd="0" destOrd="0" presId="urn:microsoft.com/office/officeart/2018/2/layout/IconLabelList"/>
    <dgm:cxn modelId="{F973D5A0-898B-4FB5-9849-171D327D720B}" type="presOf" srcId="{4C30007F-3118-43C1-84D3-70BED0962499}" destId="{0BA63B13-51B1-440D-A0A0-435F7966BBF8}" srcOrd="0" destOrd="0" presId="urn:microsoft.com/office/officeart/2018/2/layout/IconLabelList"/>
    <dgm:cxn modelId="{3B2084D1-2C0B-4EE2-902B-3C37911955C5}" type="presOf" srcId="{CBF03893-CCC3-4559-B3F2-F1F9413FA76C}" destId="{B291BA99-CDDB-47BD-B130-F32A22D50E42}" srcOrd="0" destOrd="0" presId="urn:microsoft.com/office/officeart/2018/2/layout/IconLabelList"/>
    <dgm:cxn modelId="{F389D8EC-5F01-469F-9623-07070B8C53BE}" srcId="{B6E12DA9-27A2-4ACD-8E07-F28812B95BF4}" destId="{4C30007F-3118-43C1-84D3-70BED0962499}" srcOrd="0" destOrd="0" parTransId="{0B7898A7-6AD0-47BB-8BB1-647C798ACFBE}" sibTransId="{0F3F93C7-9C23-4E5C-9880-3E9B5E429AF4}"/>
    <dgm:cxn modelId="{A0923BF9-1CA3-4BDF-BB9F-8C73D5B80624}" srcId="{B6E12DA9-27A2-4ACD-8E07-F28812B95BF4}" destId="{CBF03893-CCC3-4559-B3F2-F1F9413FA76C}" srcOrd="2" destOrd="0" parTransId="{FC0C8CBC-9F42-4D8F-B407-CE4861C6AEF7}" sibTransId="{29BEF453-817F-4E4F-9176-B0E44018AE2B}"/>
    <dgm:cxn modelId="{789C6574-BFC9-4085-A579-6141C8A21732}" type="presParOf" srcId="{E1915BCC-5584-4968-8CE2-0F72283305B1}" destId="{81A35ACC-EA36-4500-9F5F-300E8F3307C1}" srcOrd="0" destOrd="0" presId="urn:microsoft.com/office/officeart/2018/2/layout/IconLabelList"/>
    <dgm:cxn modelId="{F9AD8770-51E3-4977-B2FD-085D007F72E0}" type="presParOf" srcId="{81A35ACC-EA36-4500-9F5F-300E8F3307C1}" destId="{C161F96D-5F94-4D10-AA6A-B4A029604179}" srcOrd="0" destOrd="0" presId="urn:microsoft.com/office/officeart/2018/2/layout/IconLabelList"/>
    <dgm:cxn modelId="{BE717DF5-FB13-4DCD-8524-4424430CF42A}" type="presParOf" srcId="{81A35ACC-EA36-4500-9F5F-300E8F3307C1}" destId="{BB1D0502-87DF-4375-B9F6-ACAE5237A2E8}" srcOrd="1" destOrd="0" presId="urn:microsoft.com/office/officeart/2018/2/layout/IconLabelList"/>
    <dgm:cxn modelId="{4EA1A64C-CED8-49FC-9C3F-533CD783D163}" type="presParOf" srcId="{81A35ACC-EA36-4500-9F5F-300E8F3307C1}" destId="{0BA63B13-51B1-440D-A0A0-435F7966BBF8}" srcOrd="2" destOrd="0" presId="urn:microsoft.com/office/officeart/2018/2/layout/IconLabelList"/>
    <dgm:cxn modelId="{6AA55A5C-AAF1-4365-8532-870093FCE759}" type="presParOf" srcId="{E1915BCC-5584-4968-8CE2-0F72283305B1}" destId="{5105BA34-50DB-4991-971D-D16CAF597EC1}" srcOrd="1" destOrd="0" presId="urn:microsoft.com/office/officeart/2018/2/layout/IconLabelList"/>
    <dgm:cxn modelId="{7A91D958-C4F1-4975-929C-10823076BE51}" type="presParOf" srcId="{E1915BCC-5584-4968-8CE2-0F72283305B1}" destId="{0A727FE4-5214-42DD-AB14-CD3576E75A74}" srcOrd="2" destOrd="0" presId="urn:microsoft.com/office/officeart/2018/2/layout/IconLabelList"/>
    <dgm:cxn modelId="{C193E247-CB36-4D9C-82AD-7234E5A660FF}" type="presParOf" srcId="{0A727FE4-5214-42DD-AB14-CD3576E75A74}" destId="{449DAEA0-C51A-4320-A450-1092838BA1C2}" srcOrd="0" destOrd="0" presId="urn:microsoft.com/office/officeart/2018/2/layout/IconLabelList"/>
    <dgm:cxn modelId="{4CB0DBE8-42F9-4AE1-AD06-836DEB060DCD}" type="presParOf" srcId="{0A727FE4-5214-42DD-AB14-CD3576E75A74}" destId="{F301ADAF-5917-4628-B673-6899CC669E33}" srcOrd="1" destOrd="0" presId="urn:microsoft.com/office/officeart/2018/2/layout/IconLabelList"/>
    <dgm:cxn modelId="{3249F0F2-0C42-4F93-9649-B84CD27ABD9A}" type="presParOf" srcId="{0A727FE4-5214-42DD-AB14-CD3576E75A74}" destId="{5731D944-FCDD-416D-BA40-EC2B737CC492}" srcOrd="2" destOrd="0" presId="urn:microsoft.com/office/officeart/2018/2/layout/IconLabelList"/>
    <dgm:cxn modelId="{4AB2B976-9947-4CA7-A0AF-A24B34599846}" type="presParOf" srcId="{E1915BCC-5584-4968-8CE2-0F72283305B1}" destId="{6C960E78-B4F2-4970-A64A-DB8D06F10FC0}" srcOrd="3" destOrd="0" presId="urn:microsoft.com/office/officeart/2018/2/layout/IconLabelList"/>
    <dgm:cxn modelId="{347DD00D-5D9A-40A3-9CCF-B0C587AA547E}" type="presParOf" srcId="{E1915BCC-5584-4968-8CE2-0F72283305B1}" destId="{1D1C52FB-0108-4D57-A207-8719207F6BB9}" srcOrd="4" destOrd="0" presId="urn:microsoft.com/office/officeart/2018/2/layout/IconLabelList"/>
    <dgm:cxn modelId="{CA013374-3B3F-45BE-8896-5D6DF42E53FF}" type="presParOf" srcId="{1D1C52FB-0108-4D57-A207-8719207F6BB9}" destId="{2DDE5208-F9A3-4AB2-BB57-82D701167E70}" srcOrd="0" destOrd="0" presId="urn:microsoft.com/office/officeart/2018/2/layout/IconLabelList"/>
    <dgm:cxn modelId="{E540B9AB-CC55-4914-B795-531A61CD9858}" type="presParOf" srcId="{1D1C52FB-0108-4D57-A207-8719207F6BB9}" destId="{858674C9-9919-46C5-9310-5C3507D2EB86}" srcOrd="1" destOrd="0" presId="urn:microsoft.com/office/officeart/2018/2/layout/IconLabelList"/>
    <dgm:cxn modelId="{788C23BC-3872-4EBB-BDBB-317FFBF2E682}" type="presParOf" srcId="{1D1C52FB-0108-4D57-A207-8719207F6BB9}" destId="{B291BA99-CDDB-47BD-B130-F32A22D50E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93E467-7EF2-4A0F-BE9F-CD1E8E5C9527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B38923-18ED-41E2-9503-C00D672F77DC}">
      <dgm:prSet/>
      <dgm:spPr/>
      <dgm:t>
        <a:bodyPr/>
        <a:lstStyle/>
        <a:p>
          <a:r>
            <a:rPr lang="nb-NO"/>
            <a:t>2024 data</a:t>
          </a:r>
          <a:endParaRPr lang="en-US"/>
        </a:p>
      </dgm:t>
    </dgm:pt>
    <dgm:pt modelId="{B932F031-1F1F-47E6-BA26-CCE6CE742F19}" type="parTrans" cxnId="{BB1C0721-9076-416B-B67D-68D15AF7FEF1}">
      <dgm:prSet/>
      <dgm:spPr/>
      <dgm:t>
        <a:bodyPr/>
        <a:lstStyle/>
        <a:p>
          <a:endParaRPr lang="en-US"/>
        </a:p>
      </dgm:t>
    </dgm:pt>
    <dgm:pt modelId="{585F7E6C-5A50-4481-99C0-31747AC34768}" type="sibTrans" cxnId="{BB1C0721-9076-416B-B67D-68D15AF7FEF1}">
      <dgm:prSet/>
      <dgm:spPr/>
      <dgm:t>
        <a:bodyPr/>
        <a:lstStyle/>
        <a:p>
          <a:endParaRPr lang="en-US"/>
        </a:p>
      </dgm:t>
    </dgm:pt>
    <dgm:pt modelId="{B88A72F8-8EC7-4746-8F46-722245D85CD0}">
      <dgm:prSet/>
      <dgm:spPr/>
      <dgm:t>
        <a:bodyPr/>
        <a:lstStyle/>
        <a:p>
          <a:r>
            <a:rPr lang="nb-NO"/>
            <a:t>Total sales (liters) per store</a:t>
          </a:r>
          <a:endParaRPr lang="en-US"/>
        </a:p>
      </dgm:t>
    </dgm:pt>
    <dgm:pt modelId="{F4016076-9512-4610-96C4-0B50333069BD}" type="parTrans" cxnId="{74DF9193-6E83-4C81-93E8-2EBA1EBFA191}">
      <dgm:prSet/>
      <dgm:spPr/>
      <dgm:t>
        <a:bodyPr/>
        <a:lstStyle/>
        <a:p>
          <a:endParaRPr lang="en-US"/>
        </a:p>
      </dgm:t>
    </dgm:pt>
    <dgm:pt modelId="{84C47231-D2A7-4867-9416-615CB1B013EB}" type="sibTrans" cxnId="{74DF9193-6E83-4C81-93E8-2EBA1EBFA191}">
      <dgm:prSet/>
      <dgm:spPr/>
      <dgm:t>
        <a:bodyPr/>
        <a:lstStyle/>
        <a:p>
          <a:endParaRPr lang="en-US"/>
        </a:p>
      </dgm:t>
    </dgm:pt>
    <dgm:pt modelId="{CAAFF5F8-9E5F-4C0C-87E5-D823E049E340}">
      <dgm:prSet/>
      <dgm:spPr/>
      <dgm:t>
        <a:bodyPr/>
        <a:lstStyle/>
        <a:p>
          <a:r>
            <a:rPr lang="nb-NO"/>
            <a:t>There is also data for each alcohol type</a:t>
          </a:r>
          <a:endParaRPr lang="en-US"/>
        </a:p>
      </dgm:t>
    </dgm:pt>
    <dgm:pt modelId="{92BF499D-F2F7-4D6C-8025-C72089E1408E}" type="parTrans" cxnId="{B823AC8E-190E-466A-850E-717BEE3ABA05}">
      <dgm:prSet/>
      <dgm:spPr/>
      <dgm:t>
        <a:bodyPr/>
        <a:lstStyle/>
        <a:p>
          <a:endParaRPr lang="en-US"/>
        </a:p>
      </dgm:t>
    </dgm:pt>
    <dgm:pt modelId="{3065CD7B-BC8D-490C-9B8C-56748109B642}" type="sibTrans" cxnId="{B823AC8E-190E-466A-850E-717BEE3ABA05}">
      <dgm:prSet/>
      <dgm:spPr/>
      <dgm:t>
        <a:bodyPr/>
        <a:lstStyle/>
        <a:p>
          <a:endParaRPr lang="en-US"/>
        </a:p>
      </dgm:t>
    </dgm:pt>
    <dgm:pt modelId="{00E4D986-0245-40CC-9239-8AF3DDD78444}">
      <dgm:prSet/>
      <dgm:spPr/>
      <dgm:t>
        <a:bodyPr/>
        <a:lstStyle/>
        <a:p>
          <a:r>
            <a:rPr lang="nb-NO"/>
            <a:t>Individual store data</a:t>
          </a:r>
          <a:endParaRPr lang="en-US"/>
        </a:p>
      </dgm:t>
    </dgm:pt>
    <dgm:pt modelId="{78375E90-DDFC-47F9-9DDF-18E9AD1E9943}" type="parTrans" cxnId="{82455166-7B7C-420B-BAC3-56D60E415D31}">
      <dgm:prSet/>
      <dgm:spPr/>
      <dgm:t>
        <a:bodyPr/>
        <a:lstStyle/>
        <a:p>
          <a:endParaRPr lang="en-US"/>
        </a:p>
      </dgm:t>
    </dgm:pt>
    <dgm:pt modelId="{ACE46797-8706-425F-B56B-DE696ED16D18}" type="sibTrans" cxnId="{82455166-7B7C-420B-BAC3-56D60E415D31}">
      <dgm:prSet/>
      <dgm:spPr/>
      <dgm:t>
        <a:bodyPr/>
        <a:lstStyle/>
        <a:p>
          <a:endParaRPr lang="en-US"/>
        </a:p>
      </dgm:t>
    </dgm:pt>
    <dgm:pt modelId="{CDCADB46-DB30-4A6C-9697-ED9AA8B20324}">
      <dgm:prSet/>
      <dgm:spPr/>
      <dgm:t>
        <a:bodyPr/>
        <a:lstStyle/>
        <a:p>
          <a:r>
            <a:rPr lang="nb-NO"/>
            <a:t>Location name</a:t>
          </a:r>
          <a:endParaRPr lang="en-US"/>
        </a:p>
      </dgm:t>
    </dgm:pt>
    <dgm:pt modelId="{41E8ECC2-3475-41BA-A752-7E9C5C3572CC}" type="parTrans" cxnId="{DF541099-557C-42E3-B792-4FDD7B6F1D11}">
      <dgm:prSet/>
      <dgm:spPr/>
      <dgm:t>
        <a:bodyPr/>
        <a:lstStyle/>
        <a:p>
          <a:endParaRPr lang="en-US"/>
        </a:p>
      </dgm:t>
    </dgm:pt>
    <dgm:pt modelId="{32488FBF-88B1-4F55-889F-A66E66E1DAF7}" type="sibTrans" cxnId="{DF541099-557C-42E3-B792-4FDD7B6F1D11}">
      <dgm:prSet/>
      <dgm:spPr/>
      <dgm:t>
        <a:bodyPr/>
        <a:lstStyle/>
        <a:p>
          <a:endParaRPr lang="en-US"/>
        </a:p>
      </dgm:t>
    </dgm:pt>
    <dgm:pt modelId="{126F4DCE-93C0-4691-9B2A-9FDAF8A44EF4}">
      <dgm:prSet/>
      <dgm:spPr/>
      <dgm:t>
        <a:bodyPr/>
        <a:lstStyle/>
        <a:p>
          <a:r>
            <a:rPr lang="nb-NO"/>
            <a:t>Geo-location</a:t>
          </a:r>
          <a:endParaRPr lang="en-US"/>
        </a:p>
      </dgm:t>
    </dgm:pt>
    <dgm:pt modelId="{EEA1ED6B-FCDC-4A6E-B2B6-FBF036388509}" type="parTrans" cxnId="{07B167DB-47D2-4E32-ABFA-CDF8B1B9D45A}">
      <dgm:prSet/>
      <dgm:spPr/>
      <dgm:t>
        <a:bodyPr/>
        <a:lstStyle/>
        <a:p>
          <a:endParaRPr lang="en-US"/>
        </a:p>
      </dgm:t>
    </dgm:pt>
    <dgm:pt modelId="{09F7D005-5B37-4BEB-8774-73E35D9EC697}" type="sibTrans" cxnId="{07B167DB-47D2-4E32-ABFA-CDF8B1B9D45A}">
      <dgm:prSet/>
      <dgm:spPr/>
      <dgm:t>
        <a:bodyPr/>
        <a:lstStyle/>
        <a:p>
          <a:endParaRPr lang="en-US"/>
        </a:p>
      </dgm:t>
    </dgm:pt>
    <dgm:pt modelId="{31DCAAB1-C797-433B-9D21-BA12D3972870}">
      <dgm:prSet/>
      <dgm:spPr/>
      <dgm:t>
        <a:bodyPr/>
        <a:lstStyle/>
        <a:p>
          <a:r>
            <a:rPr lang="nb-NO"/>
            <a:t>Municipality(?)</a:t>
          </a:r>
          <a:endParaRPr lang="en-US"/>
        </a:p>
      </dgm:t>
    </dgm:pt>
    <dgm:pt modelId="{E9D92106-183C-4BCC-8664-879CDBAF11A4}" type="parTrans" cxnId="{8A2A4945-DEEC-4A98-92F3-6FE42F6348B0}">
      <dgm:prSet/>
      <dgm:spPr/>
      <dgm:t>
        <a:bodyPr/>
        <a:lstStyle/>
        <a:p>
          <a:endParaRPr lang="en-US"/>
        </a:p>
      </dgm:t>
    </dgm:pt>
    <dgm:pt modelId="{0C6FA3A4-53F6-4862-8870-976E5B087179}" type="sibTrans" cxnId="{8A2A4945-DEEC-4A98-92F3-6FE42F6348B0}">
      <dgm:prSet/>
      <dgm:spPr/>
      <dgm:t>
        <a:bodyPr/>
        <a:lstStyle/>
        <a:p>
          <a:endParaRPr lang="en-US"/>
        </a:p>
      </dgm:t>
    </dgm:pt>
    <dgm:pt modelId="{85F99B23-A2AA-483F-8960-49B40E537123}">
      <dgm:prSet/>
      <dgm:spPr/>
      <dgm:t>
        <a:bodyPr/>
        <a:lstStyle/>
        <a:p>
          <a:r>
            <a:rPr lang="nb-NO"/>
            <a:t>Store type (size and sortiment)</a:t>
          </a:r>
          <a:endParaRPr lang="en-US"/>
        </a:p>
      </dgm:t>
    </dgm:pt>
    <dgm:pt modelId="{5CDF83A7-8B38-493C-B065-E623F988AB7B}" type="parTrans" cxnId="{2D0C897E-23B1-4771-A20F-D58290257B8C}">
      <dgm:prSet/>
      <dgm:spPr/>
      <dgm:t>
        <a:bodyPr/>
        <a:lstStyle/>
        <a:p>
          <a:endParaRPr lang="en-US"/>
        </a:p>
      </dgm:t>
    </dgm:pt>
    <dgm:pt modelId="{69D52A71-C1BF-4D21-A405-A86BB7CDD497}" type="sibTrans" cxnId="{2D0C897E-23B1-4771-A20F-D58290257B8C}">
      <dgm:prSet/>
      <dgm:spPr/>
      <dgm:t>
        <a:bodyPr/>
        <a:lstStyle/>
        <a:p>
          <a:endParaRPr lang="en-US"/>
        </a:p>
      </dgm:t>
    </dgm:pt>
    <dgm:pt modelId="{6058F87E-B1DA-4276-A3FE-31505C7C9632}" type="pres">
      <dgm:prSet presAssocID="{7193E467-7EF2-4A0F-BE9F-CD1E8E5C9527}" presName="linear" presStyleCnt="0">
        <dgm:presLayoutVars>
          <dgm:dir/>
          <dgm:animLvl val="lvl"/>
          <dgm:resizeHandles val="exact"/>
        </dgm:presLayoutVars>
      </dgm:prSet>
      <dgm:spPr/>
    </dgm:pt>
    <dgm:pt modelId="{B22A7C20-9C69-4BD7-B532-B2A3E68839F0}" type="pres">
      <dgm:prSet presAssocID="{32B38923-18ED-41E2-9503-C00D672F77DC}" presName="parentLin" presStyleCnt="0"/>
      <dgm:spPr/>
    </dgm:pt>
    <dgm:pt modelId="{E9E61E61-71EE-4536-B046-A84B798580C2}" type="pres">
      <dgm:prSet presAssocID="{32B38923-18ED-41E2-9503-C00D672F77DC}" presName="parentLeftMargin" presStyleLbl="node1" presStyleIdx="0" presStyleCnt="2"/>
      <dgm:spPr/>
    </dgm:pt>
    <dgm:pt modelId="{61C93326-9C5D-462C-A32B-42F144378A5D}" type="pres">
      <dgm:prSet presAssocID="{32B38923-18ED-41E2-9503-C00D672F77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1479F0-5B98-491F-9680-05E5D0736DA4}" type="pres">
      <dgm:prSet presAssocID="{32B38923-18ED-41E2-9503-C00D672F77DC}" presName="negativeSpace" presStyleCnt="0"/>
      <dgm:spPr/>
    </dgm:pt>
    <dgm:pt modelId="{46791294-FD8A-4E92-8FC2-436972410A92}" type="pres">
      <dgm:prSet presAssocID="{32B38923-18ED-41E2-9503-C00D672F77DC}" presName="childText" presStyleLbl="conFgAcc1" presStyleIdx="0" presStyleCnt="2">
        <dgm:presLayoutVars>
          <dgm:bulletEnabled val="1"/>
        </dgm:presLayoutVars>
      </dgm:prSet>
      <dgm:spPr/>
    </dgm:pt>
    <dgm:pt modelId="{5CBEE158-8ED2-4D19-9F86-B754E951AA56}" type="pres">
      <dgm:prSet presAssocID="{585F7E6C-5A50-4481-99C0-31747AC34768}" presName="spaceBetweenRectangles" presStyleCnt="0"/>
      <dgm:spPr/>
    </dgm:pt>
    <dgm:pt modelId="{533E4796-377E-4166-A805-D59EE25C7F3D}" type="pres">
      <dgm:prSet presAssocID="{00E4D986-0245-40CC-9239-8AF3DDD78444}" presName="parentLin" presStyleCnt="0"/>
      <dgm:spPr/>
    </dgm:pt>
    <dgm:pt modelId="{BCA49AF5-E20A-4488-AD08-21D0B0F45B7D}" type="pres">
      <dgm:prSet presAssocID="{00E4D986-0245-40CC-9239-8AF3DDD78444}" presName="parentLeftMargin" presStyleLbl="node1" presStyleIdx="0" presStyleCnt="2"/>
      <dgm:spPr/>
    </dgm:pt>
    <dgm:pt modelId="{5C4478B8-AC5E-4E87-A1DD-2F653E88D419}" type="pres">
      <dgm:prSet presAssocID="{00E4D986-0245-40CC-9239-8AF3DDD784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D92DB9B-BF6F-4E03-BBB0-4CD7D00E2840}" type="pres">
      <dgm:prSet presAssocID="{00E4D986-0245-40CC-9239-8AF3DDD78444}" presName="negativeSpace" presStyleCnt="0"/>
      <dgm:spPr/>
    </dgm:pt>
    <dgm:pt modelId="{9A7B390F-A86C-40F8-A732-9222169B3832}" type="pres">
      <dgm:prSet presAssocID="{00E4D986-0245-40CC-9239-8AF3DDD784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1C0721-9076-416B-B67D-68D15AF7FEF1}" srcId="{7193E467-7EF2-4A0F-BE9F-CD1E8E5C9527}" destId="{32B38923-18ED-41E2-9503-C00D672F77DC}" srcOrd="0" destOrd="0" parTransId="{B932F031-1F1F-47E6-BA26-CCE6CE742F19}" sibTransId="{585F7E6C-5A50-4481-99C0-31747AC34768}"/>
    <dgm:cxn modelId="{DB79C029-08B8-47F3-B60C-49349B9B2129}" type="presOf" srcId="{00E4D986-0245-40CC-9239-8AF3DDD78444}" destId="{BCA49AF5-E20A-4488-AD08-21D0B0F45B7D}" srcOrd="0" destOrd="0" presId="urn:microsoft.com/office/officeart/2005/8/layout/list1"/>
    <dgm:cxn modelId="{0231482D-956D-4432-958B-828386828E2E}" type="presOf" srcId="{B88A72F8-8EC7-4746-8F46-722245D85CD0}" destId="{46791294-FD8A-4E92-8FC2-436972410A92}" srcOrd="0" destOrd="0" presId="urn:microsoft.com/office/officeart/2005/8/layout/list1"/>
    <dgm:cxn modelId="{8A2A4945-DEEC-4A98-92F3-6FE42F6348B0}" srcId="{00E4D986-0245-40CC-9239-8AF3DDD78444}" destId="{31DCAAB1-C797-433B-9D21-BA12D3972870}" srcOrd="2" destOrd="0" parTransId="{E9D92106-183C-4BCC-8664-879CDBAF11A4}" sibTransId="{0C6FA3A4-53F6-4862-8870-976E5B087179}"/>
    <dgm:cxn modelId="{82455166-7B7C-420B-BAC3-56D60E415D31}" srcId="{7193E467-7EF2-4A0F-BE9F-CD1E8E5C9527}" destId="{00E4D986-0245-40CC-9239-8AF3DDD78444}" srcOrd="1" destOrd="0" parTransId="{78375E90-DDFC-47F9-9DDF-18E9AD1E9943}" sibTransId="{ACE46797-8706-425F-B56B-DE696ED16D18}"/>
    <dgm:cxn modelId="{2D0C897E-23B1-4771-A20F-D58290257B8C}" srcId="{00E4D986-0245-40CC-9239-8AF3DDD78444}" destId="{85F99B23-A2AA-483F-8960-49B40E537123}" srcOrd="3" destOrd="0" parTransId="{5CDF83A7-8B38-493C-B065-E623F988AB7B}" sibTransId="{69D52A71-C1BF-4D21-A405-A86BB7CDD497}"/>
    <dgm:cxn modelId="{4EC4F58D-B3E7-4496-8774-42A5F66B51FD}" type="presOf" srcId="{32B38923-18ED-41E2-9503-C00D672F77DC}" destId="{61C93326-9C5D-462C-A32B-42F144378A5D}" srcOrd="1" destOrd="0" presId="urn:microsoft.com/office/officeart/2005/8/layout/list1"/>
    <dgm:cxn modelId="{B823AC8E-190E-466A-850E-717BEE3ABA05}" srcId="{32B38923-18ED-41E2-9503-C00D672F77DC}" destId="{CAAFF5F8-9E5F-4C0C-87E5-D823E049E340}" srcOrd="1" destOrd="0" parTransId="{92BF499D-F2F7-4D6C-8025-C72089E1408E}" sibTransId="{3065CD7B-BC8D-490C-9B8C-56748109B642}"/>
    <dgm:cxn modelId="{53A75393-88A2-4F9B-AFEC-FA485548CADD}" type="presOf" srcId="{32B38923-18ED-41E2-9503-C00D672F77DC}" destId="{E9E61E61-71EE-4536-B046-A84B798580C2}" srcOrd="0" destOrd="0" presId="urn:microsoft.com/office/officeart/2005/8/layout/list1"/>
    <dgm:cxn modelId="{74DF9193-6E83-4C81-93E8-2EBA1EBFA191}" srcId="{32B38923-18ED-41E2-9503-C00D672F77DC}" destId="{B88A72F8-8EC7-4746-8F46-722245D85CD0}" srcOrd="0" destOrd="0" parTransId="{F4016076-9512-4610-96C4-0B50333069BD}" sibTransId="{84C47231-D2A7-4867-9416-615CB1B013EB}"/>
    <dgm:cxn modelId="{DF541099-557C-42E3-B792-4FDD7B6F1D11}" srcId="{00E4D986-0245-40CC-9239-8AF3DDD78444}" destId="{CDCADB46-DB30-4A6C-9697-ED9AA8B20324}" srcOrd="0" destOrd="0" parTransId="{41E8ECC2-3475-41BA-A752-7E9C5C3572CC}" sibTransId="{32488FBF-88B1-4F55-889F-A66E66E1DAF7}"/>
    <dgm:cxn modelId="{6DE801A0-2E20-4465-B955-84052A635405}" type="presOf" srcId="{31DCAAB1-C797-433B-9D21-BA12D3972870}" destId="{9A7B390F-A86C-40F8-A732-9222169B3832}" srcOrd="0" destOrd="2" presId="urn:microsoft.com/office/officeart/2005/8/layout/list1"/>
    <dgm:cxn modelId="{649FCEAC-47E7-4B7F-8EFA-FD704D066284}" type="presOf" srcId="{7193E467-7EF2-4A0F-BE9F-CD1E8E5C9527}" destId="{6058F87E-B1DA-4276-A3FE-31505C7C9632}" srcOrd="0" destOrd="0" presId="urn:microsoft.com/office/officeart/2005/8/layout/list1"/>
    <dgm:cxn modelId="{5CED37BC-3B02-452C-B7FF-8B9A13F216E7}" type="presOf" srcId="{CAAFF5F8-9E5F-4C0C-87E5-D823E049E340}" destId="{46791294-FD8A-4E92-8FC2-436972410A92}" srcOrd="0" destOrd="1" presId="urn:microsoft.com/office/officeart/2005/8/layout/list1"/>
    <dgm:cxn modelId="{F813A3C1-2DAE-4A8A-A01B-12EAC3885E33}" type="presOf" srcId="{CDCADB46-DB30-4A6C-9697-ED9AA8B20324}" destId="{9A7B390F-A86C-40F8-A732-9222169B3832}" srcOrd="0" destOrd="0" presId="urn:microsoft.com/office/officeart/2005/8/layout/list1"/>
    <dgm:cxn modelId="{07B167DB-47D2-4E32-ABFA-CDF8B1B9D45A}" srcId="{00E4D986-0245-40CC-9239-8AF3DDD78444}" destId="{126F4DCE-93C0-4691-9B2A-9FDAF8A44EF4}" srcOrd="1" destOrd="0" parTransId="{EEA1ED6B-FCDC-4A6E-B2B6-FBF036388509}" sibTransId="{09F7D005-5B37-4BEB-8774-73E35D9EC697}"/>
    <dgm:cxn modelId="{412EC3DE-AB06-4978-B2A5-9250EFB7263B}" type="presOf" srcId="{00E4D986-0245-40CC-9239-8AF3DDD78444}" destId="{5C4478B8-AC5E-4E87-A1DD-2F653E88D419}" srcOrd="1" destOrd="0" presId="urn:microsoft.com/office/officeart/2005/8/layout/list1"/>
    <dgm:cxn modelId="{15CAA0F2-5905-4B8E-A516-04367F5366E0}" type="presOf" srcId="{85F99B23-A2AA-483F-8960-49B40E537123}" destId="{9A7B390F-A86C-40F8-A732-9222169B3832}" srcOrd="0" destOrd="3" presId="urn:microsoft.com/office/officeart/2005/8/layout/list1"/>
    <dgm:cxn modelId="{61642CFE-FF11-4F78-823D-39E7F2B341E2}" type="presOf" srcId="{126F4DCE-93C0-4691-9B2A-9FDAF8A44EF4}" destId="{9A7B390F-A86C-40F8-A732-9222169B3832}" srcOrd="0" destOrd="1" presId="urn:microsoft.com/office/officeart/2005/8/layout/list1"/>
    <dgm:cxn modelId="{CC2BC9C2-6972-4E60-95B8-68F4F1EED9F0}" type="presParOf" srcId="{6058F87E-B1DA-4276-A3FE-31505C7C9632}" destId="{B22A7C20-9C69-4BD7-B532-B2A3E68839F0}" srcOrd="0" destOrd="0" presId="urn:microsoft.com/office/officeart/2005/8/layout/list1"/>
    <dgm:cxn modelId="{AAD7F475-819F-475D-83C1-B5723FE1432B}" type="presParOf" srcId="{B22A7C20-9C69-4BD7-B532-B2A3E68839F0}" destId="{E9E61E61-71EE-4536-B046-A84B798580C2}" srcOrd="0" destOrd="0" presId="urn:microsoft.com/office/officeart/2005/8/layout/list1"/>
    <dgm:cxn modelId="{F9815611-891B-4B65-8477-C9D970035A14}" type="presParOf" srcId="{B22A7C20-9C69-4BD7-B532-B2A3E68839F0}" destId="{61C93326-9C5D-462C-A32B-42F144378A5D}" srcOrd="1" destOrd="0" presId="urn:microsoft.com/office/officeart/2005/8/layout/list1"/>
    <dgm:cxn modelId="{3982E3A9-6DD9-4EB4-A13C-A1D5E164E291}" type="presParOf" srcId="{6058F87E-B1DA-4276-A3FE-31505C7C9632}" destId="{591479F0-5B98-491F-9680-05E5D0736DA4}" srcOrd="1" destOrd="0" presId="urn:microsoft.com/office/officeart/2005/8/layout/list1"/>
    <dgm:cxn modelId="{178E911D-E103-4667-B342-95E939F4285A}" type="presParOf" srcId="{6058F87E-B1DA-4276-A3FE-31505C7C9632}" destId="{46791294-FD8A-4E92-8FC2-436972410A92}" srcOrd="2" destOrd="0" presId="urn:microsoft.com/office/officeart/2005/8/layout/list1"/>
    <dgm:cxn modelId="{22ECD852-C61A-4AB0-97D2-0485316BA7C0}" type="presParOf" srcId="{6058F87E-B1DA-4276-A3FE-31505C7C9632}" destId="{5CBEE158-8ED2-4D19-9F86-B754E951AA56}" srcOrd="3" destOrd="0" presId="urn:microsoft.com/office/officeart/2005/8/layout/list1"/>
    <dgm:cxn modelId="{7F773381-ECC5-4CB5-8318-44CF7EEBE61B}" type="presParOf" srcId="{6058F87E-B1DA-4276-A3FE-31505C7C9632}" destId="{533E4796-377E-4166-A805-D59EE25C7F3D}" srcOrd="4" destOrd="0" presId="urn:microsoft.com/office/officeart/2005/8/layout/list1"/>
    <dgm:cxn modelId="{D884E767-AA4A-49FE-B2F8-FF666E99FF9B}" type="presParOf" srcId="{533E4796-377E-4166-A805-D59EE25C7F3D}" destId="{BCA49AF5-E20A-4488-AD08-21D0B0F45B7D}" srcOrd="0" destOrd="0" presId="urn:microsoft.com/office/officeart/2005/8/layout/list1"/>
    <dgm:cxn modelId="{34CABA8C-F80E-4E38-BDD0-694E4753902A}" type="presParOf" srcId="{533E4796-377E-4166-A805-D59EE25C7F3D}" destId="{5C4478B8-AC5E-4E87-A1DD-2F653E88D419}" srcOrd="1" destOrd="0" presId="urn:microsoft.com/office/officeart/2005/8/layout/list1"/>
    <dgm:cxn modelId="{4EDEC393-2607-4972-BACA-31CDEEE2ED20}" type="presParOf" srcId="{6058F87E-B1DA-4276-A3FE-31505C7C9632}" destId="{AD92DB9B-BF6F-4E03-BBB0-4CD7D00E2840}" srcOrd="5" destOrd="0" presId="urn:microsoft.com/office/officeart/2005/8/layout/list1"/>
    <dgm:cxn modelId="{6F032033-ED06-4621-B04B-C2E0B235A2E4}" type="presParOf" srcId="{6058F87E-B1DA-4276-A3FE-31505C7C9632}" destId="{9A7B390F-A86C-40F8-A732-9222169B383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1F96D-5F94-4D10-AA6A-B4A02960417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63B13-51B1-440D-A0A0-435F7966BBF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Description of data</a:t>
          </a:r>
          <a:endParaRPr lang="en-US" sz="3000" kern="1200"/>
        </a:p>
      </dsp:txBody>
      <dsp:txXfrm>
        <a:off x="59990" y="2654049"/>
        <a:ext cx="3226223" cy="720000"/>
      </dsp:txXfrm>
    </dsp:sp>
    <dsp:sp modelId="{449DAEA0-C51A-4320-A450-1092838BA1C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1D944-FCDD-416D-BA40-EC2B737CC49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Topic/Question</a:t>
          </a:r>
          <a:endParaRPr lang="en-US" sz="3000" kern="1200"/>
        </a:p>
      </dsp:txBody>
      <dsp:txXfrm>
        <a:off x="3850802" y="2654049"/>
        <a:ext cx="3226223" cy="720000"/>
      </dsp:txXfrm>
    </dsp:sp>
    <dsp:sp modelId="{2DDE5208-F9A3-4AB2-BB57-82D701167E7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1BA99-CDDB-47BD-B130-F32A22D50E4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Empirical model</a:t>
          </a:r>
          <a:endParaRPr lang="en-US" sz="30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91294-FD8A-4E92-8FC2-436972410A92}">
      <dsp:nvSpPr>
        <dsp:cNvPr id="0" name=""/>
        <dsp:cNvSpPr/>
      </dsp:nvSpPr>
      <dsp:spPr>
        <a:xfrm>
          <a:off x="0" y="442759"/>
          <a:ext cx="6666833" cy="1956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Total sales (liters) per store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There is also data for each alcohol type</a:t>
          </a:r>
          <a:endParaRPr lang="en-US" sz="2700" kern="1200"/>
        </a:p>
      </dsp:txBody>
      <dsp:txXfrm>
        <a:off x="0" y="442759"/>
        <a:ext cx="6666833" cy="1956150"/>
      </dsp:txXfrm>
    </dsp:sp>
    <dsp:sp modelId="{61C93326-9C5D-462C-A32B-42F144378A5D}">
      <dsp:nvSpPr>
        <dsp:cNvPr id="0" name=""/>
        <dsp:cNvSpPr/>
      </dsp:nvSpPr>
      <dsp:spPr>
        <a:xfrm>
          <a:off x="333341" y="4423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2024 data</a:t>
          </a:r>
          <a:endParaRPr lang="en-US" sz="2700" kern="1200"/>
        </a:p>
      </dsp:txBody>
      <dsp:txXfrm>
        <a:off x="372249" y="83147"/>
        <a:ext cx="4588967" cy="719224"/>
      </dsp:txXfrm>
    </dsp:sp>
    <dsp:sp modelId="{9A7B390F-A86C-40F8-A732-9222169B3832}">
      <dsp:nvSpPr>
        <dsp:cNvPr id="0" name=""/>
        <dsp:cNvSpPr/>
      </dsp:nvSpPr>
      <dsp:spPr>
        <a:xfrm>
          <a:off x="0" y="2943229"/>
          <a:ext cx="6666833" cy="246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562356" rIns="517420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Location name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Geo-location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Municipality(?)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/>
            <a:t>Store type (size and sortiment)</a:t>
          </a:r>
          <a:endParaRPr lang="en-US" sz="2700" kern="1200"/>
        </a:p>
      </dsp:txBody>
      <dsp:txXfrm>
        <a:off x="0" y="2943229"/>
        <a:ext cx="6666833" cy="2466450"/>
      </dsp:txXfrm>
    </dsp:sp>
    <dsp:sp modelId="{5C4478B8-AC5E-4E87-A1DD-2F653E88D419}">
      <dsp:nvSpPr>
        <dsp:cNvPr id="0" name=""/>
        <dsp:cNvSpPr/>
      </dsp:nvSpPr>
      <dsp:spPr>
        <a:xfrm>
          <a:off x="333341" y="2544709"/>
          <a:ext cx="4666783" cy="79704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/>
            <a:t>Individual store data</a:t>
          </a:r>
          <a:endParaRPr lang="en-US" sz="2700" kern="1200"/>
        </a:p>
      </dsp:txBody>
      <dsp:txXfrm>
        <a:off x="372249" y="2583617"/>
        <a:ext cx="4588967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FD0C09-8EFC-4C06-622E-779371764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3A18E-F38B-FEA7-A82C-9FDADD54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nb-NO" sz="2900" dirty="0"/>
              <a:t>Linear </a:t>
            </a:r>
            <a:r>
              <a:rPr lang="nb-NO" sz="2900" dirty="0" err="1"/>
              <a:t>regression</a:t>
            </a:r>
            <a:r>
              <a:rPr lang="nb-NO" sz="2900" dirty="0"/>
              <a:t>, full and </a:t>
            </a:r>
            <a:r>
              <a:rPr lang="nb-NO" sz="2900" dirty="0" err="1"/>
              <a:t>constricted</a:t>
            </a:r>
            <a:r>
              <a:rPr lang="nb-NO" sz="2900" dirty="0"/>
              <a:t> data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C69E-F9FD-C41B-D5C3-DE7535BD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r>
              <a:rPr lang="nb-NO" sz="2000" dirty="0"/>
              <a:t>R^2 </a:t>
            </a:r>
            <a:r>
              <a:rPr lang="nb-NO" sz="2000" dirty="0" err="1"/>
              <a:t>decreases</a:t>
            </a:r>
            <a:r>
              <a:rPr lang="nb-NO" sz="2000" dirty="0"/>
              <a:t> </a:t>
            </a:r>
            <a:r>
              <a:rPr lang="nb-NO" sz="2000" dirty="0" err="1"/>
              <a:t>significantly</a:t>
            </a:r>
            <a:r>
              <a:rPr lang="nb-NO" sz="2000" dirty="0"/>
              <a:t> </a:t>
            </a:r>
            <a:r>
              <a:rPr lang="nb-NO" sz="2000" dirty="0" err="1"/>
              <a:t>after</a:t>
            </a:r>
            <a:r>
              <a:rPr lang="nb-NO" sz="2000" dirty="0"/>
              <a:t> </a:t>
            </a:r>
            <a:r>
              <a:rPr lang="nb-NO" sz="2000" dirty="0" err="1"/>
              <a:t>removing</a:t>
            </a:r>
            <a:r>
              <a:rPr lang="nb-NO" sz="2000" dirty="0"/>
              <a:t> </a:t>
            </a:r>
            <a:r>
              <a:rPr lang="nb-NO" sz="2000" dirty="0" err="1"/>
              <a:t>the</a:t>
            </a:r>
            <a:r>
              <a:rPr lang="nb-NO" sz="2000" dirty="0"/>
              <a:t> 4 </a:t>
            </a:r>
            <a:r>
              <a:rPr lang="nb-NO" sz="2000" dirty="0" err="1"/>
              <a:t>largest</a:t>
            </a:r>
            <a:r>
              <a:rPr lang="nb-NO" sz="2000" dirty="0"/>
              <a:t> </a:t>
            </a:r>
            <a:r>
              <a:rPr lang="nb-NO" sz="2000" dirty="0" err="1"/>
              <a:t>cities</a:t>
            </a:r>
            <a:endParaRPr lang="nb-NO" sz="2000" dirty="0"/>
          </a:p>
          <a:p>
            <a:r>
              <a:rPr lang="nb-NO" sz="2000" dirty="0"/>
              <a:t>Variables </a:t>
            </a:r>
            <a:r>
              <a:rPr lang="nb-NO" sz="2000" dirty="0" err="1"/>
              <a:t>other</a:t>
            </a:r>
            <a:r>
              <a:rPr lang="nb-NO" sz="2000" dirty="0"/>
              <a:t> </a:t>
            </a:r>
            <a:r>
              <a:rPr lang="nb-NO" sz="2000" dirty="0" err="1"/>
              <a:t>than</a:t>
            </a:r>
            <a:r>
              <a:rPr lang="nb-NO" sz="2000" dirty="0"/>
              <a:t> </a:t>
            </a:r>
            <a:r>
              <a:rPr lang="nb-NO" sz="2000" dirty="0" err="1"/>
              <a:t>population</a:t>
            </a:r>
            <a:r>
              <a:rPr lang="nb-NO" sz="2000" dirty="0"/>
              <a:t> </a:t>
            </a:r>
            <a:r>
              <a:rPr lang="nb-NO" sz="2000" dirty="0" err="1"/>
              <a:t>can</a:t>
            </a:r>
            <a:r>
              <a:rPr lang="nb-NO" sz="2000" dirty="0"/>
              <a:t> have an </a:t>
            </a:r>
            <a:r>
              <a:rPr lang="nb-NO" sz="2000" dirty="0" err="1"/>
              <a:t>effect</a:t>
            </a:r>
            <a:endParaRPr lang="nb-NO" sz="2000" dirty="0"/>
          </a:p>
          <a:p>
            <a:r>
              <a:rPr lang="nb-NO" sz="2000" dirty="0" err="1"/>
              <a:t>Tourism</a:t>
            </a:r>
            <a:r>
              <a:rPr lang="nb-NO" sz="2000" dirty="0"/>
              <a:t> has a positive </a:t>
            </a:r>
            <a:r>
              <a:rPr lang="nb-NO" sz="2000" dirty="0" err="1"/>
              <a:t>significant</a:t>
            </a:r>
            <a:r>
              <a:rPr lang="nb-NO" sz="2000" dirty="0"/>
              <a:t> </a:t>
            </a:r>
            <a:r>
              <a:rPr lang="nb-NO" sz="2000" dirty="0" err="1"/>
              <a:t>effect</a:t>
            </a:r>
            <a:endParaRPr lang="nb-NO" sz="2000" dirty="0"/>
          </a:p>
          <a:p>
            <a:r>
              <a:rPr lang="nb-NO" sz="2000" dirty="0" err="1"/>
              <a:t>Scale</a:t>
            </a:r>
            <a:r>
              <a:rPr lang="nb-NO" sz="2000" dirty="0"/>
              <a:t> data?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7001E-0B3D-7535-8820-C747854E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9" r="309" b="1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2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1FF8A9B-4CFB-9C90-C5F4-95B4D5ED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897" y="4071505"/>
            <a:ext cx="5199904" cy="214064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E482F-5D53-EF29-102A-F9A4912C0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5315697" cy="43865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6468F2-1082-7B9D-3FF3-8F6403F0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5400"/>
              <a:t>Model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9F6FF7-EE8F-7858-5FD1-32AB11BB8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825624"/>
            <a:ext cx="5257800" cy="22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CF24-4C9F-5722-7036-7DF1AB4E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1C3772-577C-4EE3-EB00-E5D63DB4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62903"/>
            <a:ext cx="5257800" cy="176042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5F497-98C6-6B4A-D96A-4F8C4D7D4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2972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71E38B-6570-1A31-AA4A-42620735A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62903"/>
            <a:ext cx="5257800" cy="17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2F17-AD87-36F4-DAA8-106CA8DA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BA3B7-9629-A0AE-699F-C89144F6B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4210"/>
            <a:ext cx="10515600" cy="36676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2923F-9297-15C3-FE89-9AB6F6C39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151847"/>
            <a:ext cx="5257800" cy="1504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58767-46EB-8C2F-BDDC-55E685DD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51847"/>
            <a:ext cx="5257800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EE011-404F-9212-A859-3AFAB5FC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615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8BEC9C7-917F-944A-4D33-396D64C2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/>
              <a:t>What is Vinmonopolet?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85B1E2-F26E-4E1D-A853-60031C33A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21" r="2" b="2651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0E9193C-458A-D503-2225-877AA927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/>
              <a:t>Monopoly on retail sale of alcoholic beverages above 4.7% </a:t>
            </a:r>
          </a:p>
          <a:p>
            <a:r>
              <a:rPr lang="en-US" sz="1800"/>
              <a:t>No profit motive – the state earns money on taxes and fees</a:t>
            </a:r>
          </a:p>
          <a:p>
            <a:r>
              <a:rPr lang="en-US" sz="1800"/>
              <a:t>Controlled distribution and availability</a:t>
            </a:r>
          </a:p>
          <a:p>
            <a:r>
              <a:rPr lang="en-US" sz="1800"/>
              <a:t>Covers 98% of the population within 30km</a:t>
            </a:r>
          </a:p>
          <a:p>
            <a:endParaRPr lang="en-US" sz="1800"/>
          </a:p>
          <a:p>
            <a:endParaRPr lang="nb-NO" sz="1800"/>
          </a:p>
        </p:txBody>
      </p:sp>
    </p:spTree>
    <p:extLst>
      <p:ext uri="{BB962C8B-B14F-4D97-AF65-F5344CB8AC3E}">
        <p14:creationId xmlns:p14="http://schemas.microsoft.com/office/powerpoint/2010/main" val="404877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b-NO" sz="4000">
                <a:solidFill>
                  <a:srgbClr val="FFFFFF"/>
                </a:solidFill>
              </a:rPr>
              <a:t>Main data 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8B32D09-1DC8-2424-6156-B0C14F4FD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37581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Merged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nb-NO" sz="2000"/>
              <a:t>Municipality data (area, population)</a:t>
            </a:r>
          </a:p>
          <a:p>
            <a:r>
              <a:rPr lang="nb-NO" sz="2000"/>
              <a:t>Grensehandel (calculated spending on day trips abroad)</a:t>
            </a:r>
          </a:p>
          <a:p>
            <a:r>
              <a:rPr lang="nb-NO" sz="2000"/>
              <a:t>Tourism (Number of stays in a municipality)</a:t>
            </a:r>
          </a:p>
          <a:p>
            <a:r>
              <a:rPr lang="nb-NO" sz="2000"/>
              <a:t>Distance (municipality admin centers – store locations)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municipalities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441" y="2276856"/>
            <a:ext cx="4231255" cy="3895344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Key takeaways</a:t>
            </a:r>
            <a:r>
              <a:rPr lang="en-US" sz="2400" dirty="0"/>
              <a:t>: </a:t>
            </a:r>
          </a:p>
          <a:p>
            <a:r>
              <a:rPr lang="en-US" sz="2400" dirty="0"/>
              <a:t>A lot of municipals with 1 store</a:t>
            </a:r>
          </a:p>
          <a:p>
            <a:r>
              <a:rPr lang="en-US" sz="2400" dirty="0"/>
              <a:t>Some areas with multiple no-store-municipals. </a:t>
            </a:r>
          </a:p>
          <a:p>
            <a:r>
              <a:rPr lang="en-US" sz="24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659B2-8BE8-B622-75D0-7DC38030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D1B28-29B3-4310-F233-C8C371334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51246"/>
            <a:ext cx="6780700" cy="415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8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414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What is Vinmonopolet?</vt:lpstr>
      <vt:lpstr>Data(gathering)</vt:lpstr>
      <vt:lpstr>Main data set</vt:lpstr>
      <vt:lpstr>Merged data</vt:lpstr>
      <vt:lpstr>Stores by municipalities</vt:lpstr>
      <vt:lpstr>Variables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Linear regression, full and constricted data</vt:lpstr>
      <vt:lpstr>Model 1</vt:lpstr>
      <vt:lpstr>Model 2</vt:lpstr>
      <vt:lpstr>Model 3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Sander Eriksen</cp:lastModifiedBy>
  <cp:revision>2</cp:revision>
  <dcterms:created xsi:type="dcterms:W3CDTF">2025-03-26T07:21:11Z</dcterms:created>
  <dcterms:modified xsi:type="dcterms:W3CDTF">2025-03-26T12:45:58Z</dcterms:modified>
</cp:coreProperties>
</file>