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7" r:id="rId6"/>
    <p:sldId id="266" r:id="rId7"/>
    <p:sldId id="265" r:id="rId8"/>
    <p:sldId id="281" r:id="rId9"/>
    <p:sldId id="263" r:id="rId10"/>
    <p:sldId id="264" r:id="rId11"/>
    <p:sldId id="272" r:id="rId12"/>
    <p:sldId id="275" r:id="rId13"/>
    <p:sldId id="276" r:id="rId14"/>
    <p:sldId id="270" r:id="rId15"/>
    <p:sldId id="271" r:id="rId16"/>
    <p:sldId id="278" r:id="rId17"/>
    <p:sldId id="279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chi_vs_sed_size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AppData\Local\Packages\microsoft.windowscommunicationsapps_8wekyb3d8bbwe\LocalState\Files\S0\3\Attachments\master_excel%5b6157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D90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1063677674619032E-2"/>
                  <c:y val="0.155583886167772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'D50-ksn'!$B$2:$I$2</c:f>
              <c:numCache>
                <c:formatCode>General</c:formatCode>
                <c:ptCount val="8"/>
                <c:pt idx="0">
                  <c:v>474.05996705833724</c:v>
                </c:pt>
                <c:pt idx="1">
                  <c:v>571.32109231095205</c:v>
                </c:pt>
                <c:pt idx="2">
                  <c:v>1673.1550481102436</c:v>
                </c:pt>
                <c:pt idx="3">
                  <c:v>1665.7903487689593</c:v>
                </c:pt>
                <c:pt idx="4" formatCode="0.0">
                  <c:v>487.1</c:v>
                </c:pt>
                <c:pt idx="5">
                  <c:v>924.53948951473865</c:v>
                </c:pt>
                <c:pt idx="6">
                  <c:v>259.4468177123203</c:v>
                </c:pt>
              </c:numCache>
            </c:numRef>
          </c:xVal>
          <c:yVal>
            <c:numRef>
              <c:f>'D50-ksn'!$B$8:$I$8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43-43C7-9618-C2CB4E456ED3}"/>
            </c:ext>
          </c:extLst>
        </c:ser>
        <c:ser>
          <c:idx val="1"/>
          <c:order val="1"/>
          <c:tx>
            <c:v>D84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'D50-ksn'!$B$3:$H$3</c:f>
              <c:numCache>
                <c:formatCode>General</c:formatCode>
                <c:ptCount val="7"/>
                <c:pt idx="0">
                  <c:v>377.63947934944144</c:v>
                </c:pt>
                <c:pt idx="1">
                  <c:v>469.89600257405681</c:v>
                </c:pt>
                <c:pt idx="2">
                  <c:v>1415.7109558461329</c:v>
                </c:pt>
                <c:pt idx="4" formatCode="0.0">
                  <c:v>390.1</c:v>
                </c:pt>
                <c:pt idx="5">
                  <c:v>687.52531289068031</c:v>
                </c:pt>
                <c:pt idx="6">
                  <c:v>209.64933278281262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43-43C7-9618-C2CB4E456ED3}"/>
            </c:ext>
          </c:extLst>
        </c:ser>
        <c:ser>
          <c:idx val="2"/>
          <c:order val="2"/>
          <c:tx>
            <c:v>D50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015635405648916E-2"/>
                  <c:y val="4.26509186351706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'D50-ksn'!$B$4:$H$4</c:f>
              <c:numCache>
                <c:formatCode>General</c:formatCode>
                <c:ptCount val="7"/>
                <c:pt idx="0">
                  <c:v>198.00281020336416</c:v>
                </c:pt>
                <c:pt idx="1">
                  <c:v>256.61885915970078</c:v>
                </c:pt>
                <c:pt idx="2">
                  <c:v>850.07263091425239</c:v>
                </c:pt>
                <c:pt idx="4" formatCode="0.0">
                  <c:v>213.4</c:v>
                </c:pt>
                <c:pt idx="5">
                  <c:v>363.00745077680978</c:v>
                </c:pt>
                <c:pt idx="6">
                  <c:v>197.1340204903743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243-43C7-9618-C2CB4E456ED3}"/>
            </c:ext>
          </c:extLst>
        </c:ser>
        <c:ser>
          <c:idx val="3"/>
          <c:order val="3"/>
          <c:tx>
            <c:v>D16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732454154823484E-2"/>
                  <c:y val="1.64041994750656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'D50-ksn'!$B$5:$H$5</c:f>
              <c:numCache>
                <c:formatCode>General</c:formatCode>
                <c:ptCount val="7"/>
                <c:pt idx="0">
                  <c:v>132.42279873815161</c:v>
                </c:pt>
                <c:pt idx="1">
                  <c:v>183.42015519126639</c:v>
                </c:pt>
                <c:pt idx="2">
                  <c:v>572.70582144105799</c:v>
                </c:pt>
                <c:pt idx="4" formatCode="0.0">
                  <c:v>135.16899785956994</c:v>
                </c:pt>
                <c:pt idx="5">
                  <c:v>256.53742295392158</c:v>
                </c:pt>
                <c:pt idx="6">
                  <c:v>223.61749454989044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243-43C7-9618-C2CB4E456ED3}"/>
            </c:ext>
          </c:extLst>
        </c:ser>
        <c:ser>
          <c:idx val="4"/>
          <c:order val="4"/>
          <c:tx>
            <c:v>D10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3622613720047587E-2"/>
                  <c:y val="9.884332281808622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'D50-ksn'!$B$6:$H$6</c:f>
              <c:numCache>
                <c:formatCode>General</c:formatCode>
                <c:ptCount val="7"/>
                <c:pt idx="0">
                  <c:v>123.07707176109511</c:v>
                </c:pt>
                <c:pt idx="1">
                  <c:v>174.82671071172081</c:v>
                </c:pt>
                <c:pt idx="2">
                  <c:v>525.9804697242206</c:v>
                </c:pt>
                <c:pt idx="3">
                  <c:v>522.1801363088058</c:v>
                </c:pt>
                <c:pt idx="4" formatCode="0.0">
                  <c:v>124.20206553821464</c:v>
                </c:pt>
                <c:pt idx="5">
                  <c:v>242.10077400943081</c:v>
                </c:pt>
                <c:pt idx="6">
                  <c:v>220.0857152626414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243-43C7-9618-C2CB4E456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500527"/>
        <c:axId val="1826501359"/>
      </c:scatterChart>
      <c:valAx>
        <c:axId val="182650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Sediment</a:t>
                </a:r>
                <a:r>
                  <a:rPr lang="en-US" baseline="0" dirty="0"/>
                  <a:t> Diameter (mm)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1359"/>
        <c:crosses val="autoZero"/>
        <c:crossBetween val="midCat"/>
      </c:valAx>
      <c:valAx>
        <c:axId val="1826501359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ridgeline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9456507602647444"/>
                  <c:y val="0.2823907080005468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hillslope_morph!$E$3:$E$7</c:f>
              <c:numCache>
                <c:formatCode>General</c:formatCode>
                <c:ptCount val="5"/>
                <c:pt idx="0">
                  <c:v>97.769999999999982</c:v>
                </c:pt>
                <c:pt idx="1">
                  <c:v>77.72999999999999</c:v>
                </c:pt>
                <c:pt idx="2">
                  <c:v>57.629999999999995</c:v>
                </c:pt>
                <c:pt idx="3">
                  <c:v>37.61</c:v>
                </c:pt>
                <c:pt idx="4">
                  <c:v>17.489999999999998</c:v>
                </c:pt>
              </c:numCache>
            </c:numRef>
          </c:xVal>
          <c:yVal>
            <c:numRef>
              <c:f>hillslope_morph!$M$3:$M$7</c:f>
              <c:numCache>
                <c:formatCode>General</c:formatCode>
                <c:ptCount val="5"/>
                <c:pt idx="0">
                  <c:v>1.0547499999999999</c:v>
                </c:pt>
                <c:pt idx="1">
                  <c:v>-1.6250000000000143E-2</c:v>
                </c:pt>
                <c:pt idx="2">
                  <c:v>5.700000000000003E-2</c:v>
                </c:pt>
                <c:pt idx="3">
                  <c:v>-0.62024999999999997</c:v>
                </c:pt>
                <c:pt idx="4">
                  <c:v>-0.99849999999999994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3C6-4DE3-99D8-018F1A636C6E}"/>
            </c:ext>
          </c:extLst>
        </c:ser>
        <c:ser>
          <c:idx val="1"/>
          <c:order val="1"/>
          <c:tx>
            <c:v>3.2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430525590874277"/>
                  <c:y val="9.21276968831173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hillslope_morph!$E$8:$E$19</c:f>
              <c:numCache>
                <c:formatCode>General</c:formatCode>
                <c:ptCount val="12"/>
                <c:pt idx="0">
                  <c:v>437.23</c:v>
                </c:pt>
                <c:pt idx="1">
                  <c:v>417.19</c:v>
                </c:pt>
                <c:pt idx="2">
                  <c:v>397.09</c:v>
                </c:pt>
                <c:pt idx="3">
                  <c:v>376.9</c:v>
                </c:pt>
                <c:pt idx="4">
                  <c:v>356.99999999999994</c:v>
                </c:pt>
                <c:pt idx="5">
                  <c:v>337.19999999999993</c:v>
                </c:pt>
                <c:pt idx="6">
                  <c:v>317.23999999999995</c:v>
                </c:pt>
                <c:pt idx="7">
                  <c:v>297.06999999999994</c:v>
                </c:pt>
                <c:pt idx="8">
                  <c:v>276.51</c:v>
                </c:pt>
                <c:pt idx="9">
                  <c:v>256.55</c:v>
                </c:pt>
                <c:pt idx="10">
                  <c:v>236.35000000000002</c:v>
                </c:pt>
                <c:pt idx="11">
                  <c:v>216.21</c:v>
                </c:pt>
              </c:numCache>
            </c:numRef>
          </c:xVal>
          <c:yVal>
            <c:numRef>
              <c:f>hillslope_morph!$M$8:$M$19</c:f>
              <c:numCache>
                <c:formatCode>General</c:formatCode>
                <c:ptCount val="12"/>
                <c:pt idx="0">
                  <c:v>-0.17925000000000005</c:v>
                </c:pt>
                <c:pt idx="1">
                  <c:v>0.44174999999999998</c:v>
                </c:pt>
                <c:pt idx="2">
                  <c:v>-0.87650000000000006</c:v>
                </c:pt>
                <c:pt idx="3">
                  <c:v>-0.81074999999999997</c:v>
                </c:pt>
                <c:pt idx="4">
                  <c:v>0.88424999999999998</c:v>
                </c:pt>
                <c:pt idx="5">
                  <c:v>-4.5000000000000019E-2</c:v>
                </c:pt>
                <c:pt idx="6">
                  <c:v>-1.7504999999999999</c:v>
                </c:pt>
                <c:pt idx="7">
                  <c:v>1.9712500000000002</c:v>
                </c:pt>
                <c:pt idx="8">
                  <c:v>1.5847500000000001</c:v>
                </c:pt>
                <c:pt idx="9">
                  <c:v>-0.37200000000000022</c:v>
                </c:pt>
                <c:pt idx="10">
                  <c:v>-0.80249999999999999</c:v>
                </c:pt>
                <c:pt idx="11">
                  <c:v>-1.1632499999999999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B3C6-4DE3-99D8-018F1A636C6E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6211276363497541"/>
                  <c:y val="3.706610620503549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hillslope_morph!$E$20:$E$34</c:f>
              <c:numCache>
                <c:formatCode>General</c:formatCode>
                <c:ptCount val="15"/>
                <c:pt idx="0">
                  <c:v>301.34000000000003</c:v>
                </c:pt>
                <c:pt idx="1">
                  <c:v>281.3</c:v>
                </c:pt>
                <c:pt idx="2">
                  <c:v>261.29000000000002</c:v>
                </c:pt>
                <c:pt idx="3">
                  <c:v>241.29000000000002</c:v>
                </c:pt>
                <c:pt idx="4">
                  <c:v>221.29000000000002</c:v>
                </c:pt>
                <c:pt idx="5">
                  <c:v>201.29000000000002</c:v>
                </c:pt>
                <c:pt idx="6">
                  <c:v>181.29</c:v>
                </c:pt>
                <c:pt idx="7">
                  <c:v>161.29</c:v>
                </c:pt>
                <c:pt idx="8">
                  <c:v>141.27000000000001</c:v>
                </c:pt>
                <c:pt idx="9">
                  <c:v>121.28999999999999</c:v>
                </c:pt>
                <c:pt idx="10">
                  <c:v>101.27000000000001</c:v>
                </c:pt>
                <c:pt idx="11">
                  <c:v>81.28</c:v>
                </c:pt>
                <c:pt idx="12">
                  <c:v>61.27</c:v>
                </c:pt>
                <c:pt idx="13">
                  <c:v>41.17</c:v>
                </c:pt>
                <c:pt idx="14">
                  <c:v>21.07</c:v>
                </c:pt>
              </c:numCache>
            </c:numRef>
          </c:xVal>
          <c:yVal>
            <c:numRef>
              <c:f>hillslope_morph!$M$20:$M$34</c:f>
              <c:numCache>
                <c:formatCode>General</c:formatCode>
                <c:ptCount val="15"/>
                <c:pt idx="0">
                  <c:v>1.19</c:v>
                </c:pt>
                <c:pt idx="1">
                  <c:v>-1.0784999999999998</c:v>
                </c:pt>
                <c:pt idx="2">
                  <c:v>0.76249999999999996</c:v>
                </c:pt>
                <c:pt idx="3">
                  <c:v>0.63375000000000004</c:v>
                </c:pt>
                <c:pt idx="4">
                  <c:v>-0.74099999999999999</c:v>
                </c:pt>
                <c:pt idx="5">
                  <c:v>-0.51525000000000021</c:v>
                </c:pt>
                <c:pt idx="6">
                  <c:v>2.0032500000000004</c:v>
                </c:pt>
                <c:pt idx="7">
                  <c:v>-0.33449999999999991</c:v>
                </c:pt>
                <c:pt idx="8">
                  <c:v>-2.55375</c:v>
                </c:pt>
                <c:pt idx="9">
                  <c:v>-0.84375</c:v>
                </c:pt>
                <c:pt idx="10">
                  <c:v>-0.41274999999999995</c:v>
                </c:pt>
                <c:pt idx="11">
                  <c:v>0.30824999999999997</c:v>
                </c:pt>
                <c:pt idx="12">
                  <c:v>0.5874999999999998</c:v>
                </c:pt>
                <c:pt idx="13">
                  <c:v>1.8374999999999999</c:v>
                </c:pt>
                <c:pt idx="14">
                  <c:v>-1.0067499999999998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B3C6-4DE3-99D8-018F1A636C6E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4829600146835631"/>
                  <c:y val="-5.13301882493268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hillslope_morph!$E$35:$E$41</c:f>
              <c:numCache>
                <c:formatCode>General</c:formatCode>
                <c:ptCount val="7"/>
                <c:pt idx="0">
                  <c:v>125.96</c:v>
                </c:pt>
                <c:pt idx="1">
                  <c:v>105.98</c:v>
                </c:pt>
                <c:pt idx="2">
                  <c:v>85.97</c:v>
                </c:pt>
                <c:pt idx="3">
                  <c:v>65.95</c:v>
                </c:pt>
                <c:pt idx="4">
                  <c:v>45.95</c:v>
                </c:pt>
                <c:pt idx="5">
                  <c:v>25.95</c:v>
                </c:pt>
                <c:pt idx="6">
                  <c:v>5.95</c:v>
                </c:pt>
              </c:numCache>
            </c:numRef>
          </c:xVal>
          <c:yVal>
            <c:numRef>
              <c:f>hillslope_morph!$M$35:$M$41</c:f>
              <c:numCache>
                <c:formatCode>General</c:formatCode>
                <c:ptCount val="7"/>
                <c:pt idx="0">
                  <c:v>0.24474999999999997</c:v>
                </c:pt>
                <c:pt idx="1">
                  <c:v>-0.76824999999999999</c:v>
                </c:pt>
                <c:pt idx="2">
                  <c:v>-0.66099999999999992</c:v>
                </c:pt>
                <c:pt idx="3">
                  <c:v>1.3465</c:v>
                </c:pt>
                <c:pt idx="4">
                  <c:v>0.11974999999999998</c:v>
                </c:pt>
                <c:pt idx="5">
                  <c:v>-1.3697499999999998</c:v>
                </c:pt>
                <c:pt idx="6">
                  <c:v>0.22999999999999998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B3C6-4DE3-99D8-018F1A636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607291901273153"/>
                        <c:y val="6.645110728763409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hillslope_morph!$M$42:$M$48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0.67575000000000007</c:v>
                      </c:pt>
                      <c:pt idx="1">
                        <c:v>0.28149999999999997</c:v>
                      </c:pt>
                      <c:pt idx="2">
                        <c:v>0.27349999999999997</c:v>
                      </c:pt>
                      <c:pt idx="3">
                        <c:v>0.97150000000000003</c:v>
                      </c:pt>
                      <c:pt idx="4">
                        <c:v>-1.2422499999999999</c:v>
                      </c:pt>
                      <c:pt idx="5">
                        <c:v>-1.0699999999999998</c:v>
                      </c:pt>
                      <c:pt idx="6">
                        <c:v>-9.9750000000000047E-2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B3C6-4DE3-99D8-018F1A636C6E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3C6-4DE3-99D8-018F1A636C6E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6062866151746805"/>
                        <c:y val="5.2571315449888557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hillslope_morph!$M$50:$M$63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1.70825</c:v>
                      </c:pt>
                      <c:pt idx="1">
                        <c:v>-2.2750000000000093E-2</c:v>
                      </c:pt>
                      <c:pt idx="2">
                        <c:v>-1.1877499999999999</c:v>
                      </c:pt>
                      <c:pt idx="3">
                        <c:v>-0.56325000000000003</c:v>
                      </c:pt>
                      <c:pt idx="4">
                        <c:v>0.86274999999999991</c:v>
                      </c:pt>
                      <c:pt idx="5">
                        <c:v>0.71074999999999999</c:v>
                      </c:pt>
                      <c:pt idx="6">
                        <c:v>-0.71699999999999997</c:v>
                      </c:pt>
                      <c:pt idx="7">
                        <c:v>-1.073</c:v>
                      </c:pt>
                      <c:pt idx="8">
                        <c:v>-8.9999999999999941E-2</c:v>
                      </c:pt>
                      <c:pt idx="9">
                        <c:v>0.5222500000000001</c:v>
                      </c:pt>
                      <c:pt idx="10">
                        <c:v>0.255</c:v>
                      </c:pt>
                      <c:pt idx="11">
                        <c:v>-0.4835000000000001</c:v>
                      </c:pt>
                      <c:pt idx="12">
                        <c:v>-0.65949999999999998</c:v>
                      </c:pt>
                      <c:pt idx="13">
                        <c:v>-0.29574999999999996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3C6-4DE3-99D8-018F1A636C6E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6281649686676117"/>
                        <c:y val="-1.1236215930864584E-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hillslope_morph!$M$64:$M$74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-1.5100000000000002</c:v>
                      </c:pt>
                      <c:pt idx="1">
                        <c:v>-0.70000000000000007</c:v>
                      </c:pt>
                      <c:pt idx="2">
                        <c:v>0.14699999999999996</c:v>
                      </c:pt>
                      <c:pt idx="3">
                        <c:v>-0.14149999999999999</c:v>
                      </c:pt>
                      <c:pt idx="4">
                        <c:v>0.69625000000000004</c:v>
                      </c:pt>
                      <c:pt idx="5">
                        <c:v>0.39374999999999999</c:v>
                      </c:pt>
                      <c:pt idx="6">
                        <c:v>0.17025000000000007</c:v>
                      </c:pt>
                      <c:pt idx="7">
                        <c:v>-0.39349999999999996</c:v>
                      </c:pt>
                      <c:pt idx="8">
                        <c:v>-1.0252500000000002</c:v>
                      </c:pt>
                      <c:pt idx="9">
                        <c:v>0.18225</c:v>
                      </c:pt>
                      <c:pt idx="10">
                        <c:v>9.7750000000000004E-2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3C6-4DE3-99D8-018F1A636C6E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106534983350494"/>
          <c:y val="0.16951256481534685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ridgeline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1607291901273153"/>
                  <c:y val="6.645110728763409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hillslope_morph!$E$42:$E$48</c:f>
              <c:numCache>
                <c:formatCode>General</c:formatCode>
                <c:ptCount val="7"/>
                <c:pt idx="0">
                  <c:v>122.06</c:v>
                </c:pt>
                <c:pt idx="1">
                  <c:v>102.06</c:v>
                </c:pt>
                <c:pt idx="2">
                  <c:v>82.07</c:v>
                </c:pt>
                <c:pt idx="3">
                  <c:v>62.16</c:v>
                </c:pt>
                <c:pt idx="4">
                  <c:v>42.15</c:v>
                </c:pt>
                <c:pt idx="5">
                  <c:v>22.15</c:v>
                </c:pt>
                <c:pt idx="6">
                  <c:v>2.15</c:v>
                </c:pt>
              </c:numCache>
            </c:numRef>
          </c:xVal>
          <c:yVal>
            <c:numRef>
              <c:f>hillslope_morph!$M$42:$M$48</c:f>
              <c:numCache>
                <c:formatCode>General</c:formatCode>
                <c:ptCount val="7"/>
                <c:pt idx="0">
                  <c:v>0.67575000000000007</c:v>
                </c:pt>
                <c:pt idx="1">
                  <c:v>0.28149999999999997</c:v>
                </c:pt>
                <c:pt idx="2">
                  <c:v>0.27349999999999997</c:v>
                </c:pt>
                <c:pt idx="3">
                  <c:v>0.97150000000000003</c:v>
                </c:pt>
                <c:pt idx="4">
                  <c:v>-1.2422499999999999</c:v>
                </c:pt>
                <c:pt idx="5">
                  <c:v>-1.0699999999999998</c:v>
                </c:pt>
                <c:pt idx="6">
                  <c:v>-9.9750000000000047E-2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1D-4E2C-BF3B-231278409D73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6062866151746805"/>
                  <c:y val="5.257131544988855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hillslope_morph!$E$50:$E$63</c:f>
              <c:numCache>
                <c:formatCode>General</c:formatCode>
                <c:ptCount val="14"/>
                <c:pt idx="0">
                  <c:v>302.62</c:v>
                </c:pt>
                <c:pt idx="1">
                  <c:v>282.62</c:v>
                </c:pt>
                <c:pt idx="2">
                  <c:v>262.62</c:v>
                </c:pt>
                <c:pt idx="3">
                  <c:v>242.62</c:v>
                </c:pt>
                <c:pt idx="4">
                  <c:v>222.62</c:v>
                </c:pt>
                <c:pt idx="5">
                  <c:v>202.62</c:v>
                </c:pt>
                <c:pt idx="6">
                  <c:v>182.62</c:v>
                </c:pt>
                <c:pt idx="7">
                  <c:v>162.62</c:v>
                </c:pt>
                <c:pt idx="8">
                  <c:v>142.61000000000001</c:v>
                </c:pt>
                <c:pt idx="9">
                  <c:v>122.61</c:v>
                </c:pt>
                <c:pt idx="10">
                  <c:v>102.62</c:v>
                </c:pt>
                <c:pt idx="11">
                  <c:v>82.62</c:v>
                </c:pt>
                <c:pt idx="12">
                  <c:v>63.13</c:v>
                </c:pt>
                <c:pt idx="13">
                  <c:v>42.73</c:v>
                </c:pt>
              </c:numCache>
            </c:numRef>
          </c:xVal>
          <c:yVal>
            <c:numRef>
              <c:f>hillslope_morph!$M$50:$M$63</c:f>
              <c:numCache>
                <c:formatCode>General</c:formatCode>
                <c:ptCount val="14"/>
                <c:pt idx="0">
                  <c:v>1.70825</c:v>
                </c:pt>
                <c:pt idx="1">
                  <c:v>-2.2750000000000093E-2</c:v>
                </c:pt>
                <c:pt idx="2">
                  <c:v>-1.1877499999999999</c:v>
                </c:pt>
                <c:pt idx="3">
                  <c:v>-0.56325000000000003</c:v>
                </c:pt>
                <c:pt idx="4">
                  <c:v>0.86274999999999991</c:v>
                </c:pt>
                <c:pt idx="5">
                  <c:v>0.71074999999999999</c:v>
                </c:pt>
                <c:pt idx="6">
                  <c:v>-0.71699999999999997</c:v>
                </c:pt>
                <c:pt idx="7">
                  <c:v>-1.073</c:v>
                </c:pt>
                <c:pt idx="8">
                  <c:v>-8.9999999999999941E-2</c:v>
                </c:pt>
                <c:pt idx="9">
                  <c:v>0.5222500000000001</c:v>
                </c:pt>
                <c:pt idx="10">
                  <c:v>0.255</c:v>
                </c:pt>
                <c:pt idx="11">
                  <c:v>-0.4835000000000001</c:v>
                </c:pt>
                <c:pt idx="12">
                  <c:v>-0.65949999999999998</c:v>
                </c:pt>
                <c:pt idx="13">
                  <c:v>-0.29574999999999996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1D-4E2C-BF3B-231278409D73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281649686676117"/>
                  <c:y val="-1.123621593086458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hillslope_morph!$E$64:$E$74</c:f>
              <c:numCache>
                <c:formatCode>General</c:formatCode>
                <c:ptCount val="11"/>
                <c:pt idx="0">
                  <c:v>340.58</c:v>
                </c:pt>
                <c:pt idx="1">
                  <c:v>320.57</c:v>
                </c:pt>
                <c:pt idx="2">
                  <c:v>300.57</c:v>
                </c:pt>
                <c:pt idx="3">
                  <c:v>280.56</c:v>
                </c:pt>
                <c:pt idx="4">
                  <c:v>260.56</c:v>
                </c:pt>
                <c:pt idx="5">
                  <c:v>240.56</c:v>
                </c:pt>
                <c:pt idx="6">
                  <c:v>220.53</c:v>
                </c:pt>
                <c:pt idx="7">
                  <c:v>200.5</c:v>
                </c:pt>
                <c:pt idx="8">
                  <c:v>180.48</c:v>
                </c:pt>
                <c:pt idx="9">
                  <c:v>160.5</c:v>
                </c:pt>
                <c:pt idx="10">
                  <c:v>140.5</c:v>
                </c:pt>
              </c:numCache>
            </c:numRef>
          </c:xVal>
          <c:yVal>
            <c:numRef>
              <c:f>hillslope_morph!$M$64:$M$74</c:f>
              <c:numCache>
                <c:formatCode>General</c:formatCode>
                <c:ptCount val="11"/>
                <c:pt idx="0">
                  <c:v>-1.5100000000000002</c:v>
                </c:pt>
                <c:pt idx="1">
                  <c:v>-0.70000000000000007</c:v>
                </c:pt>
                <c:pt idx="2">
                  <c:v>0.14699999999999996</c:v>
                </c:pt>
                <c:pt idx="3">
                  <c:v>-0.14149999999999999</c:v>
                </c:pt>
                <c:pt idx="4">
                  <c:v>0.69625000000000004</c:v>
                </c:pt>
                <c:pt idx="5">
                  <c:v>0.39374999999999999</c:v>
                </c:pt>
                <c:pt idx="6">
                  <c:v>0.17025000000000007</c:v>
                </c:pt>
                <c:pt idx="7">
                  <c:v>-0.39349999999999996</c:v>
                </c:pt>
                <c:pt idx="8">
                  <c:v>-1.0252500000000002</c:v>
                </c:pt>
                <c:pt idx="9">
                  <c:v>0.18225</c:v>
                </c:pt>
                <c:pt idx="10">
                  <c:v>9.7750000000000004E-2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1D-4E2C-BF3B-231278409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2948429406075701"/>
                        <c:y val="2.7434533818219784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hillslope_morph!$E$3:$E$7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97.769999999999982</c:v>
                      </c:pt>
                      <c:pt idx="1">
                        <c:v>77.72999999999999</c:v>
                      </c:pt>
                      <c:pt idx="2">
                        <c:v>57.629999999999995</c:v>
                      </c:pt>
                      <c:pt idx="3">
                        <c:v>37.61</c:v>
                      </c:pt>
                      <c:pt idx="4">
                        <c:v>17.489999999999998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1.0547499999999999</c:v>
                      </c:pt>
                      <c:pt idx="1">
                        <c:v>-1.6250000000000143E-2</c:v>
                      </c:pt>
                      <c:pt idx="2">
                        <c:v>5.700000000000003E-2</c:v>
                      </c:pt>
                      <c:pt idx="3">
                        <c:v>-0.62024999999999997</c:v>
                      </c:pt>
                      <c:pt idx="4">
                        <c:v>-0.99849999999999994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E1D-4E2C-BF3B-231278409D7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hillslope_morph!$M$8:$M$19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-0.17925000000000005</c:v>
                      </c:pt>
                      <c:pt idx="1">
                        <c:v>0.44174999999999998</c:v>
                      </c:pt>
                      <c:pt idx="2">
                        <c:v>-0.87650000000000006</c:v>
                      </c:pt>
                      <c:pt idx="3">
                        <c:v>-0.81074999999999997</c:v>
                      </c:pt>
                      <c:pt idx="4">
                        <c:v>0.88424999999999998</c:v>
                      </c:pt>
                      <c:pt idx="5">
                        <c:v>-4.5000000000000019E-2</c:v>
                      </c:pt>
                      <c:pt idx="6">
                        <c:v>-1.7504999999999999</c:v>
                      </c:pt>
                      <c:pt idx="7">
                        <c:v>1.9712500000000002</c:v>
                      </c:pt>
                      <c:pt idx="8">
                        <c:v>18.110999999999997</c:v>
                      </c:pt>
                      <c:pt idx="9">
                        <c:v>18.0505</c:v>
                      </c:pt>
                      <c:pt idx="10">
                        <c:v>-17.328749999999999</c:v>
                      </c:pt>
                      <c:pt idx="11">
                        <c:v>-19.585750000000001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E1D-4E2C-BF3B-231278409D7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7343225447463589"/>
                        <c:y val="5.073099558127713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hillslope_morph!$E$20:$E$34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301.34000000000003</c:v>
                      </c:pt>
                      <c:pt idx="1">
                        <c:v>281.3</c:v>
                      </c:pt>
                      <c:pt idx="2">
                        <c:v>261.29000000000002</c:v>
                      </c:pt>
                      <c:pt idx="3">
                        <c:v>241.29000000000002</c:v>
                      </c:pt>
                      <c:pt idx="4">
                        <c:v>221.29000000000002</c:v>
                      </c:pt>
                      <c:pt idx="5">
                        <c:v>201.29000000000002</c:v>
                      </c:pt>
                      <c:pt idx="6">
                        <c:v>181.29</c:v>
                      </c:pt>
                      <c:pt idx="7">
                        <c:v>161.29</c:v>
                      </c:pt>
                      <c:pt idx="8">
                        <c:v>141.27000000000001</c:v>
                      </c:pt>
                      <c:pt idx="9">
                        <c:v>121.28999999999999</c:v>
                      </c:pt>
                      <c:pt idx="10">
                        <c:v>101.27000000000001</c:v>
                      </c:pt>
                      <c:pt idx="11">
                        <c:v>81.28</c:v>
                      </c:pt>
                      <c:pt idx="12">
                        <c:v>61.27</c:v>
                      </c:pt>
                      <c:pt idx="13">
                        <c:v>41.17</c:v>
                      </c:pt>
                      <c:pt idx="14">
                        <c:v>21.07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hillslope_morph!$M$20:$M$34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1.19</c:v>
                      </c:pt>
                      <c:pt idx="1">
                        <c:v>-1.0784999999999998</c:v>
                      </c:pt>
                      <c:pt idx="2">
                        <c:v>0.76249999999999996</c:v>
                      </c:pt>
                      <c:pt idx="3">
                        <c:v>0.63375000000000004</c:v>
                      </c:pt>
                      <c:pt idx="4">
                        <c:v>-0.74099999999999999</c:v>
                      </c:pt>
                      <c:pt idx="5">
                        <c:v>-0.51525000000000021</c:v>
                      </c:pt>
                      <c:pt idx="6">
                        <c:v>2.0032500000000004</c:v>
                      </c:pt>
                      <c:pt idx="7">
                        <c:v>-0.33449999999999991</c:v>
                      </c:pt>
                      <c:pt idx="8">
                        <c:v>-2.55375</c:v>
                      </c:pt>
                      <c:pt idx="9">
                        <c:v>-0.84375</c:v>
                      </c:pt>
                      <c:pt idx="10">
                        <c:v>-0.41274999999999995</c:v>
                      </c:pt>
                      <c:pt idx="11">
                        <c:v>0.30824999999999997</c:v>
                      </c:pt>
                      <c:pt idx="12">
                        <c:v>0.5874999999999998</c:v>
                      </c:pt>
                      <c:pt idx="13">
                        <c:v>1.8374999999999999</c:v>
                      </c:pt>
                      <c:pt idx="14">
                        <c:v>-1.0067499999999998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E1D-4E2C-BF3B-231278409D7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56440672487115973"/>
                        <c:y val="0.10801268264706265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hillslope_morph!$E$35:$E$41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125.96</c:v>
                      </c:pt>
                      <c:pt idx="1">
                        <c:v>105.98</c:v>
                      </c:pt>
                      <c:pt idx="2">
                        <c:v>85.97</c:v>
                      </c:pt>
                      <c:pt idx="3">
                        <c:v>65.95</c:v>
                      </c:pt>
                      <c:pt idx="4">
                        <c:v>45.95</c:v>
                      </c:pt>
                      <c:pt idx="5">
                        <c:v>25.95</c:v>
                      </c:pt>
                      <c:pt idx="6">
                        <c:v>5.95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hillslope_morph!$M$35:$M$41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0.24474999999999997</c:v>
                      </c:pt>
                      <c:pt idx="1">
                        <c:v>-0.76824999999999999</c:v>
                      </c:pt>
                      <c:pt idx="2">
                        <c:v>-0.66099999999999992</c:v>
                      </c:pt>
                      <c:pt idx="3">
                        <c:v>1.3465</c:v>
                      </c:pt>
                      <c:pt idx="4">
                        <c:v>0.11974999999999998</c:v>
                      </c:pt>
                      <c:pt idx="5">
                        <c:v>-1.3697499999999998</c:v>
                      </c:pt>
                      <c:pt idx="6">
                        <c:v>0.22999999999999998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E1D-4E2C-BF3B-231278409D7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E1D-4E2C-BF3B-231278409D73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80448059776629"/>
          <c:y val="0.12862218778920473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66499387797764231"/>
                  <c:y val="0.192970017516708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  <c:extLst xmlns:c15="http://schemas.microsoft.com/office/drawing/2012/chart"/>
            </c:numRef>
          </c:xVal>
          <c:yVal>
            <c:numRef>
              <c:f>hillslope_morph!$L$3:$L$7</c:f>
              <c:numCache>
                <c:formatCode>General</c:formatCode>
                <c:ptCount val="5"/>
                <c:pt idx="0">
                  <c:v>-2.9059999999999997</c:v>
                </c:pt>
                <c:pt idx="1">
                  <c:v>1.2885000000000002</c:v>
                </c:pt>
                <c:pt idx="2">
                  <c:v>8.5500000000000048E-2</c:v>
                </c:pt>
                <c:pt idx="3">
                  <c:v>8.7999999999999898E-2</c:v>
                </c:pt>
                <c:pt idx="4">
                  <c:v>3.2335000000000003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378-4824-953F-DA17876275FF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016902754412326"/>
                  <c:y val="0.114596520467338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hillslope_morph!$D$20:$D$34</c:f>
              <c:numCache>
                <c:formatCode>General</c:formatCode>
                <c:ptCount val="15"/>
                <c:pt idx="0">
                  <c:v>19.440000000000001</c:v>
                </c:pt>
                <c:pt idx="1">
                  <c:v>39.479999999999997</c:v>
                </c:pt>
                <c:pt idx="2">
                  <c:v>59.49</c:v>
                </c:pt>
                <c:pt idx="3">
                  <c:v>79.489999999999995</c:v>
                </c:pt>
                <c:pt idx="4">
                  <c:v>99.49</c:v>
                </c:pt>
                <c:pt idx="5">
                  <c:v>119.49</c:v>
                </c:pt>
                <c:pt idx="6">
                  <c:v>139.49</c:v>
                </c:pt>
                <c:pt idx="7">
                  <c:v>159.49</c:v>
                </c:pt>
                <c:pt idx="8">
                  <c:v>179.51</c:v>
                </c:pt>
                <c:pt idx="9">
                  <c:v>199.49</c:v>
                </c:pt>
                <c:pt idx="10">
                  <c:v>219.51</c:v>
                </c:pt>
                <c:pt idx="11">
                  <c:v>239.5</c:v>
                </c:pt>
                <c:pt idx="12">
                  <c:v>259.51</c:v>
                </c:pt>
                <c:pt idx="13">
                  <c:v>279.61</c:v>
                </c:pt>
                <c:pt idx="14">
                  <c:v>299.70999999999998</c:v>
                </c:pt>
              </c:numCache>
              <c:extLst xmlns:c15="http://schemas.microsoft.com/office/drawing/2012/chart"/>
            </c:numRef>
          </c:xVal>
          <c:yVal>
            <c:numRef>
              <c:f>hillslope_morph!$L$20:$L$34</c:f>
              <c:numCache>
                <c:formatCode>General</c:formatCode>
                <c:ptCount val="15"/>
                <c:pt idx="0">
                  <c:v>-0.63299999999999979</c:v>
                </c:pt>
                <c:pt idx="1">
                  <c:v>4.238999999999999</c:v>
                </c:pt>
                <c:pt idx="2">
                  <c:v>-1.35</c:v>
                </c:pt>
                <c:pt idx="3">
                  <c:v>-4.8639999999999999</c:v>
                </c:pt>
                <c:pt idx="4">
                  <c:v>-6.125</c:v>
                </c:pt>
                <c:pt idx="5">
                  <c:v>1.3564999999999998</c:v>
                </c:pt>
                <c:pt idx="6">
                  <c:v>-0.22850000000000001</c:v>
                </c:pt>
                <c:pt idx="7">
                  <c:v>0.80500000000000005</c:v>
                </c:pt>
                <c:pt idx="8">
                  <c:v>-1.7910000000000004</c:v>
                </c:pt>
                <c:pt idx="9">
                  <c:v>2.9395000000000002</c:v>
                </c:pt>
                <c:pt idx="10">
                  <c:v>-0.25199999999999995</c:v>
                </c:pt>
                <c:pt idx="11">
                  <c:v>-4.1320000000000006</c:v>
                </c:pt>
                <c:pt idx="12">
                  <c:v>-0.80250000000000021</c:v>
                </c:pt>
                <c:pt idx="13">
                  <c:v>0.10149999999999988</c:v>
                </c:pt>
                <c:pt idx="14">
                  <c:v>-0.82750000000000024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A378-4824-953F-DA17876275FF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7098987626546682"/>
                  <c:y val="0.2637691535858233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  <c:extLst xmlns:c15="http://schemas.microsoft.com/office/drawing/2012/chart"/>
            </c:numRef>
          </c:xVal>
          <c:yVal>
            <c:numRef>
              <c:f>hillslope_morph!$L$35:$L$41</c:f>
              <c:numCache>
                <c:formatCode>General</c:formatCode>
                <c:ptCount val="7"/>
                <c:pt idx="0">
                  <c:v>-2.0179999999999998</c:v>
                </c:pt>
                <c:pt idx="1">
                  <c:v>-0.97199999999999986</c:v>
                </c:pt>
                <c:pt idx="2">
                  <c:v>2.2560000000000002</c:v>
                </c:pt>
                <c:pt idx="3">
                  <c:v>0.10600000000000023</c:v>
                </c:pt>
                <c:pt idx="4">
                  <c:v>0.38249999999999995</c:v>
                </c:pt>
                <c:pt idx="5">
                  <c:v>-0.42750000000000005</c:v>
                </c:pt>
                <c:pt idx="6">
                  <c:v>-0.86199999999999988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A378-4824-953F-DA1787627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A378-4824-953F-DA17876275FF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hillslope_morph!$D$42:$D$48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59.99</c:v>
                      </c:pt>
                      <c:pt idx="3">
                        <c:v>80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hillslope_morph!$L$42:$L$48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0.31900000000000012</c:v>
                      </c:pt>
                      <c:pt idx="1">
                        <c:v>-2.4725000000000001</c:v>
                      </c:pt>
                      <c:pt idx="2">
                        <c:v>5.1500000000000011E-2</c:v>
                      </c:pt>
                      <c:pt idx="3">
                        <c:v>-0.93249999999999988</c:v>
                      </c:pt>
                      <c:pt idx="4">
                        <c:v>-0.15549999999999997</c:v>
                      </c:pt>
                      <c:pt idx="5">
                        <c:v>-0.22800000000000012</c:v>
                      </c:pt>
                      <c:pt idx="6">
                        <c:v>-1.4685000000000001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378-4824-953F-DA17876275FF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378-4824-953F-DA17876275FF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hillslope_morph!$D$50:$D$63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20.010000000000002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80.010000000000005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  <c:pt idx="7">
                        <c:v>160.01</c:v>
                      </c:pt>
                      <c:pt idx="8">
                        <c:v>180.02</c:v>
                      </c:pt>
                      <c:pt idx="9">
                        <c:v>200.02</c:v>
                      </c:pt>
                      <c:pt idx="10">
                        <c:v>220.01</c:v>
                      </c:pt>
                      <c:pt idx="11">
                        <c:v>240.01</c:v>
                      </c:pt>
                      <c:pt idx="12">
                        <c:v>259.5</c:v>
                      </c:pt>
                      <c:pt idx="13">
                        <c:v>279.89999999999998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hillslope_morph!$L$50:$L$63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-3.1495000000000002</c:v>
                      </c:pt>
                      <c:pt idx="1">
                        <c:v>1.6640000000000001</c:v>
                      </c:pt>
                      <c:pt idx="2">
                        <c:v>1.9915000000000003</c:v>
                      </c:pt>
                      <c:pt idx="3">
                        <c:v>-3.6094999999999997</c:v>
                      </c:pt>
                      <c:pt idx="4">
                        <c:v>-4.8000000000000001E-2</c:v>
                      </c:pt>
                      <c:pt idx="5">
                        <c:v>2.7035</c:v>
                      </c:pt>
                      <c:pt idx="6">
                        <c:v>-1.613</c:v>
                      </c:pt>
                      <c:pt idx="7">
                        <c:v>0.86999999999999988</c:v>
                      </c:pt>
                      <c:pt idx="8">
                        <c:v>-0.87100000000000011</c:v>
                      </c:pt>
                      <c:pt idx="9">
                        <c:v>-1.8454999999999999</c:v>
                      </c:pt>
                      <c:pt idx="10">
                        <c:v>-0.90850000000000009</c:v>
                      </c:pt>
                      <c:pt idx="11">
                        <c:v>2.9025000000000003</c:v>
                      </c:pt>
                      <c:pt idx="12">
                        <c:v>0.32200000000000006</c:v>
                      </c:pt>
                      <c:pt idx="13">
                        <c:v>-1.3514999999999999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378-4824-953F-DA17876275FF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hillslope_morph!$D$64:$D$74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80.02</c:v>
                      </c:pt>
                      <c:pt idx="4">
                        <c:v>100.02</c:v>
                      </c:pt>
                      <c:pt idx="5">
                        <c:v>120.02</c:v>
                      </c:pt>
                      <c:pt idx="6">
                        <c:v>140.05000000000001</c:v>
                      </c:pt>
                      <c:pt idx="7">
                        <c:v>160.08000000000001</c:v>
                      </c:pt>
                      <c:pt idx="8">
                        <c:v>180.1</c:v>
                      </c:pt>
                      <c:pt idx="9">
                        <c:v>200.08</c:v>
                      </c:pt>
                      <c:pt idx="10">
                        <c:v>220.08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hillslope_morph!$L$64:$L$74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-0.76900000000000002</c:v>
                      </c:pt>
                      <c:pt idx="1">
                        <c:v>2.1120000000000001</c:v>
                      </c:pt>
                      <c:pt idx="2">
                        <c:v>-1.7630000000000003</c:v>
                      </c:pt>
                      <c:pt idx="3">
                        <c:v>0.79250000000000009</c:v>
                      </c:pt>
                      <c:pt idx="4">
                        <c:v>1.5635000000000001</c:v>
                      </c:pt>
                      <c:pt idx="5">
                        <c:v>-2.6689999999999996</c:v>
                      </c:pt>
                      <c:pt idx="6">
                        <c:v>-0.90800000000000003</c:v>
                      </c:pt>
                      <c:pt idx="7">
                        <c:v>1.5394999999999999</c:v>
                      </c:pt>
                      <c:pt idx="8">
                        <c:v>-1.3199999999999998</c:v>
                      </c:pt>
                      <c:pt idx="9">
                        <c:v>1.1074999999999999</c:v>
                      </c:pt>
                      <c:pt idx="10">
                        <c:v>-0.67899999999999994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378-4824-953F-DA17876275FF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50785374600452171"/>
                  <c:y val="5.91168494421581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hillslope_morph!$L$42:$L$48</c:f>
              <c:numCache>
                <c:formatCode>General</c:formatCode>
                <c:ptCount val="7"/>
                <c:pt idx="0">
                  <c:v>0.31900000000000012</c:v>
                </c:pt>
                <c:pt idx="1">
                  <c:v>-2.4725000000000001</c:v>
                </c:pt>
                <c:pt idx="2">
                  <c:v>5.1500000000000011E-2</c:v>
                </c:pt>
                <c:pt idx="3">
                  <c:v>-0.93249999999999988</c:v>
                </c:pt>
                <c:pt idx="4">
                  <c:v>-0.15549999999999997</c:v>
                </c:pt>
                <c:pt idx="5">
                  <c:v>-0.22800000000000012</c:v>
                </c:pt>
                <c:pt idx="6">
                  <c:v>-1.4685000000000001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E9-4DBB-BFD7-CF3453AF185F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916395104077336"/>
                  <c:y val="-2.85795846516164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hillslope_morph!$L$50:$L$63</c:f>
              <c:numCache>
                <c:formatCode>General</c:formatCode>
                <c:ptCount val="14"/>
                <c:pt idx="0">
                  <c:v>-3.1495000000000002</c:v>
                </c:pt>
                <c:pt idx="1">
                  <c:v>1.6640000000000001</c:v>
                </c:pt>
                <c:pt idx="2">
                  <c:v>1.9915000000000003</c:v>
                </c:pt>
                <c:pt idx="3">
                  <c:v>-3.6094999999999997</c:v>
                </c:pt>
                <c:pt idx="4">
                  <c:v>-4.8000000000000001E-2</c:v>
                </c:pt>
                <c:pt idx="5">
                  <c:v>2.7035</c:v>
                </c:pt>
                <c:pt idx="6">
                  <c:v>-1.613</c:v>
                </c:pt>
                <c:pt idx="7">
                  <c:v>0.86999999999999988</c:v>
                </c:pt>
                <c:pt idx="8">
                  <c:v>-0.87100000000000011</c:v>
                </c:pt>
                <c:pt idx="9">
                  <c:v>-1.8454999999999999</c:v>
                </c:pt>
                <c:pt idx="10">
                  <c:v>-0.90850000000000009</c:v>
                </c:pt>
                <c:pt idx="11">
                  <c:v>2.9025000000000003</c:v>
                </c:pt>
                <c:pt idx="12">
                  <c:v>0.32200000000000006</c:v>
                </c:pt>
                <c:pt idx="13">
                  <c:v>-1.3514999999999999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E9-4DBB-BFD7-CF3453AF185F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915051064161534"/>
                  <c:y val="3.981147560482432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hillslope_morph!$L$64:$L$74</c:f>
              <c:numCache>
                <c:formatCode>General</c:formatCode>
                <c:ptCount val="11"/>
                <c:pt idx="0">
                  <c:v>-0.76900000000000002</c:v>
                </c:pt>
                <c:pt idx="1">
                  <c:v>2.1120000000000001</c:v>
                </c:pt>
                <c:pt idx="2">
                  <c:v>-1.7630000000000003</c:v>
                </c:pt>
                <c:pt idx="3">
                  <c:v>0.79250000000000009</c:v>
                </c:pt>
                <c:pt idx="4">
                  <c:v>1.5635000000000001</c:v>
                </c:pt>
                <c:pt idx="5">
                  <c:v>-2.6689999999999996</c:v>
                </c:pt>
                <c:pt idx="6">
                  <c:v>-0.90800000000000003</c:v>
                </c:pt>
                <c:pt idx="7">
                  <c:v>1.5394999999999999</c:v>
                </c:pt>
                <c:pt idx="8">
                  <c:v>-1.3199999999999998</c:v>
                </c:pt>
                <c:pt idx="9">
                  <c:v>1.1074999999999999</c:v>
                </c:pt>
                <c:pt idx="10">
                  <c:v>-0.67899999999999994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E9-4DBB-BFD7-CF3453AF1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4779340453730416"/>
                        <c:y val="-4.103730047339249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hillslope_morph!$L$3:$L$7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-2.9059999999999997</c:v>
                      </c:pt>
                      <c:pt idx="1">
                        <c:v>1.2885000000000002</c:v>
                      </c:pt>
                      <c:pt idx="2">
                        <c:v>8.5500000000000048E-2</c:v>
                      </c:pt>
                      <c:pt idx="3">
                        <c:v>8.7999999999999898E-2</c:v>
                      </c:pt>
                      <c:pt idx="4">
                        <c:v>3.2335000000000003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6E9-4DBB-BFD7-CF3453AF185F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E9-4DBB-BFD7-CF3453AF185F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9999173618149216"/>
                        <c:y val="-8.9227228394033825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hillslope_morph!$L$20:$L$34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-0.63299999999999979</c:v>
                      </c:pt>
                      <c:pt idx="1">
                        <c:v>4.238999999999999</c:v>
                      </c:pt>
                      <c:pt idx="2">
                        <c:v>-1.35</c:v>
                      </c:pt>
                      <c:pt idx="3">
                        <c:v>-4.8639999999999999</c:v>
                      </c:pt>
                      <c:pt idx="4">
                        <c:v>-6.125</c:v>
                      </c:pt>
                      <c:pt idx="5">
                        <c:v>1.3564999999999998</c:v>
                      </c:pt>
                      <c:pt idx="6">
                        <c:v>-0.22850000000000001</c:v>
                      </c:pt>
                      <c:pt idx="7">
                        <c:v>0.80500000000000005</c:v>
                      </c:pt>
                      <c:pt idx="8">
                        <c:v>-1.7910000000000004</c:v>
                      </c:pt>
                      <c:pt idx="9">
                        <c:v>2.9395000000000002</c:v>
                      </c:pt>
                      <c:pt idx="10">
                        <c:v>-0.25199999999999995</c:v>
                      </c:pt>
                      <c:pt idx="11">
                        <c:v>-4.1320000000000006</c:v>
                      </c:pt>
                      <c:pt idx="12">
                        <c:v>-0.80250000000000021</c:v>
                      </c:pt>
                      <c:pt idx="13">
                        <c:v>0.10149999999999988</c:v>
                      </c:pt>
                      <c:pt idx="14">
                        <c:v>-0.82750000000000024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E9-4DBB-BFD7-CF3453AF185F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55527379745848604"/>
                        <c:y val="1.3297809072959535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hillslope_morph!$L$35:$L$41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-2.0179999999999998</c:v>
                      </c:pt>
                      <c:pt idx="1">
                        <c:v>-0.97199999999999986</c:v>
                      </c:pt>
                      <c:pt idx="2">
                        <c:v>2.2560000000000002</c:v>
                      </c:pt>
                      <c:pt idx="3">
                        <c:v>0.10600000000000023</c:v>
                      </c:pt>
                      <c:pt idx="4">
                        <c:v>0.38249999999999995</c:v>
                      </c:pt>
                      <c:pt idx="5">
                        <c:v>-0.42750000000000005</c:v>
                      </c:pt>
                      <c:pt idx="6">
                        <c:v>-0.86199999999999988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E9-4DBB-BFD7-CF3453AF185F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E9-4DBB-BFD7-CF3453AF185F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10m Curvature</a:t>
            </a:r>
            <a:r>
              <a:rPr lang="en-US" baseline="0" dirty="0"/>
              <a:t> distance from ridgeline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6616505057224318"/>
                  <c:y val="-3.02362730802691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hillslope_morph!$E$3:$E$7</c:f>
              <c:numCache>
                <c:formatCode>General</c:formatCode>
                <c:ptCount val="5"/>
                <c:pt idx="0">
                  <c:v>97.769999999999982</c:v>
                </c:pt>
                <c:pt idx="1">
                  <c:v>77.72999999999999</c:v>
                </c:pt>
                <c:pt idx="2">
                  <c:v>57.629999999999995</c:v>
                </c:pt>
                <c:pt idx="3">
                  <c:v>37.61</c:v>
                </c:pt>
                <c:pt idx="4">
                  <c:v>17.489999999999998</c:v>
                </c:pt>
              </c:numCache>
            </c:numRef>
          </c:xVal>
          <c:yVal>
            <c:numRef>
              <c:f>hillslope_morph!$L$3:$L$7</c:f>
              <c:numCache>
                <c:formatCode>General</c:formatCode>
                <c:ptCount val="5"/>
                <c:pt idx="0">
                  <c:v>-2.9059999999999997</c:v>
                </c:pt>
                <c:pt idx="1">
                  <c:v>1.2885000000000002</c:v>
                </c:pt>
                <c:pt idx="2">
                  <c:v>8.5500000000000048E-2</c:v>
                </c:pt>
                <c:pt idx="3">
                  <c:v>8.7999999999999898E-2</c:v>
                </c:pt>
                <c:pt idx="4">
                  <c:v>3.2335000000000003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8936-4865-BCBD-953A68B35F5B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016902754412326"/>
                  <c:y val="0.114596520467338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hillslope_morph!$E$20:$E$34</c:f>
              <c:numCache>
                <c:formatCode>General</c:formatCode>
                <c:ptCount val="15"/>
                <c:pt idx="0">
                  <c:v>301.34000000000003</c:v>
                </c:pt>
                <c:pt idx="1">
                  <c:v>281.3</c:v>
                </c:pt>
                <c:pt idx="2">
                  <c:v>261.29000000000002</c:v>
                </c:pt>
                <c:pt idx="3">
                  <c:v>241.29000000000002</c:v>
                </c:pt>
                <c:pt idx="4">
                  <c:v>221.29000000000002</c:v>
                </c:pt>
                <c:pt idx="5">
                  <c:v>201.29000000000002</c:v>
                </c:pt>
                <c:pt idx="6">
                  <c:v>181.29</c:v>
                </c:pt>
                <c:pt idx="7">
                  <c:v>161.29</c:v>
                </c:pt>
                <c:pt idx="8">
                  <c:v>141.27000000000001</c:v>
                </c:pt>
                <c:pt idx="9">
                  <c:v>121.28999999999999</c:v>
                </c:pt>
                <c:pt idx="10">
                  <c:v>101.27000000000001</c:v>
                </c:pt>
                <c:pt idx="11">
                  <c:v>81.28</c:v>
                </c:pt>
                <c:pt idx="12">
                  <c:v>61.27</c:v>
                </c:pt>
                <c:pt idx="13">
                  <c:v>41.17</c:v>
                </c:pt>
                <c:pt idx="14">
                  <c:v>21.07</c:v>
                </c:pt>
              </c:numCache>
            </c:numRef>
          </c:xVal>
          <c:yVal>
            <c:numRef>
              <c:f>hillslope_morph!$L$20:$L$34</c:f>
              <c:numCache>
                <c:formatCode>General</c:formatCode>
                <c:ptCount val="15"/>
                <c:pt idx="0">
                  <c:v>-0.63299999999999979</c:v>
                </c:pt>
                <c:pt idx="1">
                  <c:v>4.238999999999999</c:v>
                </c:pt>
                <c:pt idx="2">
                  <c:v>-1.35</c:v>
                </c:pt>
                <c:pt idx="3">
                  <c:v>-4.8639999999999999</c:v>
                </c:pt>
                <c:pt idx="4">
                  <c:v>-6.125</c:v>
                </c:pt>
                <c:pt idx="5">
                  <c:v>1.3564999999999998</c:v>
                </c:pt>
                <c:pt idx="6">
                  <c:v>-0.22850000000000001</c:v>
                </c:pt>
                <c:pt idx="7">
                  <c:v>0.80500000000000005</c:v>
                </c:pt>
                <c:pt idx="8">
                  <c:v>-1.7910000000000004</c:v>
                </c:pt>
                <c:pt idx="9">
                  <c:v>2.9395000000000002</c:v>
                </c:pt>
                <c:pt idx="10">
                  <c:v>-0.25199999999999995</c:v>
                </c:pt>
                <c:pt idx="11">
                  <c:v>-4.1320000000000006</c:v>
                </c:pt>
                <c:pt idx="12">
                  <c:v>-0.80250000000000021</c:v>
                </c:pt>
                <c:pt idx="13">
                  <c:v>0.10149999999999988</c:v>
                </c:pt>
                <c:pt idx="14">
                  <c:v>-0.82750000000000024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8936-4865-BCBD-953A68B35F5B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9797236418973509"/>
                  <c:y val="0.23719496898339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hillslope_morph!$E$35:$E$41</c:f>
              <c:numCache>
                <c:formatCode>General</c:formatCode>
                <c:ptCount val="7"/>
                <c:pt idx="0">
                  <c:v>125.96</c:v>
                </c:pt>
                <c:pt idx="1">
                  <c:v>105.98</c:v>
                </c:pt>
                <c:pt idx="2">
                  <c:v>85.97</c:v>
                </c:pt>
                <c:pt idx="3">
                  <c:v>65.95</c:v>
                </c:pt>
                <c:pt idx="4">
                  <c:v>45.95</c:v>
                </c:pt>
                <c:pt idx="5">
                  <c:v>25.95</c:v>
                </c:pt>
                <c:pt idx="6">
                  <c:v>5.95</c:v>
                </c:pt>
              </c:numCache>
            </c:numRef>
          </c:xVal>
          <c:yVal>
            <c:numRef>
              <c:f>hillslope_morph!$L$35:$L$41</c:f>
              <c:numCache>
                <c:formatCode>General</c:formatCode>
                <c:ptCount val="7"/>
                <c:pt idx="0">
                  <c:v>-2.0179999999999998</c:v>
                </c:pt>
                <c:pt idx="1">
                  <c:v>-0.97199999999999986</c:v>
                </c:pt>
                <c:pt idx="2">
                  <c:v>2.2560000000000002</c:v>
                </c:pt>
                <c:pt idx="3">
                  <c:v>0.10600000000000023</c:v>
                </c:pt>
                <c:pt idx="4">
                  <c:v>0.38249999999999995</c:v>
                </c:pt>
                <c:pt idx="5">
                  <c:v>-0.42750000000000005</c:v>
                </c:pt>
                <c:pt idx="6">
                  <c:v>-0.86199999999999988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936-4865-BCBD-953A68B35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hillslope_morph!$E$8:$E$19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437.23</c:v>
                      </c:pt>
                      <c:pt idx="1">
                        <c:v>417.19</c:v>
                      </c:pt>
                      <c:pt idx="2">
                        <c:v>397.09</c:v>
                      </c:pt>
                      <c:pt idx="3">
                        <c:v>376.9</c:v>
                      </c:pt>
                      <c:pt idx="4">
                        <c:v>356.99999999999994</c:v>
                      </c:pt>
                      <c:pt idx="5">
                        <c:v>337.19999999999993</c:v>
                      </c:pt>
                      <c:pt idx="6">
                        <c:v>317.23999999999995</c:v>
                      </c:pt>
                      <c:pt idx="7">
                        <c:v>297.06999999999994</c:v>
                      </c:pt>
                      <c:pt idx="8">
                        <c:v>276.51</c:v>
                      </c:pt>
                      <c:pt idx="9">
                        <c:v>256.55</c:v>
                      </c:pt>
                      <c:pt idx="10">
                        <c:v>236.35000000000002</c:v>
                      </c:pt>
                      <c:pt idx="11">
                        <c:v>216.21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8936-4865-BCBD-953A68B35F5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hillslope_morph!$L$42:$L$48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0.31900000000000012</c:v>
                      </c:pt>
                      <c:pt idx="1">
                        <c:v>-2.4725000000000001</c:v>
                      </c:pt>
                      <c:pt idx="2">
                        <c:v>5.1500000000000011E-2</c:v>
                      </c:pt>
                      <c:pt idx="3">
                        <c:v>-0.93249999999999988</c:v>
                      </c:pt>
                      <c:pt idx="4">
                        <c:v>-0.15549999999999997</c:v>
                      </c:pt>
                      <c:pt idx="5">
                        <c:v>-0.22800000000000012</c:v>
                      </c:pt>
                      <c:pt idx="6">
                        <c:v>-1.4685000000000001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936-4865-BCBD-953A68B35F5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936-4865-BCBD-953A68B35F5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hillslope_morph!$L$50:$L$63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-3.1495000000000002</c:v>
                      </c:pt>
                      <c:pt idx="1">
                        <c:v>1.6640000000000001</c:v>
                      </c:pt>
                      <c:pt idx="2">
                        <c:v>1.9915000000000003</c:v>
                      </c:pt>
                      <c:pt idx="3">
                        <c:v>-3.6094999999999997</c:v>
                      </c:pt>
                      <c:pt idx="4">
                        <c:v>-4.8000000000000001E-2</c:v>
                      </c:pt>
                      <c:pt idx="5">
                        <c:v>2.7035</c:v>
                      </c:pt>
                      <c:pt idx="6">
                        <c:v>-1.613</c:v>
                      </c:pt>
                      <c:pt idx="7">
                        <c:v>0.86999999999999988</c:v>
                      </c:pt>
                      <c:pt idx="8">
                        <c:v>-0.87100000000000011</c:v>
                      </c:pt>
                      <c:pt idx="9">
                        <c:v>-1.8454999999999999</c:v>
                      </c:pt>
                      <c:pt idx="10">
                        <c:v>-0.90850000000000009</c:v>
                      </c:pt>
                      <c:pt idx="11">
                        <c:v>2.9025000000000003</c:v>
                      </c:pt>
                      <c:pt idx="12">
                        <c:v>0.32200000000000006</c:v>
                      </c:pt>
                      <c:pt idx="13">
                        <c:v>-1.3514999999999999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936-4865-BCBD-953A68B35F5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hillslope_morph!$L$64:$L$74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-0.76900000000000002</c:v>
                      </c:pt>
                      <c:pt idx="1">
                        <c:v>2.1120000000000001</c:v>
                      </c:pt>
                      <c:pt idx="2">
                        <c:v>-1.7630000000000003</c:v>
                      </c:pt>
                      <c:pt idx="3">
                        <c:v>0.79250000000000009</c:v>
                      </c:pt>
                      <c:pt idx="4">
                        <c:v>1.5635000000000001</c:v>
                      </c:pt>
                      <c:pt idx="5">
                        <c:v>-2.6689999999999996</c:v>
                      </c:pt>
                      <c:pt idx="6">
                        <c:v>-0.90800000000000003</c:v>
                      </c:pt>
                      <c:pt idx="7">
                        <c:v>1.5394999999999999</c:v>
                      </c:pt>
                      <c:pt idx="8">
                        <c:v>-1.3199999999999998</c:v>
                      </c:pt>
                      <c:pt idx="9">
                        <c:v>1.1074999999999999</c:v>
                      </c:pt>
                      <c:pt idx="10">
                        <c:v>-0.67899999999999994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936-4865-BCBD-953A68B35F5B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6327340806"/>
          <c:y val="0.21320470740293532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ridge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65250030584809926"/>
                  <c:y val="-3.255953582467927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hillslope_morph!$E$42:$E$48</c:f>
              <c:numCache>
                <c:formatCode>General</c:formatCode>
                <c:ptCount val="7"/>
                <c:pt idx="0">
                  <c:v>122.06</c:v>
                </c:pt>
                <c:pt idx="1">
                  <c:v>102.06</c:v>
                </c:pt>
                <c:pt idx="2">
                  <c:v>82.07</c:v>
                </c:pt>
                <c:pt idx="3">
                  <c:v>62.16</c:v>
                </c:pt>
                <c:pt idx="4">
                  <c:v>42.15</c:v>
                </c:pt>
                <c:pt idx="5">
                  <c:v>22.15</c:v>
                </c:pt>
                <c:pt idx="6">
                  <c:v>2.15</c:v>
                </c:pt>
              </c:numCache>
            </c:numRef>
          </c:xVal>
          <c:yVal>
            <c:numRef>
              <c:f>hillslope_morph!$L$42:$L$48</c:f>
              <c:numCache>
                <c:formatCode>General</c:formatCode>
                <c:ptCount val="7"/>
                <c:pt idx="0">
                  <c:v>0.31900000000000012</c:v>
                </c:pt>
                <c:pt idx="1">
                  <c:v>-2.4725000000000001</c:v>
                </c:pt>
                <c:pt idx="2">
                  <c:v>5.1500000000000011E-2</c:v>
                </c:pt>
                <c:pt idx="3">
                  <c:v>-0.93249999999999988</c:v>
                </c:pt>
                <c:pt idx="4">
                  <c:v>-0.15549999999999997</c:v>
                </c:pt>
                <c:pt idx="5">
                  <c:v>-0.22800000000000012</c:v>
                </c:pt>
                <c:pt idx="6">
                  <c:v>-1.4685000000000001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9F8-4DDC-84F7-704DCBFC3583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0063119106042407"/>
                  <c:y val="6.774076321680153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hillslope_morph!$E$50:$E$63</c:f>
              <c:numCache>
                <c:formatCode>General</c:formatCode>
                <c:ptCount val="14"/>
                <c:pt idx="0">
                  <c:v>302.62</c:v>
                </c:pt>
                <c:pt idx="1">
                  <c:v>282.62</c:v>
                </c:pt>
                <c:pt idx="2">
                  <c:v>262.62</c:v>
                </c:pt>
                <c:pt idx="3">
                  <c:v>242.62</c:v>
                </c:pt>
                <c:pt idx="4">
                  <c:v>222.62</c:v>
                </c:pt>
                <c:pt idx="5">
                  <c:v>202.62</c:v>
                </c:pt>
                <c:pt idx="6">
                  <c:v>182.62</c:v>
                </c:pt>
                <c:pt idx="7">
                  <c:v>162.62</c:v>
                </c:pt>
                <c:pt idx="8">
                  <c:v>142.61000000000001</c:v>
                </c:pt>
                <c:pt idx="9">
                  <c:v>122.61</c:v>
                </c:pt>
                <c:pt idx="10">
                  <c:v>102.62</c:v>
                </c:pt>
                <c:pt idx="11">
                  <c:v>82.62</c:v>
                </c:pt>
                <c:pt idx="12">
                  <c:v>63.13</c:v>
                </c:pt>
                <c:pt idx="13">
                  <c:v>42.73</c:v>
                </c:pt>
              </c:numCache>
            </c:numRef>
          </c:xVal>
          <c:yVal>
            <c:numRef>
              <c:f>hillslope_morph!$L$50:$L$63</c:f>
              <c:numCache>
                <c:formatCode>General</c:formatCode>
                <c:ptCount val="14"/>
                <c:pt idx="0">
                  <c:v>-3.1495000000000002</c:v>
                </c:pt>
                <c:pt idx="1">
                  <c:v>1.6640000000000001</c:v>
                </c:pt>
                <c:pt idx="2">
                  <c:v>1.9915000000000003</c:v>
                </c:pt>
                <c:pt idx="3">
                  <c:v>-3.6094999999999997</c:v>
                </c:pt>
                <c:pt idx="4">
                  <c:v>-4.8000000000000001E-2</c:v>
                </c:pt>
                <c:pt idx="5">
                  <c:v>2.7035</c:v>
                </c:pt>
                <c:pt idx="6">
                  <c:v>-1.613</c:v>
                </c:pt>
                <c:pt idx="7">
                  <c:v>0.86999999999999988</c:v>
                </c:pt>
                <c:pt idx="8">
                  <c:v>-0.87100000000000011</c:v>
                </c:pt>
                <c:pt idx="9">
                  <c:v>-1.8454999999999999</c:v>
                </c:pt>
                <c:pt idx="10">
                  <c:v>-0.90850000000000009</c:v>
                </c:pt>
                <c:pt idx="11">
                  <c:v>2.9025000000000003</c:v>
                </c:pt>
                <c:pt idx="12">
                  <c:v>0.32200000000000006</c:v>
                </c:pt>
                <c:pt idx="13">
                  <c:v>-1.3514999999999999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F9F8-4DDC-84F7-704DCBFC3583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3225537399219034"/>
                  <c:y val="0.2341566701340946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hillslope_morph!$E$64:$E$74</c:f>
              <c:numCache>
                <c:formatCode>General</c:formatCode>
                <c:ptCount val="11"/>
                <c:pt idx="0">
                  <c:v>340.58</c:v>
                </c:pt>
                <c:pt idx="1">
                  <c:v>320.57</c:v>
                </c:pt>
                <c:pt idx="2">
                  <c:v>300.57</c:v>
                </c:pt>
                <c:pt idx="3">
                  <c:v>280.56</c:v>
                </c:pt>
                <c:pt idx="4">
                  <c:v>260.56</c:v>
                </c:pt>
                <c:pt idx="5">
                  <c:v>240.56</c:v>
                </c:pt>
                <c:pt idx="6">
                  <c:v>220.53</c:v>
                </c:pt>
                <c:pt idx="7">
                  <c:v>200.5</c:v>
                </c:pt>
                <c:pt idx="8">
                  <c:v>180.48</c:v>
                </c:pt>
                <c:pt idx="9">
                  <c:v>160.5</c:v>
                </c:pt>
                <c:pt idx="10">
                  <c:v>140.5</c:v>
                </c:pt>
              </c:numCache>
            </c:numRef>
          </c:xVal>
          <c:yVal>
            <c:numRef>
              <c:f>hillslope_morph!$L$64:$L$74</c:f>
              <c:numCache>
                <c:formatCode>General</c:formatCode>
                <c:ptCount val="11"/>
                <c:pt idx="0">
                  <c:v>-0.76900000000000002</c:v>
                </c:pt>
                <c:pt idx="1">
                  <c:v>2.1120000000000001</c:v>
                </c:pt>
                <c:pt idx="2">
                  <c:v>-1.7630000000000003</c:v>
                </c:pt>
                <c:pt idx="3">
                  <c:v>0.79250000000000009</c:v>
                </c:pt>
                <c:pt idx="4">
                  <c:v>1.5635000000000001</c:v>
                </c:pt>
                <c:pt idx="5">
                  <c:v>-2.6689999999999996</c:v>
                </c:pt>
                <c:pt idx="6">
                  <c:v>-0.90800000000000003</c:v>
                </c:pt>
                <c:pt idx="7">
                  <c:v>1.5394999999999999</c:v>
                </c:pt>
                <c:pt idx="8">
                  <c:v>-1.3199999999999998</c:v>
                </c:pt>
                <c:pt idx="9">
                  <c:v>1.1074999999999999</c:v>
                </c:pt>
                <c:pt idx="10">
                  <c:v>-0.67899999999999994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F9F8-4DDC-84F7-704DCBFC3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6616505057224318"/>
                        <c:y val="-3.023627308026912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hillslope_morph!$E$3:$E$7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97.769999999999982</c:v>
                      </c:pt>
                      <c:pt idx="1">
                        <c:v>77.72999999999999</c:v>
                      </c:pt>
                      <c:pt idx="2">
                        <c:v>57.629999999999995</c:v>
                      </c:pt>
                      <c:pt idx="3">
                        <c:v>37.61</c:v>
                      </c:pt>
                      <c:pt idx="4">
                        <c:v>17.489999999999998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hillslope_morph!$L$3:$L$7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-2.9059999999999997</c:v>
                      </c:pt>
                      <c:pt idx="1">
                        <c:v>1.2885000000000002</c:v>
                      </c:pt>
                      <c:pt idx="2">
                        <c:v>8.5500000000000048E-2</c:v>
                      </c:pt>
                      <c:pt idx="3">
                        <c:v>8.7999999999999898E-2</c:v>
                      </c:pt>
                      <c:pt idx="4">
                        <c:v>3.2335000000000003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F9F8-4DDC-84F7-704DCBFC358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hillslope_morph!$E$8:$E$19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437.23</c:v>
                      </c:pt>
                      <c:pt idx="1">
                        <c:v>417.19</c:v>
                      </c:pt>
                      <c:pt idx="2">
                        <c:v>397.09</c:v>
                      </c:pt>
                      <c:pt idx="3">
                        <c:v>376.9</c:v>
                      </c:pt>
                      <c:pt idx="4">
                        <c:v>356.99999999999994</c:v>
                      </c:pt>
                      <c:pt idx="5">
                        <c:v>337.19999999999993</c:v>
                      </c:pt>
                      <c:pt idx="6">
                        <c:v>317.23999999999995</c:v>
                      </c:pt>
                      <c:pt idx="7">
                        <c:v>297.06999999999994</c:v>
                      </c:pt>
                      <c:pt idx="8">
                        <c:v>276.51</c:v>
                      </c:pt>
                      <c:pt idx="9">
                        <c:v>256.55</c:v>
                      </c:pt>
                      <c:pt idx="10">
                        <c:v>236.35000000000002</c:v>
                      </c:pt>
                      <c:pt idx="11">
                        <c:v>216.21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9F8-4DDC-84F7-704DCBFC358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hillslope_morph!$E$20:$E$34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301.34000000000003</c:v>
                      </c:pt>
                      <c:pt idx="1">
                        <c:v>281.3</c:v>
                      </c:pt>
                      <c:pt idx="2">
                        <c:v>261.29000000000002</c:v>
                      </c:pt>
                      <c:pt idx="3">
                        <c:v>241.29000000000002</c:v>
                      </c:pt>
                      <c:pt idx="4">
                        <c:v>221.29000000000002</c:v>
                      </c:pt>
                      <c:pt idx="5">
                        <c:v>201.29000000000002</c:v>
                      </c:pt>
                      <c:pt idx="6">
                        <c:v>181.29</c:v>
                      </c:pt>
                      <c:pt idx="7">
                        <c:v>161.29</c:v>
                      </c:pt>
                      <c:pt idx="8">
                        <c:v>141.27000000000001</c:v>
                      </c:pt>
                      <c:pt idx="9">
                        <c:v>121.28999999999999</c:v>
                      </c:pt>
                      <c:pt idx="10">
                        <c:v>101.27000000000001</c:v>
                      </c:pt>
                      <c:pt idx="11">
                        <c:v>81.28</c:v>
                      </c:pt>
                      <c:pt idx="12">
                        <c:v>61.27</c:v>
                      </c:pt>
                      <c:pt idx="13">
                        <c:v>41.17</c:v>
                      </c:pt>
                      <c:pt idx="14">
                        <c:v>21.07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hillslope_morph!$L$20:$L$34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-0.63299999999999979</c:v>
                      </c:pt>
                      <c:pt idx="1">
                        <c:v>4.238999999999999</c:v>
                      </c:pt>
                      <c:pt idx="2">
                        <c:v>-1.35</c:v>
                      </c:pt>
                      <c:pt idx="3">
                        <c:v>-4.8639999999999999</c:v>
                      </c:pt>
                      <c:pt idx="4">
                        <c:v>-6.125</c:v>
                      </c:pt>
                      <c:pt idx="5">
                        <c:v>1.3564999999999998</c:v>
                      </c:pt>
                      <c:pt idx="6">
                        <c:v>-0.22850000000000001</c:v>
                      </c:pt>
                      <c:pt idx="7">
                        <c:v>0.80500000000000005</c:v>
                      </c:pt>
                      <c:pt idx="8">
                        <c:v>-1.7910000000000004</c:v>
                      </c:pt>
                      <c:pt idx="9">
                        <c:v>2.9395000000000002</c:v>
                      </c:pt>
                      <c:pt idx="10">
                        <c:v>-0.25199999999999995</c:v>
                      </c:pt>
                      <c:pt idx="11">
                        <c:v>-4.1320000000000006</c:v>
                      </c:pt>
                      <c:pt idx="12">
                        <c:v>-0.80250000000000021</c:v>
                      </c:pt>
                      <c:pt idx="13">
                        <c:v>0.10149999999999988</c:v>
                      </c:pt>
                      <c:pt idx="14">
                        <c:v>-0.82750000000000024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9F8-4DDC-84F7-704DCBFC358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118008581899119"/>
                        <c:y val="0.2515279362268407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hillslope_morph!$E$35:$E$41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125.96</c:v>
                      </c:pt>
                      <c:pt idx="1">
                        <c:v>105.98</c:v>
                      </c:pt>
                      <c:pt idx="2">
                        <c:v>85.97</c:v>
                      </c:pt>
                      <c:pt idx="3">
                        <c:v>65.95</c:v>
                      </c:pt>
                      <c:pt idx="4">
                        <c:v>45.95</c:v>
                      </c:pt>
                      <c:pt idx="5">
                        <c:v>25.95</c:v>
                      </c:pt>
                      <c:pt idx="6">
                        <c:v>5.95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hillslope_morph!$L$35:$L$41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-2.0179999999999998</c:v>
                      </c:pt>
                      <c:pt idx="1">
                        <c:v>-0.97199999999999986</c:v>
                      </c:pt>
                      <c:pt idx="2">
                        <c:v>2.2560000000000002</c:v>
                      </c:pt>
                      <c:pt idx="3">
                        <c:v>0.10600000000000023</c:v>
                      </c:pt>
                      <c:pt idx="4">
                        <c:v>0.38249999999999995</c:v>
                      </c:pt>
                      <c:pt idx="5">
                        <c:v>-0.42750000000000005</c:v>
                      </c:pt>
                      <c:pt idx="6">
                        <c:v>-0.86199999999999988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9F8-4DDC-84F7-704DCBFC358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9F8-4DDC-84F7-704DCBFC3583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6327340806"/>
          <c:y val="0.21320470740293532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9186119434185762"/>
                  <c:y val="0.276880325164538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  <c:extLst xmlns:c15="http://schemas.microsoft.com/office/drawing/2012/chart"/>
            </c:numRef>
          </c:xVal>
          <c:yVal>
            <c:numRef>
              <c:f>hillslope_morph!$K$3:$K$7</c:f>
              <c:numCache>
                <c:formatCode>General</c:formatCode>
                <c:ptCount val="5"/>
                <c:pt idx="0">
                  <c:v>-0.88900000000000001</c:v>
                </c:pt>
                <c:pt idx="1">
                  <c:v>-7.1999999999999884E-2</c:v>
                </c:pt>
                <c:pt idx="2">
                  <c:v>0.94699999999999984</c:v>
                </c:pt>
                <c:pt idx="3">
                  <c:v>-0.80800000000000016</c:v>
                </c:pt>
                <c:pt idx="4">
                  <c:v>2.1659999999999995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42B-4652-8C11-EAB726BC4D8D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265655952297998"/>
                  <c:y val="0.1691858981990102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  <c:extLst xmlns:c15="http://schemas.microsoft.com/office/drawing/2012/chart"/>
            </c:numRef>
          </c:xVal>
          <c:yVal>
            <c:numRef>
              <c:f>hillslope_morph!$K$35:$K$41</c:f>
              <c:numCache>
                <c:formatCode>General</c:formatCode>
                <c:ptCount val="7"/>
                <c:pt idx="0">
                  <c:v>1.5389999999999999</c:v>
                </c:pt>
                <c:pt idx="1">
                  <c:v>0.40599999999999986</c:v>
                </c:pt>
                <c:pt idx="2">
                  <c:v>-3.3579999999999997</c:v>
                </c:pt>
                <c:pt idx="3">
                  <c:v>-6.3740000000000006</c:v>
                </c:pt>
                <c:pt idx="4">
                  <c:v>0.8340000000000003</c:v>
                </c:pt>
                <c:pt idx="5">
                  <c:v>9.8000000000000045E-2</c:v>
                </c:pt>
                <c:pt idx="6">
                  <c:v>-0.86999999999999988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A42B-4652-8C11-EAB726BC4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hillslope_morph!$K$8:$K$19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5.9030000000000005</c:v>
                      </c:pt>
                      <c:pt idx="1">
                        <c:v>-0.64200000000000013</c:v>
                      </c:pt>
                      <c:pt idx="2">
                        <c:v>5.5500000000000007</c:v>
                      </c:pt>
                      <c:pt idx="3">
                        <c:v>-3.4659999999999997</c:v>
                      </c:pt>
                      <c:pt idx="4">
                        <c:v>-31.628999999999998</c:v>
                      </c:pt>
                      <c:pt idx="5">
                        <c:v>-9.423</c:v>
                      </c:pt>
                      <c:pt idx="6">
                        <c:v>5.1580000000000004</c:v>
                      </c:pt>
                      <c:pt idx="7">
                        <c:v>1.4780000000000002</c:v>
                      </c:pt>
                      <c:pt idx="8">
                        <c:v>-4.8390000000000004</c:v>
                      </c:pt>
                      <c:pt idx="9">
                        <c:v>-24.086000000000002</c:v>
                      </c:pt>
                      <c:pt idx="10">
                        <c:v>16.899999999999999</c:v>
                      </c:pt>
                      <c:pt idx="11">
                        <c:v>2.8999999999999915E-2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A42B-4652-8C11-EAB726BC4D8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hillslope_morph!$K$20:$K$34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-0.68000000000000038</c:v>
                      </c:pt>
                      <c:pt idx="1">
                        <c:v>1.7250000000000001</c:v>
                      </c:pt>
                      <c:pt idx="2">
                        <c:v>5.5469999999999997</c:v>
                      </c:pt>
                      <c:pt idx="3">
                        <c:v>-6.7859999999999996</c:v>
                      </c:pt>
                      <c:pt idx="4">
                        <c:v>1.3149999999999999</c:v>
                      </c:pt>
                      <c:pt idx="5">
                        <c:v>42.897000000000006</c:v>
                      </c:pt>
                      <c:pt idx="6">
                        <c:v>-0.70400000000000063</c:v>
                      </c:pt>
                      <c:pt idx="7">
                        <c:v>-0.30100000000000016</c:v>
                      </c:pt>
                      <c:pt idx="8">
                        <c:v>-6.0000000000000143E-2</c:v>
                      </c:pt>
                      <c:pt idx="9">
                        <c:v>-1.5879999999999999</c:v>
                      </c:pt>
                      <c:pt idx="10">
                        <c:v>0.4669999999999998</c:v>
                      </c:pt>
                      <c:pt idx="11">
                        <c:v>31.113</c:v>
                      </c:pt>
                      <c:pt idx="12">
                        <c:v>-3.7719999999999998</c:v>
                      </c:pt>
                      <c:pt idx="13">
                        <c:v>34.988</c:v>
                      </c:pt>
                      <c:pt idx="14">
                        <c:v>-2.1689999999999996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42B-4652-8C11-EAB726BC4D8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hillslope_morph!$D$42:$D$48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59.99</c:v>
                      </c:pt>
                      <c:pt idx="3">
                        <c:v>80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hillslope_morph!$K$42:$K$48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-0.64400000000000013</c:v>
                      </c:pt>
                      <c:pt idx="1">
                        <c:v>-2.9590000000000005</c:v>
                      </c:pt>
                      <c:pt idx="2">
                        <c:v>-4.016</c:v>
                      </c:pt>
                      <c:pt idx="3">
                        <c:v>3.7130000000000001</c:v>
                      </c:pt>
                      <c:pt idx="4">
                        <c:v>-0.59299999999999997</c:v>
                      </c:pt>
                      <c:pt idx="5">
                        <c:v>2.0620000000000003</c:v>
                      </c:pt>
                      <c:pt idx="6">
                        <c:v>-0.17400000000000002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42B-4652-8C11-EAB726BC4D8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42B-4652-8C11-EAB726BC4D8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hillslope_morph!$D$50:$D$63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20.010000000000002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80.010000000000005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  <c:pt idx="7">
                        <c:v>160.01</c:v>
                      </c:pt>
                      <c:pt idx="8">
                        <c:v>180.02</c:v>
                      </c:pt>
                      <c:pt idx="9">
                        <c:v>200.02</c:v>
                      </c:pt>
                      <c:pt idx="10">
                        <c:v>220.01</c:v>
                      </c:pt>
                      <c:pt idx="11">
                        <c:v>240.01</c:v>
                      </c:pt>
                      <c:pt idx="12">
                        <c:v>259.5</c:v>
                      </c:pt>
                      <c:pt idx="13">
                        <c:v>279.89999999999998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hillslope_morph!$K$50:$K$63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-5.0819999999999999</c:v>
                      </c:pt>
                      <c:pt idx="1">
                        <c:v>6.6669999999999998</c:v>
                      </c:pt>
                      <c:pt idx="2">
                        <c:v>0.31300000000000028</c:v>
                      </c:pt>
                      <c:pt idx="3">
                        <c:v>-4.2070000000000007</c:v>
                      </c:pt>
                      <c:pt idx="4">
                        <c:v>3.3649999999999998</c:v>
                      </c:pt>
                      <c:pt idx="5">
                        <c:v>-5.1539999999999999</c:v>
                      </c:pt>
                      <c:pt idx="6">
                        <c:v>2.5329999999999999</c:v>
                      </c:pt>
                      <c:pt idx="7">
                        <c:v>-0.29299999999999926</c:v>
                      </c:pt>
                      <c:pt idx="8">
                        <c:v>-5.7789999999999999</c:v>
                      </c:pt>
                      <c:pt idx="9">
                        <c:v>5.5510000000000002</c:v>
                      </c:pt>
                      <c:pt idx="10">
                        <c:v>2.3750000000000009</c:v>
                      </c:pt>
                      <c:pt idx="11">
                        <c:v>-1.5130000000000003</c:v>
                      </c:pt>
                      <c:pt idx="12">
                        <c:v>-0.33500000000000013</c:v>
                      </c:pt>
                      <c:pt idx="13">
                        <c:v>1.5309999999999999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42B-4652-8C11-EAB726BC4D8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hillslope_morph!$D$64:$D$74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80.02</c:v>
                      </c:pt>
                      <c:pt idx="4">
                        <c:v>100.02</c:v>
                      </c:pt>
                      <c:pt idx="5">
                        <c:v>120.02</c:v>
                      </c:pt>
                      <c:pt idx="6">
                        <c:v>140.05000000000001</c:v>
                      </c:pt>
                      <c:pt idx="7">
                        <c:v>160.08000000000001</c:v>
                      </c:pt>
                      <c:pt idx="8">
                        <c:v>180.1</c:v>
                      </c:pt>
                      <c:pt idx="9">
                        <c:v>200.08</c:v>
                      </c:pt>
                      <c:pt idx="10">
                        <c:v>220.08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hillslope_morph!$K$64:$K$74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1.2449999999999997</c:v>
                      </c:pt>
                      <c:pt idx="1">
                        <c:v>1.7119999999999997</c:v>
                      </c:pt>
                      <c:pt idx="2">
                        <c:v>-0.67199999999999993</c:v>
                      </c:pt>
                      <c:pt idx="3">
                        <c:v>-2.6839999999999997</c:v>
                      </c:pt>
                      <c:pt idx="4">
                        <c:v>-6.899999999999977E-2</c:v>
                      </c:pt>
                      <c:pt idx="5">
                        <c:v>2.6509999999999998</c:v>
                      </c:pt>
                      <c:pt idx="6">
                        <c:v>2.3869999999999996</c:v>
                      </c:pt>
                      <c:pt idx="7">
                        <c:v>-0.26200000000000001</c:v>
                      </c:pt>
                      <c:pt idx="8">
                        <c:v>-1.129</c:v>
                      </c:pt>
                      <c:pt idx="9">
                        <c:v>-1.1789999999999998</c:v>
                      </c:pt>
                      <c:pt idx="10">
                        <c:v>-1.9849999999999999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42B-4652-8C11-EAB726BC4D8D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from Channel</a:t>
                </a:r>
                <a:r>
                  <a:rPr lang="en-US"/>
                  <a:t>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52107578366863427"/>
                  <c:y val="1.36191561368003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hillslope_morph!$K$42:$K$48</c:f>
              <c:numCache>
                <c:formatCode>General</c:formatCode>
                <c:ptCount val="7"/>
                <c:pt idx="0">
                  <c:v>-0.64400000000000013</c:v>
                </c:pt>
                <c:pt idx="1">
                  <c:v>-2.9590000000000005</c:v>
                </c:pt>
                <c:pt idx="2">
                  <c:v>-4.016</c:v>
                </c:pt>
                <c:pt idx="3">
                  <c:v>3.7130000000000001</c:v>
                </c:pt>
                <c:pt idx="4">
                  <c:v>-0.59299999999999997</c:v>
                </c:pt>
                <c:pt idx="5">
                  <c:v>2.0620000000000003</c:v>
                </c:pt>
                <c:pt idx="6">
                  <c:v>-0.17400000000000002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7D-44C5-AF29-0BECB5464576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818300367321342"/>
                  <c:y val="0.17688627744426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hillslope_morph!$K$50:$K$63</c:f>
              <c:numCache>
                <c:formatCode>General</c:formatCode>
                <c:ptCount val="14"/>
                <c:pt idx="0">
                  <c:v>-5.0819999999999999</c:v>
                </c:pt>
                <c:pt idx="1">
                  <c:v>6.6669999999999998</c:v>
                </c:pt>
                <c:pt idx="2">
                  <c:v>0.31300000000000028</c:v>
                </c:pt>
                <c:pt idx="3">
                  <c:v>-4.2070000000000007</c:v>
                </c:pt>
                <c:pt idx="4">
                  <c:v>3.3649999999999998</c:v>
                </c:pt>
                <c:pt idx="5">
                  <c:v>-5.1539999999999999</c:v>
                </c:pt>
                <c:pt idx="6">
                  <c:v>2.5329999999999999</c:v>
                </c:pt>
                <c:pt idx="7">
                  <c:v>-0.29299999999999926</c:v>
                </c:pt>
                <c:pt idx="8">
                  <c:v>-5.7789999999999999</c:v>
                </c:pt>
                <c:pt idx="9">
                  <c:v>5.5510000000000002</c:v>
                </c:pt>
                <c:pt idx="10">
                  <c:v>2.3750000000000009</c:v>
                </c:pt>
                <c:pt idx="11">
                  <c:v>-1.5130000000000003</c:v>
                </c:pt>
                <c:pt idx="12">
                  <c:v>-0.33500000000000013</c:v>
                </c:pt>
                <c:pt idx="13">
                  <c:v>1.5309999999999999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7D-44C5-AF29-0BECB5464576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1148730302517486"/>
                  <c:y val="2.807945443104709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hillslope_morph!$K$64:$K$74</c:f>
              <c:numCache>
                <c:formatCode>General</c:formatCode>
                <c:ptCount val="11"/>
                <c:pt idx="0">
                  <c:v>1.2449999999999997</c:v>
                </c:pt>
                <c:pt idx="1">
                  <c:v>1.7119999999999997</c:v>
                </c:pt>
                <c:pt idx="2">
                  <c:v>-0.67199999999999993</c:v>
                </c:pt>
                <c:pt idx="3">
                  <c:v>-2.6839999999999997</c:v>
                </c:pt>
                <c:pt idx="4">
                  <c:v>-6.899999999999977E-2</c:v>
                </c:pt>
                <c:pt idx="5">
                  <c:v>2.6509999999999998</c:v>
                </c:pt>
                <c:pt idx="6">
                  <c:v>2.3869999999999996</c:v>
                </c:pt>
                <c:pt idx="7">
                  <c:v>-0.26200000000000001</c:v>
                </c:pt>
                <c:pt idx="8">
                  <c:v>-1.129</c:v>
                </c:pt>
                <c:pt idx="9">
                  <c:v>-1.1789999999999998</c:v>
                </c:pt>
                <c:pt idx="10">
                  <c:v>-1.9849999999999999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7D-44C5-AF29-0BECB5464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39186119434185762"/>
                        <c:y val="0.2768803251645380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hillslope_morph!$K$3:$K$7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-0.88900000000000001</c:v>
                      </c:pt>
                      <c:pt idx="1">
                        <c:v>-7.1999999999999884E-2</c:v>
                      </c:pt>
                      <c:pt idx="2">
                        <c:v>0.94699999999999984</c:v>
                      </c:pt>
                      <c:pt idx="3">
                        <c:v>-0.80800000000000016</c:v>
                      </c:pt>
                      <c:pt idx="4">
                        <c:v>2.1659999999999995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827D-44C5-AF29-0BECB5464576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hillslope_morph!$K$8:$K$19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5.9030000000000005</c:v>
                      </c:pt>
                      <c:pt idx="1">
                        <c:v>-0.64200000000000013</c:v>
                      </c:pt>
                      <c:pt idx="2">
                        <c:v>5.5500000000000007</c:v>
                      </c:pt>
                      <c:pt idx="3">
                        <c:v>-3.4659999999999997</c:v>
                      </c:pt>
                      <c:pt idx="4">
                        <c:v>-31.628999999999998</c:v>
                      </c:pt>
                      <c:pt idx="5">
                        <c:v>-9.423</c:v>
                      </c:pt>
                      <c:pt idx="6">
                        <c:v>5.1580000000000004</c:v>
                      </c:pt>
                      <c:pt idx="7">
                        <c:v>1.4780000000000002</c:v>
                      </c:pt>
                      <c:pt idx="8">
                        <c:v>-4.8390000000000004</c:v>
                      </c:pt>
                      <c:pt idx="9">
                        <c:v>-24.086000000000002</c:v>
                      </c:pt>
                      <c:pt idx="10">
                        <c:v>16.899999999999999</c:v>
                      </c:pt>
                      <c:pt idx="11">
                        <c:v>2.8999999999999915E-2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27D-44C5-AF29-0BECB546457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hillslope_morph!$K$20:$K$34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-0.68000000000000038</c:v>
                      </c:pt>
                      <c:pt idx="1">
                        <c:v>1.7250000000000001</c:v>
                      </c:pt>
                      <c:pt idx="2">
                        <c:v>5.5469999999999997</c:v>
                      </c:pt>
                      <c:pt idx="3">
                        <c:v>-6.7859999999999996</c:v>
                      </c:pt>
                      <c:pt idx="4">
                        <c:v>1.3149999999999999</c:v>
                      </c:pt>
                      <c:pt idx="5">
                        <c:v>42.897000000000006</c:v>
                      </c:pt>
                      <c:pt idx="6">
                        <c:v>-0.70400000000000063</c:v>
                      </c:pt>
                      <c:pt idx="7">
                        <c:v>-0.30100000000000016</c:v>
                      </c:pt>
                      <c:pt idx="8">
                        <c:v>-6.0000000000000143E-2</c:v>
                      </c:pt>
                      <c:pt idx="9">
                        <c:v>-1.5879999999999999</c:v>
                      </c:pt>
                      <c:pt idx="10">
                        <c:v>0.4669999999999998</c:v>
                      </c:pt>
                      <c:pt idx="11">
                        <c:v>31.113</c:v>
                      </c:pt>
                      <c:pt idx="12">
                        <c:v>-3.7719999999999998</c:v>
                      </c:pt>
                      <c:pt idx="13">
                        <c:v>34.988</c:v>
                      </c:pt>
                      <c:pt idx="14">
                        <c:v>-2.1689999999999996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27D-44C5-AF29-0BECB546457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0265655952297998"/>
                        <c:y val="0.1691858981990102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hillslope_morph!$K$35:$K$41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1.5389999999999999</c:v>
                      </c:pt>
                      <c:pt idx="1">
                        <c:v>0.40599999999999986</c:v>
                      </c:pt>
                      <c:pt idx="2">
                        <c:v>-3.3579999999999997</c:v>
                      </c:pt>
                      <c:pt idx="3">
                        <c:v>-6.3740000000000006</c:v>
                      </c:pt>
                      <c:pt idx="4">
                        <c:v>0.8340000000000003</c:v>
                      </c:pt>
                      <c:pt idx="5">
                        <c:v>9.8000000000000045E-2</c:v>
                      </c:pt>
                      <c:pt idx="6">
                        <c:v>-0.86999999999999988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27D-44C5-AF29-0BECB5464576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7D-44C5-AF29-0BECB5464576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from Channel</a:t>
                </a:r>
                <a:r>
                  <a:rPr lang="en-US"/>
                  <a:t>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1yr RI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All_Depth_English_PDS!$B$15:$B$24</c:f>
              <c:numCache>
                <c:formatCode>General</c:formatCode>
                <c:ptCount val="10"/>
                <c:pt idx="0">
                  <c:v>8.2804000000000002</c:v>
                </c:pt>
                <c:pt idx="1">
                  <c:v>12.5984</c:v>
                </c:pt>
                <c:pt idx="2">
                  <c:v>15.620999999999999</c:v>
                </c:pt>
                <c:pt idx="3">
                  <c:v>21.031199999999998</c:v>
                </c:pt>
                <c:pt idx="4">
                  <c:v>26.161999999999999</c:v>
                </c:pt>
                <c:pt idx="5">
                  <c:v>29.463999999999995</c:v>
                </c:pt>
                <c:pt idx="6">
                  <c:v>31.75</c:v>
                </c:pt>
                <c:pt idx="7">
                  <c:v>36.321999999999996</c:v>
                </c:pt>
                <c:pt idx="8">
                  <c:v>41.655999999999992</c:v>
                </c:pt>
                <c:pt idx="9">
                  <c:v>46.228000000000002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4-4CDF-9C7F-9F8DB7345DBC}"/>
            </c:ext>
          </c:extLst>
        </c:ser>
        <c:ser>
          <c:idx val="2"/>
          <c:order val="1"/>
          <c:tx>
            <c:v>2yr 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All_Depth_English_PDS!$C$15:$C$24</c:f>
              <c:numCache>
                <c:formatCode>General</c:formatCode>
                <c:ptCount val="10"/>
                <c:pt idx="0">
                  <c:v>10.7188</c:v>
                </c:pt>
                <c:pt idx="1">
                  <c:v>16.306799999999999</c:v>
                </c:pt>
                <c:pt idx="2">
                  <c:v>20.218399999999999</c:v>
                </c:pt>
                <c:pt idx="3">
                  <c:v>27.178000000000001</c:v>
                </c:pt>
                <c:pt idx="4">
                  <c:v>33.781999999999996</c:v>
                </c:pt>
                <c:pt idx="5">
                  <c:v>38.353999999999999</c:v>
                </c:pt>
                <c:pt idx="6">
                  <c:v>41.148000000000003</c:v>
                </c:pt>
                <c:pt idx="7">
                  <c:v>46.735999999999997</c:v>
                </c:pt>
                <c:pt idx="8">
                  <c:v>53.339999999999996</c:v>
                </c:pt>
                <c:pt idx="9">
                  <c:v>59.69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4-4CDF-9C7F-9F8DB7345DBC}"/>
            </c:ext>
          </c:extLst>
        </c:ser>
        <c:ser>
          <c:idx val="3"/>
          <c:order val="2"/>
          <c:tx>
            <c:v>5yr RI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All_Depth_English_PDS!$D$15:$D$24</c:f>
              <c:numCache>
                <c:formatCode>General</c:formatCode>
                <c:ptCount val="10"/>
                <c:pt idx="0">
                  <c:v>14.300199999999998</c:v>
                </c:pt>
                <c:pt idx="1">
                  <c:v>21.793199999999999</c:v>
                </c:pt>
                <c:pt idx="2">
                  <c:v>26.923999999999999</c:v>
                </c:pt>
                <c:pt idx="3">
                  <c:v>36.321999999999996</c:v>
                </c:pt>
                <c:pt idx="4">
                  <c:v>44.957999999999998</c:v>
                </c:pt>
                <c:pt idx="5">
                  <c:v>52.069999999999993</c:v>
                </c:pt>
                <c:pt idx="6">
                  <c:v>55.625999999999998</c:v>
                </c:pt>
                <c:pt idx="7">
                  <c:v>62.483999999999995</c:v>
                </c:pt>
                <c:pt idx="8">
                  <c:v>70.866</c:v>
                </c:pt>
                <c:pt idx="9">
                  <c:v>78.739999999999995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4-4CDF-9C7F-9F8DB7345DBC}"/>
            </c:ext>
          </c:extLst>
        </c:ser>
        <c:ser>
          <c:idx val="4"/>
          <c:order val="3"/>
          <c:tx>
            <c:v>10yr RI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All_Depth_English_PDS!$E$15:$E$24</c:f>
              <c:numCache>
                <c:formatCode>General</c:formatCode>
                <c:ptCount val="10"/>
                <c:pt idx="0">
                  <c:v>17.043399999999998</c:v>
                </c:pt>
                <c:pt idx="1">
                  <c:v>25.907999999999998</c:v>
                </c:pt>
                <c:pt idx="2">
                  <c:v>32.257999999999996</c:v>
                </c:pt>
                <c:pt idx="3">
                  <c:v>43.433999999999997</c:v>
                </c:pt>
                <c:pt idx="4">
                  <c:v>53.593999999999994</c:v>
                </c:pt>
                <c:pt idx="5">
                  <c:v>62.738</c:v>
                </c:pt>
                <c:pt idx="6">
                  <c:v>67.055999999999997</c:v>
                </c:pt>
                <c:pt idx="7">
                  <c:v>74.930000000000007</c:v>
                </c:pt>
                <c:pt idx="8">
                  <c:v>85.09</c:v>
                </c:pt>
                <c:pt idx="9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64-4CDF-9C7F-9F8DB7345DBC}"/>
            </c:ext>
          </c:extLst>
        </c:ser>
        <c:ser>
          <c:idx val="5"/>
          <c:order val="4"/>
          <c:tx>
            <c:v>25yr RI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All_Depth_English_PDS!$F$15:$F$24</c:f>
              <c:numCache>
                <c:formatCode>General</c:formatCode>
                <c:ptCount val="10"/>
                <c:pt idx="0">
                  <c:v>20.726399999999998</c:v>
                </c:pt>
                <c:pt idx="1">
                  <c:v>31.495999999999999</c:v>
                </c:pt>
                <c:pt idx="2">
                  <c:v>39.116</c:v>
                </c:pt>
                <c:pt idx="3">
                  <c:v>52.577999999999996</c:v>
                </c:pt>
                <c:pt idx="4">
                  <c:v>65.024000000000001</c:v>
                </c:pt>
                <c:pt idx="5">
                  <c:v>77.469999999999985</c:v>
                </c:pt>
                <c:pt idx="6">
                  <c:v>82.803999999999988</c:v>
                </c:pt>
                <c:pt idx="7">
                  <c:v>92.456000000000003</c:v>
                </c:pt>
                <c:pt idx="8">
                  <c:v>104.648</c:v>
                </c:pt>
                <c:pt idx="9">
                  <c:v>115.062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64-4CDF-9C7F-9F8DB7345DBC}"/>
            </c:ext>
          </c:extLst>
        </c:ser>
        <c:ser>
          <c:idx val="6"/>
          <c:order val="5"/>
          <c:tx>
            <c:v>50yr RI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All_Depth_English_PDS!$G$15:$G$24</c:f>
              <c:numCache>
                <c:formatCode>General</c:formatCode>
                <c:ptCount val="10"/>
                <c:pt idx="0">
                  <c:v>23.571200000000001</c:v>
                </c:pt>
                <c:pt idx="1">
                  <c:v>35.813999999999993</c:v>
                </c:pt>
                <c:pt idx="2">
                  <c:v>44.449999999999996</c:v>
                </c:pt>
                <c:pt idx="3">
                  <c:v>59.943999999999996</c:v>
                </c:pt>
                <c:pt idx="4">
                  <c:v>74.167999999999992</c:v>
                </c:pt>
                <c:pt idx="5">
                  <c:v>89.153999999999996</c:v>
                </c:pt>
                <c:pt idx="6">
                  <c:v>95.503999999999991</c:v>
                </c:pt>
                <c:pt idx="7">
                  <c:v>106.426</c:v>
                </c:pt>
                <c:pt idx="8">
                  <c:v>120.396</c:v>
                </c:pt>
                <c:pt idx="9">
                  <c:v>131.57199999999997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64-4CDF-9C7F-9F8DB7345DBC}"/>
            </c:ext>
          </c:extLst>
        </c:ser>
        <c:ser>
          <c:idx val="9"/>
          <c:order val="6"/>
          <c:tx>
            <c:v>100yr RI</c:v>
          </c:tx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All_Depth_English_PDS!$H$15:$H$24</c:f>
              <c:numCache>
                <c:formatCode>General</c:formatCode>
                <c:ptCount val="10"/>
                <c:pt idx="0">
                  <c:v>26.669999999999998</c:v>
                </c:pt>
                <c:pt idx="1">
                  <c:v>40.386000000000003</c:v>
                </c:pt>
                <c:pt idx="2">
                  <c:v>50.037999999999997</c:v>
                </c:pt>
                <c:pt idx="3">
                  <c:v>67.563999999999993</c:v>
                </c:pt>
                <c:pt idx="4">
                  <c:v>83.566000000000003</c:v>
                </c:pt>
                <c:pt idx="5">
                  <c:v>101.6</c:v>
                </c:pt>
                <c:pt idx="6">
                  <c:v>108.96599999999999</c:v>
                </c:pt>
                <c:pt idx="7">
                  <c:v>121.41200000000001</c:v>
                </c:pt>
                <c:pt idx="8">
                  <c:v>137.16</c:v>
                </c:pt>
                <c:pt idx="9">
                  <c:v>149.09799999999998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64-4CDF-9C7F-9F8DB7345DBC}"/>
            </c:ext>
          </c:extLst>
        </c:ser>
        <c:ser>
          <c:idx val="7"/>
          <c:order val="7"/>
          <c:tx>
            <c:v>200yr RI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All_Depth_English_PDS!$I$15:$I$24</c:f>
              <c:numCache>
                <c:formatCode>General</c:formatCode>
                <c:ptCount val="10"/>
                <c:pt idx="0">
                  <c:v>29.717999999999996</c:v>
                </c:pt>
                <c:pt idx="1">
                  <c:v>45.211999999999996</c:v>
                </c:pt>
                <c:pt idx="2">
                  <c:v>55.88</c:v>
                </c:pt>
                <c:pt idx="3">
                  <c:v>75.183999999999997</c:v>
                </c:pt>
                <c:pt idx="4">
                  <c:v>93.217999999999989</c:v>
                </c:pt>
                <c:pt idx="5">
                  <c:v>114.80799999999998</c:v>
                </c:pt>
                <c:pt idx="6">
                  <c:v>123.18999999999998</c:v>
                </c:pt>
                <c:pt idx="7">
                  <c:v>137.16</c:v>
                </c:pt>
                <c:pt idx="8">
                  <c:v>154.68599999999998</c:v>
                </c:pt>
                <c:pt idx="9">
                  <c:v>167.386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64-4CDF-9C7F-9F8DB7345DBC}"/>
            </c:ext>
          </c:extLst>
        </c:ser>
        <c:ser>
          <c:idx val="8"/>
          <c:order val="8"/>
          <c:tx>
            <c:v>500yr RI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All_Depth_English_PDS!$J$15:$J$24</c:f>
              <c:numCache>
                <c:formatCode>General</c:formatCode>
                <c:ptCount val="10"/>
                <c:pt idx="0">
                  <c:v>33.781999999999996</c:v>
                </c:pt>
                <c:pt idx="1">
                  <c:v>51.308</c:v>
                </c:pt>
                <c:pt idx="2">
                  <c:v>63.753999999999991</c:v>
                </c:pt>
                <c:pt idx="3">
                  <c:v>85.85199999999999</c:v>
                </c:pt>
                <c:pt idx="4">
                  <c:v>106.17199999999998</c:v>
                </c:pt>
                <c:pt idx="5">
                  <c:v>132.84200000000001</c:v>
                </c:pt>
                <c:pt idx="6">
                  <c:v>142.74799999999999</c:v>
                </c:pt>
                <c:pt idx="7">
                  <c:v>159.00399999999999</c:v>
                </c:pt>
                <c:pt idx="8">
                  <c:v>179.32399999999998</c:v>
                </c:pt>
                <c:pt idx="9">
                  <c:v>192.78599999999997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64-4CDF-9C7F-9F8DB7345DBC}"/>
            </c:ext>
          </c:extLst>
        </c:ser>
        <c:ser>
          <c:idx val="1"/>
          <c:order val="9"/>
          <c:tx>
            <c:v>1000 yr RI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All_Depth_English_PDS!$K$15:$K$24</c:f>
              <c:numCache>
                <c:formatCode>General</c:formatCode>
                <c:ptCount val="10"/>
                <c:pt idx="0">
                  <c:v>37.083999999999996</c:v>
                </c:pt>
                <c:pt idx="1">
                  <c:v>56.388000000000005</c:v>
                </c:pt>
                <c:pt idx="2">
                  <c:v>69.849999999999994</c:v>
                </c:pt>
                <c:pt idx="3">
                  <c:v>94.233999999999995</c:v>
                </c:pt>
                <c:pt idx="4">
                  <c:v>116.58599999999998</c:v>
                </c:pt>
                <c:pt idx="5">
                  <c:v>147.57399999999998</c:v>
                </c:pt>
                <c:pt idx="6">
                  <c:v>159.00399999999999</c:v>
                </c:pt>
                <c:pt idx="7">
                  <c:v>176.78399999999999</c:v>
                </c:pt>
                <c:pt idx="8">
                  <c:v>199.136</c:v>
                </c:pt>
                <c:pt idx="9">
                  <c:v>213.10599999999999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64-4CDF-9C7F-9F8DB734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Depth of Rainfall During</a:t>
                </a:r>
                <a:r>
                  <a:rPr lang="en-US" baseline="0"/>
                  <a:t> Storm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All_Depth_English_PDS!$M$15:$M$24</c:f>
              <c:numCache>
                <c:formatCode>General</c:formatCode>
                <c:ptCount val="10"/>
                <c:pt idx="0">
                  <c:v>99.364800000000002</c:v>
                </c:pt>
                <c:pt idx="1">
                  <c:v>75.590400000000002</c:v>
                </c:pt>
                <c:pt idx="2">
                  <c:v>62.483999999999995</c:v>
                </c:pt>
                <c:pt idx="3">
                  <c:v>42.062399999999997</c:v>
                </c:pt>
                <c:pt idx="4">
                  <c:v>26.161999999999999</c:v>
                </c:pt>
                <c:pt idx="5">
                  <c:v>14.731999999999998</c:v>
                </c:pt>
                <c:pt idx="6">
                  <c:v>10.583333333333334</c:v>
                </c:pt>
                <c:pt idx="7">
                  <c:v>6.0536666666666656</c:v>
                </c:pt>
                <c:pt idx="8">
                  <c:v>3.4713333333333325</c:v>
                </c:pt>
                <c:pt idx="9">
                  <c:v>1.9261666666666668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1-4424-8C4E-F5CEC09932A0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All_Depth_English_PDS!$N$15:$N$24</c:f>
              <c:numCache>
                <c:formatCode>General</c:formatCode>
                <c:ptCount val="10"/>
                <c:pt idx="0">
                  <c:v>128.62559999999999</c:v>
                </c:pt>
                <c:pt idx="1">
                  <c:v>97.840800000000002</c:v>
                </c:pt>
                <c:pt idx="2">
                  <c:v>80.873599999999996</c:v>
                </c:pt>
                <c:pt idx="3">
                  <c:v>54.356000000000002</c:v>
                </c:pt>
                <c:pt idx="4">
                  <c:v>33.781999999999996</c:v>
                </c:pt>
                <c:pt idx="5">
                  <c:v>19.177</c:v>
                </c:pt>
                <c:pt idx="6">
                  <c:v>13.716000000000001</c:v>
                </c:pt>
                <c:pt idx="7">
                  <c:v>7.7893333333333326</c:v>
                </c:pt>
                <c:pt idx="8">
                  <c:v>4.4449999999999994</c:v>
                </c:pt>
                <c:pt idx="9">
                  <c:v>2.4870833333333331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1-4424-8C4E-F5CEC09932A0}"/>
            </c:ext>
          </c:extLst>
        </c:ser>
        <c:ser>
          <c:idx val="3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All_Depth_English_PDS!$O$15:$O$24</c:f>
              <c:numCache>
                <c:formatCode>General</c:formatCode>
                <c:ptCount val="10"/>
                <c:pt idx="0">
                  <c:v>171.60239999999999</c:v>
                </c:pt>
                <c:pt idx="1">
                  <c:v>130.75919999999999</c:v>
                </c:pt>
                <c:pt idx="2">
                  <c:v>107.696</c:v>
                </c:pt>
                <c:pt idx="3">
                  <c:v>72.643999999999991</c:v>
                </c:pt>
                <c:pt idx="4">
                  <c:v>44.957999999999998</c:v>
                </c:pt>
                <c:pt idx="5">
                  <c:v>26.034999999999997</c:v>
                </c:pt>
                <c:pt idx="6">
                  <c:v>18.541999999999998</c:v>
                </c:pt>
                <c:pt idx="7">
                  <c:v>10.414</c:v>
                </c:pt>
                <c:pt idx="8">
                  <c:v>5.9055</c:v>
                </c:pt>
                <c:pt idx="9">
                  <c:v>3.2808333333333333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1-4424-8C4E-F5CEC09932A0}"/>
            </c:ext>
          </c:extLst>
        </c:ser>
        <c:ser>
          <c:idx val="4"/>
          <c:order val="3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All_Depth_English_PDS!$P$15:$P$24</c:f>
              <c:numCache>
                <c:formatCode>General</c:formatCode>
                <c:ptCount val="10"/>
                <c:pt idx="0">
                  <c:v>204.52079999999998</c:v>
                </c:pt>
                <c:pt idx="1">
                  <c:v>155.44799999999998</c:v>
                </c:pt>
                <c:pt idx="2">
                  <c:v>129.03199999999998</c:v>
                </c:pt>
                <c:pt idx="3">
                  <c:v>86.867999999999995</c:v>
                </c:pt>
                <c:pt idx="4">
                  <c:v>53.593999999999994</c:v>
                </c:pt>
                <c:pt idx="5">
                  <c:v>31.369</c:v>
                </c:pt>
                <c:pt idx="6">
                  <c:v>22.352</c:v>
                </c:pt>
                <c:pt idx="7">
                  <c:v>12.488333333333335</c:v>
                </c:pt>
                <c:pt idx="8">
                  <c:v>7.0908333333333333</c:v>
                </c:pt>
                <c:pt idx="9">
                  <c:v>3.9158333333333335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1-4424-8C4E-F5CEC09932A0}"/>
            </c:ext>
          </c:extLst>
        </c:ser>
        <c:ser>
          <c:idx val="5"/>
          <c:order val="4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All_Depth_English_PDS!$Q$15:$Q$24</c:f>
              <c:numCache>
                <c:formatCode>General</c:formatCode>
                <c:ptCount val="10"/>
                <c:pt idx="0">
                  <c:v>248.71679999999998</c:v>
                </c:pt>
                <c:pt idx="1">
                  <c:v>188.976</c:v>
                </c:pt>
                <c:pt idx="2">
                  <c:v>156.464</c:v>
                </c:pt>
                <c:pt idx="3">
                  <c:v>105.15599999999999</c:v>
                </c:pt>
                <c:pt idx="4">
                  <c:v>65.024000000000001</c:v>
                </c:pt>
                <c:pt idx="5">
                  <c:v>38.734999999999992</c:v>
                </c:pt>
                <c:pt idx="6">
                  <c:v>27.601333333333329</c:v>
                </c:pt>
                <c:pt idx="7">
                  <c:v>15.409333333333334</c:v>
                </c:pt>
                <c:pt idx="8">
                  <c:v>8.7206666666666663</c:v>
                </c:pt>
                <c:pt idx="9">
                  <c:v>4.7942499999999999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51-4424-8C4E-F5CEC09932A0}"/>
            </c:ext>
          </c:extLst>
        </c:ser>
        <c:ser>
          <c:idx val="6"/>
          <c:order val="5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All_Depth_English_PDS!$R$15:$R$24</c:f>
              <c:numCache>
                <c:formatCode>General</c:formatCode>
                <c:ptCount val="10"/>
                <c:pt idx="0">
                  <c:v>282.8544</c:v>
                </c:pt>
                <c:pt idx="1">
                  <c:v>214.88399999999996</c:v>
                </c:pt>
                <c:pt idx="2">
                  <c:v>177.79999999999998</c:v>
                </c:pt>
                <c:pt idx="3">
                  <c:v>119.88799999999999</c:v>
                </c:pt>
                <c:pt idx="4">
                  <c:v>74.167999999999992</c:v>
                </c:pt>
                <c:pt idx="5">
                  <c:v>44.576999999999998</c:v>
                </c:pt>
                <c:pt idx="6">
                  <c:v>31.834666666666664</c:v>
                </c:pt>
                <c:pt idx="7">
                  <c:v>17.737666666666666</c:v>
                </c:pt>
                <c:pt idx="8">
                  <c:v>10.032999999999999</c:v>
                </c:pt>
                <c:pt idx="9">
                  <c:v>5.4821666666666653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51-4424-8C4E-F5CEC09932A0}"/>
            </c:ext>
          </c:extLst>
        </c:ser>
        <c:ser>
          <c:idx val="9"/>
          <c:order val="6"/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All_Depth_English_PDS!$S$15:$S$24</c:f>
              <c:numCache>
                <c:formatCode>General</c:formatCode>
                <c:ptCount val="10"/>
                <c:pt idx="0">
                  <c:v>320.03999999999996</c:v>
                </c:pt>
                <c:pt idx="1">
                  <c:v>242.31600000000003</c:v>
                </c:pt>
                <c:pt idx="2">
                  <c:v>200.15199999999999</c:v>
                </c:pt>
                <c:pt idx="3">
                  <c:v>135.12799999999999</c:v>
                </c:pt>
                <c:pt idx="4">
                  <c:v>83.566000000000003</c:v>
                </c:pt>
                <c:pt idx="5">
                  <c:v>50.8</c:v>
                </c:pt>
                <c:pt idx="6">
                  <c:v>36.321999999999996</c:v>
                </c:pt>
                <c:pt idx="7">
                  <c:v>20.235333333333333</c:v>
                </c:pt>
                <c:pt idx="8">
                  <c:v>11.43</c:v>
                </c:pt>
                <c:pt idx="9">
                  <c:v>6.212416666666666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51-4424-8C4E-F5CEC09932A0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All_Depth_English_PDS!$T$15:$T$24</c:f>
              <c:numCache>
                <c:formatCode>General</c:formatCode>
                <c:ptCount val="10"/>
                <c:pt idx="0">
                  <c:v>356.61599999999999</c:v>
                </c:pt>
                <c:pt idx="1">
                  <c:v>271.27199999999999</c:v>
                </c:pt>
                <c:pt idx="2">
                  <c:v>223.52</c:v>
                </c:pt>
                <c:pt idx="3">
                  <c:v>150.36799999999999</c:v>
                </c:pt>
                <c:pt idx="4">
                  <c:v>93.217999999999989</c:v>
                </c:pt>
                <c:pt idx="5">
                  <c:v>57.403999999999989</c:v>
                </c:pt>
                <c:pt idx="6">
                  <c:v>41.063333333333325</c:v>
                </c:pt>
                <c:pt idx="7">
                  <c:v>22.86</c:v>
                </c:pt>
                <c:pt idx="8">
                  <c:v>12.890499999999998</c:v>
                </c:pt>
                <c:pt idx="9">
                  <c:v>6.9744166666666665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51-4424-8C4E-F5CEC09932A0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All_Depth_English_PDS!$U$15:$U$24</c:f>
              <c:numCache>
                <c:formatCode>General</c:formatCode>
                <c:ptCount val="10"/>
                <c:pt idx="0">
                  <c:v>405.38399999999996</c:v>
                </c:pt>
                <c:pt idx="1">
                  <c:v>307.84800000000001</c:v>
                </c:pt>
                <c:pt idx="2">
                  <c:v>255.01599999999996</c:v>
                </c:pt>
                <c:pt idx="3">
                  <c:v>171.70399999999998</c:v>
                </c:pt>
                <c:pt idx="4">
                  <c:v>106.17199999999998</c:v>
                </c:pt>
                <c:pt idx="5">
                  <c:v>66.421000000000006</c:v>
                </c:pt>
                <c:pt idx="6">
                  <c:v>47.582666666666661</c:v>
                </c:pt>
                <c:pt idx="7">
                  <c:v>26.500666666666664</c:v>
                </c:pt>
                <c:pt idx="8">
                  <c:v>14.943666666666665</c:v>
                </c:pt>
                <c:pt idx="9">
                  <c:v>8.0327499999999983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1-4424-8C4E-F5CEC09932A0}"/>
            </c:ext>
          </c:extLst>
        </c:ser>
        <c:ser>
          <c:idx val="1"/>
          <c:order val="9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All_Depth_English_PDS!$V$15:$V$24</c:f>
              <c:numCache>
                <c:formatCode>General</c:formatCode>
                <c:ptCount val="10"/>
                <c:pt idx="0">
                  <c:v>445.00799999999992</c:v>
                </c:pt>
                <c:pt idx="1">
                  <c:v>338.32800000000003</c:v>
                </c:pt>
                <c:pt idx="2">
                  <c:v>279.39999999999998</c:v>
                </c:pt>
                <c:pt idx="3">
                  <c:v>188.46799999999999</c:v>
                </c:pt>
                <c:pt idx="4">
                  <c:v>116.58599999999998</c:v>
                </c:pt>
                <c:pt idx="5">
                  <c:v>73.786999999999992</c:v>
                </c:pt>
                <c:pt idx="6">
                  <c:v>53.001333333333328</c:v>
                </c:pt>
                <c:pt idx="7">
                  <c:v>29.463999999999999</c:v>
                </c:pt>
                <c:pt idx="8">
                  <c:v>16.594666666666665</c:v>
                </c:pt>
                <c:pt idx="9">
                  <c:v>8.8794166666666658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1-4424-8C4E-F5CEC0993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Storm Intensity (mm/hr)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5m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hillslope_morph!$N$3:$N$74</c:f>
              <c:numCache>
                <c:formatCode>General</c:formatCode>
                <c:ptCount val="72"/>
                <c:pt idx="0">
                  <c:v>0.84000000000000008</c:v>
                </c:pt>
                <c:pt idx="1">
                  <c:v>0.86666666666666659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1.7150000000000001</c:v>
                </c:pt>
                <c:pt idx="9">
                  <c:v>0.61</c:v>
                </c:pt>
                <c:pt idx="10">
                  <c:v>0.39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0.95500000000000007</c:v>
                </c:pt>
                <c:pt idx="26">
                  <c:v>0.6133333333333334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0.66</c:v>
                </c:pt>
                <c:pt idx="33">
                  <c:v>0.82499999999999996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2.4750000000000001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2.0049999999999999</c:v>
                </c:pt>
                <c:pt idx="64">
                  <c:v>1.1850000000000001</c:v>
                </c:pt>
                <c:pt idx="65">
                  <c:v>0.96500000000000008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0D-4FDF-93A3-FDB747149495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4971177342885192E-2"/>
                  <c:y val="8.09270962840171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hillslope_morph!$S$3:$S$74</c:f>
              <c:numCache>
                <c:formatCode>General</c:formatCode>
                <c:ptCount val="72"/>
                <c:pt idx="0">
                  <c:v>1.6800000000000002</c:v>
                </c:pt>
                <c:pt idx="1">
                  <c:v>2.5999999999999996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3.43</c:v>
                </c:pt>
                <c:pt idx="9">
                  <c:v>0.61</c:v>
                </c:pt>
                <c:pt idx="10">
                  <c:v>0.78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1.9100000000000001</c:v>
                </c:pt>
                <c:pt idx="26">
                  <c:v>1.84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1.32</c:v>
                </c:pt>
                <c:pt idx="33">
                  <c:v>1.65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4.95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4.01</c:v>
                </c:pt>
                <c:pt idx="64">
                  <c:v>2.37</c:v>
                </c:pt>
                <c:pt idx="65">
                  <c:v>1.9300000000000002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0D-4FDF-93A3-FDB747149495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46817592263831742"/>
                  <c:y val="0.485756147257908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hillslope_morph!$P$3:$P$74</c:f>
              <c:numCache>
                <c:formatCode>General</c:formatCode>
                <c:ptCount val="72"/>
                <c:pt idx="0">
                  <c:v>1.1000000000000001</c:v>
                </c:pt>
                <c:pt idx="1">
                  <c:v>1.02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2.95</c:v>
                </c:pt>
                <c:pt idx="9">
                  <c:v>0.61</c:v>
                </c:pt>
                <c:pt idx="10">
                  <c:v>0.42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1.02</c:v>
                </c:pt>
                <c:pt idx="26">
                  <c:v>0.79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0.76</c:v>
                </c:pt>
                <c:pt idx="33">
                  <c:v>1.04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2.72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2.39</c:v>
                </c:pt>
                <c:pt idx="64">
                  <c:v>1.34</c:v>
                </c:pt>
                <c:pt idx="65">
                  <c:v>1.27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90D-4FDF-93A3-FDB747149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90D-4FDF-93A3-FDB747149495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50511174001127845"/>
                  <c:y val="0.476429237463738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hillslope_morph!$T$3:$T$74</c:f>
              <c:numCache>
                <c:formatCode>General</c:formatCode>
                <c:ptCount val="72"/>
                <c:pt idx="0">
                  <c:v>0.98666666666666669</c:v>
                </c:pt>
                <c:pt idx="1">
                  <c:v>0.77599999999999991</c:v>
                </c:pt>
                <c:pt idx="2">
                  <c:v>1.3533333333333335</c:v>
                </c:pt>
                <c:pt idx="3">
                  <c:v>1.88</c:v>
                </c:pt>
                <c:pt idx="4">
                  <c:v>0.49</c:v>
                </c:pt>
                <c:pt idx="5">
                  <c:v>2.19</c:v>
                </c:pt>
                <c:pt idx="6">
                  <c:v>1.7949999999999999</c:v>
                </c:pt>
                <c:pt idx="7">
                  <c:v>2.3199999999999998</c:v>
                </c:pt>
                <c:pt idx="8">
                  <c:v>0.39</c:v>
                </c:pt>
                <c:pt idx="9">
                  <c:v>0.61</c:v>
                </c:pt>
                <c:pt idx="10">
                  <c:v>0.46666666666666662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0.95500000000000007</c:v>
                </c:pt>
                <c:pt idx="26">
                  <c:v>0.7</c:v>
                </c:pt>
                <c:pt idx="27">
                  <c:v>1.05</c:v>
                </c:pt>
                <c:pt idx="28">
                  <c:v>0.875</c:v>
                </c:pt>
                <c:pt idx="29">
                  <c:v>0.35</c:v>
                </c:pt>
                <c:pt idx="30">
                  <c:v>1.2</c:v>
                </c:pt>
                <c:pt idx="31">
                  <c:v>1.135</c:v>
                </c:pt>
                <c:pt idx="32">
                  <c:v>1.0900000000000001</c:v>
                </c:pt>
                <c:pt idx="33">
                  <c:v>39.476666666666667</c:v>
                </c:pt>
                <c:pt idx="34">
                  <c:v>0.80499999999999994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1.5049999999999999</c:v>
                </c:pt>
                <c:pt idx="41">
                  <c:v>2.48</c:v>
                </c:pt>
                <c:pt idx="42">
                  <c:v>3.03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3.9750000000000001</c:v>
                </c:pt>
                <c:pt idx="49">
                  <c:v>2.4750000000000001</c:v>
                </c:pt>
                <c:pt idx="50">
                  <c:v>2.02</c:v>
                </c:pt>
                <c:pt idx="51">
                  <c:v>0.54</c:v>
                </c:pt>
                <c:pt idx="52">
                  <c:v>1.31</c:v>
                </c:pt>
                <c:pt idx="53">
                  <c:v>1.7000000000000002</c:v>
                </c:pt>
                <c:pt idx="54">
                  <c:v>2.35</c:v>
                </c:pt>
                <c:pt idx="55">
                  <c:v>1.3599999999999999</c:v>
                </c:pt>
                <c:pt idx="56">
                  <c:v>1.0549999999999999</c:v>
                </c:pt>
                <c:pt idx="59">
                  <c:v>0.53</c:v>
                </c:pt>
                <c:pt idx="61">
                  <c:v>1.88</c:v>
                </c:pt>
                <c:pt idx="62">
                  <c:v>2.1366666666666667</c:v>
                </c:pt>
                <c:pt idx="63">
                  <c:v>1.45</c:v>
                </c:pt>
                <c:pt idx="64">
                  <c:v>1.04</c:v>
                </c:pt>
                <c:pt idx="65">
                  <c:v>1.385</c:v>
                </c:pt>
                <c:pt idx="66">
                  <c:v>4.0866666666666669</c:v>
                </c:pt>
                <c:pt idx="67">
                  <c:v>2.7124999999999999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35-4C71-ADC5-23A4CA1A7DCF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4971177342885192E-2"/>
                  <c:y val="8.09270962840171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hillslope_morph!$Y$3:$Y$74</c:f>
              <c:numCache>
                <c:formatCode>General</c:formatCode>
                <c:ptCount val="72"/>
                <c:pt idx="0">
                  <c:v>2.96</c:v>
                </c:pt>
                <c:pt idx="1">
                  <c:v>3.8799999999999994</c:v>
                </c:pt>
                <c:pt idx="2">
                  <c:v>4.0600000000000005</c:v>
                </c:pt>
                <c:pt idx="3">
                  <c:v>3.76</c:v>
                </c:pt>
                <c:pt idx="4">
                  <c:v>0.49</c:v>
                </c:pt>
                <c:pt idx="5">
                  <c:v>4.38</c:v>
                </c:pt>
                <c:pt idx="6">
                  <c:v>7.18</c:v>
                </c:pt>
                <c:pt idx="7">
                  <c:v>4.6399999999999997</c:v>
                </c:pt>
                <c:pt idx="8">
                  <c:v>0.39</c:v>
                </c:pt>
                <c:pt idx="9">
                  <c:v>0.61</c:v>
                </c:pt>
                <c:pt idx="10">
                  <c:v>1.4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1.9100000000000001</c:v>
                </c:pt>
                <c:pt idx="26">
                  <c:v>2.8</c:v>
                </c:pt>
                <c:pt idx="27">
                  <c:v>1.05</c:v>
                </c:pt>
                <c:pt idx="28">
                  <c:v>1.75</c:v>
                </c:pt>
                <c:pt idx="29">
                  <c:v>0.35</c:v>
                </c:pt>
                <c:pt idx="30">
                  <c:v>1.2</c:v>
                </c:pt>
                <c:pt idx="31">
                  <c:v>2.27</c:v>
                </c:pt>
                <c:pt idx="32">
                  <c:v>4.3600000000000003</c:v>
                </c:pt>
                <c:pt idx="33">
                  <c:v>3.13</c:v>
                </c:pt>
                <c:pt idx="34">
                  <c:v>1.6099999999999999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3.01</c:v>
                </c:pt>
                <c:pt idx="41">
                  <c:v>4.96</c:v>
                </c:pt>
                <c:pt idx="42">
                  <c:v>9.09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7.95</c:v>
                </c:pt>
                <c:pt idx="49">
                  <c:v>4.95</c:v>
                </c:pt>
                <c:pt idx="50">
                  <c:v>4.04</c:v>
                </c:pt>
                <c:pt idx="51">
                  <c:v>1.08</c:v>
                </c:pt>
                <c:pt idx="52">
                  <c:v>1.31</c:v>
                </c:pt>
                <c:pt idx="53">
                  <c:v>3.4000000000000004</c:v>
                </c:pt>
                <c:pt idx="54">
                  <c:v>2.35</c:v>
                </c:pt>
                <c:pt idx="55">
                  <c:v>2.7199999999999998</c:v>
                </c:pt>
                <c:pt idx="56">
                  <c:v>2.11</c:v>
                </c:pt>
                <c:pt idx="59">
                  <c:v>0.53</c:v>
                </c:pt>
                <c:pt idx="61">
                  <c:v>3.76</c:v>
                </c:pt>
                <c:pt idx="62">
                  <c:v>6.41</c:v>
                </c:pt>
                <c:pt idx="63">
                  <c:v>4.3499999999999996</c:v>
                </c:pt>
                <c:pt idx="64">
                  <c:v>3.12</c:v>
                </c:pt>
                <c:pt idx="65">
                  <c:v>5.54</c:v>
                </c:pt>
                <c:pt idx="66">
                  <c:v>12.260000000000002</c:v>
                </c:pt>
                <c:pt idx="67">
                  <c:v>10.85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A35-4C71-ADC5-23A4CA1A7DCF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3395413438041731"/>
                  <c:y val="-2.2206105815720401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hillslope_morph!$V$3:$V$74</c:f>
              <c:numCache>
                <c:formatCode>General</c:formatCode>
                <c:ptCount val="72"/>
                <c:pt idx="0">
                  <c:v>1.28</c:v>
                </c:pt>
                <c:pt idx="1">
                  <c:v>1.02</c:v>
                </c:pt>
                <c:pt idx="2">
                  <c:v>1.79</c:v>
                </c:pt>
                <c:pt idx="3">
                  <c:v>1.97</c:v>
                </c:pt>
                <c:pt idx="4">
                  <c:v>0.49</c:v>
                </c:pt>
                <c:pt idx="5">
                  <c:v>2.88</c:v>
                </c:pt>
                <c:pt idx="6">
                  <c:v>2.95</c:v>
                </c:pt>
                <c:pt idx="7">
                  <c:v>3.69</c:v>
                </c:pt>
                <c:pt idx="8">
                  <c:v>0.39</c:v>
                </c:pt>
                <c:pt idx="9">
                  <c:v>0.61</c:v>
                </c:pt>
                <c:pt idx="10">
                  <c:v>0.62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1.02</c:v>
                </c:pt>
                <c:pt idx="26">
                  <c:v>0.96</c:v>
                </c:pt>
                <c:pt idx="27">
                  <c:v>1.05</c:v>
                </c:pt>
                <c:pt idx="28">
                  <c:v>1.05</c:v>
                </c:pt>
                <c:pt idx="29">
                  <c:v>0.35</c:v>
                </c:pt>
                <c:pt idx="30">
                  <c:v>1.2</c:v>
                </c:pt>
                <c:pt idx="31">
                  <c:v>1.28</c:v>
                </c:pt>
                <c:pt idx="32">
                  <c:v>2.38</c:v>
                </c:pt>
                <c:pt idx="33">
                  <c:v>44.93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2.0699999999999998</c:v>
                </c:pt>
                <c:pt idx="41">
                  <c:v>3.66</c:v>
                </c:pt>
                <c:pt idx="42">
                  <c:v>3.32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5.2</c:v>
                </c:pt>
                <c:pt idx="49">
                  <c:v>2.72</c:v>
                </c:pt>
                <c:pt idx="50">
                  <c:v>2.5499999999999998</c:v>
                </c:pt>
                <c:pt idx="51">
                  <c:v>0.69</c:v>
                </c:pt>
                <c:pt idx="52">
                  <c:v>1.31</c:v>
                </c:pt>
                <c:pt idx="53">
                  <c:v>2.08</c:v>
                </c:pt>
                <c:pt idx="54">
                  <c:v>2.35</c:v>
                </c:pt>
                <c:pt idx="55">
                  <c:v>1.63</c:v>
                </c:pt>
                <c:pt idx="56">
                  <c:v>1.49</c:v>
                </c:pt>
                <c:pt idx="59">
                  <c:v>0.53</c:v>
                </c:pt>
                <c:pt idx="61">
                  <c:v>2.29</c:v>
                </c:pt>
                <c:pt idx="62">
                  <c:v>3.61</c:v>
                </c:pt>
                <c:pt idx="63">
                  <c:v>2.39</c:v>
                </c:pt>
                <c:pt idx="64">
                  <c:v>1.34</c:v>
                </c:pt>
                <c:pt idx="65">
                  <c:v>2.0499999999999998</c:v>
                </c:pt>
                <c:pt idx="66">
                  <c:v>7.14</c:v>
                </c:pt>
                <c:pt idx="67">
                  <c:v>4.03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A35-4C71-ADC5-23A4CA1A7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A35-4C71-ADC5-23A4CA1A7DCF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20m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hillslope_morph!$Z$3:$Z$74</c:f>
              <c:numCache>
                <c:formatCode>General</c:formatCode>
                <c:ptCount val="72"/>
                <c:pt idx="0">
                  <c:v>0.82428571428571418</c:v>
                </c:pt>
                <c:pt idx="1">
                  <c:v>0.91625000000000012</c:v>
                </c:pt>
                <c:pt idx="2">
                  <c:v>1.1400000000000001</c:v>
                </c:pt>
                <c:pt idx="3">
                  <c:v>1.6533333333333333</c:v>
                </c:pt>
                <c:pt idx="4">
                  <c:v>1.23</c:v>
                </c:pt>
                <c:pt idx="5">
                  <c:v>1.5699999999999998</c:v>
                </c:pt>
                <c:pt idx="6">
                  <c:v>2.1739999999999999</c:v>
                </c:pt>
                <c:pt idx="7">
                  <c:v>2.48</c:v>
                </c:pt>
                <c:pt idx="8">
                  <c:v>0.64999999999999991</c:v>
                </c:pt>
                <c:pt idx="9">
                  <c:v>0.45333333333333331</c:v>
                </c:pt>
                <c:pt idx="10">
                  <c:v>0.46666666666666662</c:v>
                </c:pt>
                <c:pt idx="11">
                  <c:v>0.52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1.17</c:v>
                </c:pt>
                <c:pt idx="23">
                  <c:v>1.17</c:v>
                </c:pt>
                <c:pt idx="24">
                  <c:v>1.335</c:v>
                </c:pt>
                <c:pt idx="25">
                  <c:v>0.92833333333333334</c:v>
                </c:pt>
                <c:pt idx="26">
                  <c:v>0.79</c:v>
                </c:pt>
                <c:pt idx="27">
                  <c:v>0.84666666666666668</c:v>
                </c:pt>
                <c:pt idx="28">
                  <c:v>0.70000000000000007</c:v>
                </c:pt>
                <c:pt idx="29">
                  <c:v>0.7</c:v>
                </c:pt>
                <c:pt idx="30">
                  <c:v>1.24</c:v>
                </c:pt>
                <c:pt idx="31">
                  <c:v>1.1566666666666665</c:v>
                </c:pt>
                <c:pt idx="32">
                  <c:v>2.0516666666666667</c:v>
                </c:pt>
                <c:pt idx="33">
                  <c:v>0.874</c:v>
                </c:pt>
                <c:pt idx="34">
                  <c:v>0.71</c:v>
                </c:pt>
                <c:pt idx="35">
                  <c:v>0.71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4.0649999999999995</c:v>
                </c:pt>
                <c:pt idx="40">
                  <c:v>1.4466666666666665</c:v>
                </c:pt>
                <c:pt idx="41">
                  <c:v>2.11</c:v>
                </c:pt>
                <c:pt idx="42">
                  <c:v>2.4566666666666666</c:v>
                </c:pt>
                <c:pt idx="43">
                  <c:v>1.7624999999999997</c:v>
                </c:pt>
                <c:pt idx="44">
                  <c:v>0.84499999999999997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8.7433333333333341</c:v>
                </c:pt>
                <c:pt idx="48">
                  <c:v>3.5566666666666666</c:v>
                </c:pt>
                <c:pt idx="49">
                  <c:v>2.2975000000000003</c:v>
                </c:pt>
                <c:pt idx="50">
                  <c:v>1.6649999999999998</c:v>
                </c:pt>
                <c:pt idx="51">
                  <c:v>1.2349999999999999</c:v>
                </c:pt>
                <c:pt idx="52">
                  <c:v>1.1066666666666667</c:v>
                </c:pt>
                <c:pt idx="53">
                  <c:v>1.7000000000000002</c:v>
                </c:pt>
                <c:pt idx="54">
                  <c:v>2.2149999999999999</c:v>
                </c:pt>
                <c:pt idx="55">
                  <c:v>1.6400000000000001</c:v>
                </c:pt>
                <c:pt idx="56">
                  <c:v>1.2075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1.5875000000000001</c:v>
                </c:pt>
                <c:pt idx="62">
                  <c:v>1.9649999999999999</c:v>
                </c:pt>
                <c:pt idx="63">
                  <c:v>1.8933333333333333</c:v>
                </c:pt>
                <c:pt idx="64">
                  <c:v>1.1528571428571428</c:v>
                </c:pt>
                <c:pt idx="65">
                  <c:v>2.0657142857142854</c:v>
                </c:pt>
                <c:pt idx="66">
                  <c:v>3.2683333333333331</c:v>
                </c:pt>
                <c:pt idx="67">
                  <c:v>2.5757142857142861</c:v>
                </c:pt>
                <c:pt idx="68">
                  <c:v>1.8700000000000003</c:v>
                </c:pt>
                <c:pt idx="69">
                  <c:v>0.47</c:v>
                </c:pt>
                <c:pt idx="70">
                  <c:v>0.495</c:v>
                </c:pt>
                <c:pt idx="71">
                  <c:v>0.495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3A-41EF-A932-DDCDD7E22C21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8935441425259406E-2"/>
                  <c:y val="8.015523552976926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hillslope_morph!$AE$3:$AE$74</c:f>
              <c:numCache>
                <c:formatCode>General</c:formatCode>
                <c:ptCount val="72"/>
                <c:pt idx="0">
                  <c:v>5.77</c:v>
                </c:pt>
                <c:pt idx="1">
                  <c:v>7.330000000000001</c:v>
                </c:pt>
                <c:pt idx="2">
                  <c:v>5.7</c:v>
                </c:pt>
                <c:pt idx="3">
                  <c:v>4.96</c:v>
                </c:pt>
                <c:pt idx="4">
                  <c:v>2.46</c:v>
                </c:pt>
                <c:pt idx="5">
                  <c:v>6.2799999999999994</c:v>
                </c:pt>
                <c:pt idx="6">
                  <c:v>10.87</c:v>
                </c:pt>
                <c:pt idx="7">
                  <c:v>9.92</c:v>
                </c:pt>
                <c:pt idx="8">
                  <c:v>1.9499999999999997</c:v>
                </c:pt>
                <c:pt idx="9">
                  <c:v>1.3599999999999999</c:v>
                </c:pt>
                <c:pt idx="10">
                  <c:v>1.4</c:v>
                </c:pt>
                <c:pt idx="11">
                  <c:v>1.04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2.34</c:v>
                </c:pt>
                <c:pt idx="23">
                  <c:v>2.34</c:v>
                </c:pt>
                <c:pt idx="24">
                  <c:v>2.67</c:v>
                </c:pt>
                <c:pt idx="25">
                  <c:v>5.57</c:v>
                </c:pt>
                <c:pt idx="26">
                  <c:v>4.74</c:v>
                </c:pt>
                <c:pt idx="27">
                  <c:v>2.54</c:v>
                </c:pt>
                <c:pt idx="28">
                  <c:v>2.1</c:v>
                </c:pt>
                <c:pt idx="29">
                  <c:v>1.4</c:v>
                </c:pt>
                <c:pt idx="30">
                  <c:v>2.48</c:v>
                </c:pt>
                <c:pt idx="31">
                  <c:v>3.4699999999999998</c:v>
                </c:pt>
                <c:pt idx="32">
                  <c:v>12.31</c:v>
                </c:pt>
                <c:pt idx="33">
                  <c:v>4.37</c:v>
                </c:pt>
                <c:pt idx="34">
                  <c:v>3.55</c:v>
                </c:pt>
                <c:pt idx="35">
                  <c:v>1.42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8.129999999999999</c:v>
                </c:pt>
                <c:pt idx="40">
                  <c:v>4.34</c:v>
                </c:pt>
                <c:pt idx="41">
                  <c:v>10.549999999999999</c:v>
                </c:pt>
                <c:pt idx="42">
                  <c:v>14.739999999999998</c:v>
                </c:pt>
                <c:pt idx="43">
                  <c:v>7.0499999999999989</c:v>
                </c:pt>
                <c:pt idx="44">
                  <c:v>1.69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26.23</c:v>
                </c:pt>
                <c:pt idx="48">
                  <c:v>10.67</c:v>
                </c:pt>
                <c:pt idx="49">
                  <c:v>9.1900000000000013</c:v>
                </c:pt>
                <c:pt idx="50">
                  <c:v>6.6599999999999993</c:v>
                </c:pt>
                <c:pt idx="51">
                  <c:v>4.9399999999999995</c:v>
                </c:pt>
                <c:pt idx="52">
                  <c:v>3.3200000000000003</c:v>
                </c:pt>
                <c:pt idx="53">
                  <c:v>3.4000000000000004</c:v>
                </c:pt>
                <c:pt idx="54">
                  <c:v>4.43</c:v>
                </c:pt>
                <c:pt idx="55">
                  <c:v>6.5600000000000005</c:v>
                </c:pt>
                <c:pt idx="56">
                  <c:v>4.83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6.3500000000000005</c:v>
                </c:pt>
                <c:pt idx="62">
                  <c:v>11.79</c:v>
                </c:pt>
                <c:pt idx="63">
                  <c:v>11.36</c:v>
                </c:pt>
                <c:pt idx="64">
                  <c:v>8.07</c:v>
                </c:pt>
                <c:pt idx="65">
                  <c:v>14.459999999999999</c:v>
                </c:pt>
                <c:pt idx="66">
                  <c:v>19.61</c:v>
                </c:pt>
                <c:pt idx="67">
                  <c:v>18.03</c:v>
                </c:pt>
                <c:pt idx="68">
                  <c:v>9.3500000000000014</c:v>
                </c:pt>
                <c:pt idx="69">
                  <c:v>0.47</c:v>
                </c:pt>
                <c:pt idx="70">
                  <c:v>0.99</c:v>
                </c:pt>
                <c:pt idx="71">
                  <c:v>0.99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B3A-41EF-A932-DDCDD7E22C21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2263079847114601"/>
                  <c:y val="3.8844280978035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hillslope_morph!$AB$3:$AB$74</c:f>
              <c:numCache>
                <c:formatCode>General</c:formatCode>
                <c:ptCount val="72"/>
                <c:pt idx="0">
                  <c:v>1.28</c:v>
                </c:pt>
                <c:pt idx="1">
                  <c:v>1.28</c:v>
                </c:pt>
                <c:pt idx="2">
                  <c:v>1.79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0.95</c:v>
                </c:pt>
                <c:pt idx="9">
                  <c:v>0.61</c:v>
                </c:pt>
                <c:pt idx="10">
                  <c:v>0.62</c:v>
                </c:pt>
                <c:pt idx="11">
                  <c:v>0.62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1.37</c:v>
                </c:pt>
                <c:pt idx="23">
                  <c:v>1.37</c:v>
                </c:pt>
                <c:pt idx="24">
                  <c:v>1.65</c:v>
                </c:pt>
                <c:pt idx="25">
                  <c:v>1.65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1.48</c:v>
                </c:pt>
                <c:pt idx="34">
                  <c:v>1.1299999999999999</c:v>
                </c:pt>
                <c:pt idx="35">
                  <c:v>1.1299999999999999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2.0699999999999998</c:v>
                </c:pt>
                <c:pt idx="41">
                  <c:v>3.66</c:v>
                </c:pt>
                <c:pt idx="42">
                  <c:v>3.66</c:v>
                </c:pt>
                <c:pt idx="43">
                  <c:v>2.97</c:v>
                </c:pt>
                <c:pt idx="44">
                  <c:v>1.1000000000000001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15.73</c:v>
                </c:pt>
                <c:pt idx="48">
                  <c:v>5.2</c:v>
                </c:pt>
                <c:pt idx="49">
                  <c:v>2.75</c:v>
                </c:pt>
                <c:pt idx="50">
                  <c:v>2.5499999999999998</c:v>
                </c:pt>
                <c:pt idx="51">
                  <c:v>2.5499999999999998</c:v>
                </c:pt>
                <c:pt idx="52">
                  <c:v>1.32</c:v>
                </c:pt>
                <c:pt idx="53">
                  <c:v>2.08</c:v>
                </c:pt>
                <c:pt idx="54">
                  <c:v>2.35</c:v>
                </c:pt>
                <c:pt idx="55">
                  <c:v>2.35</c:v>
                </c:pt>
                <c:pt idx="56">
                  <c:v>1.63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2.29</c:v>
                </c:pt>
                <c:pt idx="62">
                  <c:v>3.61</c:v>
                </c:pt>
                <c:pt idx="63">
                  <c:v>3.61</c:v>
                </c:pt>
                <c:pt idx="64">
                  <c:v>2.39</c:v>
                </c:pt>
                <c:pt idx="65">
                  <c:v>7.14</c:v>
                </c:pt>
                <c:pt idx="66">
                  <c:v>7.14</c:v>
                </c:pt>
                <c:pt idx="67">
                  <c:v>4.03</c:v>
                </c:pt>
                <c:pt idx="68">
                  <c:v>2.79</c:v>
                </c:pt>
                <c:pt idx="69">
                  <c:v>0.47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3A-41EF-A932-DDCDD7E22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B3A-41EF-A932-DDCDD7E22C21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40m window, mean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5396690441624553"/>
                  <c:y val="-3.524814703929447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hillslope_morph!$AH$3:$AH$74</c:f>
              <c:numCache>
                <c:formatCode>General</c:formatCode>
                <c:ptCount val="72"/>
                <c:pt idx="0">
                  <c:v>0.84800000000000009</c:v>
                </c:pt>
                <c:pt idx="1">
                  <c:v>0.9558333333333332</c:v>
                </c:pt>
                <c:pt idx="2">
                  <c:v>1.0650000000000002</c:v>
                </c:pt>
                <c:pt idx="3">
                  <c:v>1.1657142857142857</c:v>
                </c:pt>
                <c:pt idx="4">
                  <c:v>1.3625</c:v>
                </c:pt>
                <c:pt idx="5">
                  <c:v>1.5699999999999998</c:v>
                </c:pt>
                <c:pt idx="6">
                  <c:v>2.0249999999999999</c:v>
                </c:pt>
                <c:pt idx="7">
                  <c:v>1.6024999999999998</c:v>
                </c:pt>
                <c:pt idx="8">
                  <c:v>1.6114285714285714</c:v>
                </c:pt>
                <c:pt idx="9">
                  <c:v>0.48</c:v>
                </c:pt>
                <c:pt idx="10">
                  <c:v>0.52333333333333332</c:v>
                </c:pt>
                <c:pt idx="11">
                  <c:v>0.53499999999999992</c:v>
                </c:pt>
                <c:pt idx="12">
                  <c:v>0.79</c:v>
                </c:pt>
                <c:pt idx="13">
                  <c:v>0.97000000000000008</c:v>
                </c:pt>
                <c:pt idx="14">
                  <c:v>1.085</c:v>
                </c:pt>
                <c:pt idx="15">
                  <c:v>1.085</c:v>
                </c:pt>
                <c:pt idx="16">
                  <c:v>1.03</c:v>
                </c:pt>
                <c:pt idx="17">
                  <c:v>6.36</c:v>
                </c:pt>
                <c:pt idx="18">
                  <c:v>13.73</c:v>
                </c:pt>
                <c:pt idx="19">
                  <c:v>13.73</c:v>
                </c:pt>
                <c:pt idx="20">
                  <c:v>21.1</c:v>
                </c:pt>
                <c:pt idx="21">
                  <c:v>7.8133333333333335</c:v>
                </c:pt>
                <c:pt idx="22">
                  <c:v>7.8133333333333335</c:v>
                </c:pt>
                <c:pt idx="23">
                  <c:v>1.2524999999999999</c:v>
                </c:pt>
                <c:pt idx="24">
                  <c:v>0.98875000000000002</c:v>
                </c:pt>
                <c:pt idx="25">
                  <c:v>0.93111111111111122</c:v>
                </c:pt>
                <c:pt idx="26">
                  <c:v>0.90111111111111108</c:v>
                </c:pt>
                <c:pt idx="27">
                  <c:v>0.76</c:v>
                </c:pt>
                <c:pt idx="28">
                  <c:v>0.78800000000000003</c:v>
                </c:pt>
                <c:pt idx="29">
                  <c:v>0.91600000000000004</c:v>
                </c:pt>
                <c:pt idx="30">
                  <c:v>0.95500000000000007</c:v>
                </c:pt>
                <c:pt idx="31">
                  <c:v>1.1566666666666665</c:v>
                </c:pt>
                <c:pt idx="32">
                  <c:v>1.6044444444444446</c:v>
                </c:pt>
                <c:pt idx="33">
                  <c:v>1.4418181818181817</c:v>
                </c:pt>
                <c:pt idx="34">
                  <c:v>0.82714285714285718</c:v>
                </c:pt>
                <c:pt idx="35">
                  <c:v>0.71</c:v>
                </c:pt>
                <c:pt idx="36">
                  <c:v>0.66333333333333322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2.5999999999999996</c:v>
                </c:pt>
                <c:pt idx="40">
                  <c:v>2.6685714285714286</c:v>
                </c:pt>
                <c:pt idx="41">
                  <c:v>2.12</c:v>
                </c:pt>
                <c:pt idx="42">
                  <c:v>1.9555555555555553</c:v>
                </c:pt>
                <c:pt idx="43">
                  <c:v>2.05375</c:v>
                </c:pt>
                <c:pt idx="44">
                  <c:v>1.6299999999999997</c:v>
                </c:pt>
                <c:pt idx="45">
                  <c:v>0.84499999999999997</c:v>
                </c:pt>
                <c:pt idx="46">
                  <c:v>12.05</c:v>
                </c:pt>
                <c:pt idx="47">
                  <c:v>6.34</c:v>
                </c:pt>
                <c:pt idx="48">
                  <c:v>5.0600000000000005</c:v>
                </c:pt>
                <c:pt idx="49">
                  <c:v>2.475714285714286</c:v>
                </c:pt>
                <c:pt idx="50">
                  <c:v>1.7662500000000003</c:v>
                </c:pt>
                <c:pt idx="51">
                  <c:v>1.4257142857142857</c:v>
                </c:pt>
                <c:pt idx="52">
                  <c:v>1.2349999999999999</c:v>
                </c:pt>
                <c:pt idx="53">
                  <c:v>1.55</c:v>
                </c:pt>
                <c:pt idx="54">
                  <c:v>1.66</c:v>
                </c:pt>
                <c:pt idx="55">
                  <c:v>1.543333333333333</c:v>
                </c:pt>
                <c:pt idx="56">
                  <c:v>1.4360000000000002</c:v>
                </c:pt>
                <c:pt idx="57">
                  <c:v>1.0720000000000001</c:v>
                </c:pt>
                <c:pt idx="58">
                  <c:v>0.57499999999999996</c:v>
                </c:pt>
                <c:pt idx="59">
                  <c:v>0.53</c:v>
                </c:pt>
                <c:pt idx="60">
                  <c:v>0.53</c:v>
                </c:pt>
                <c:pt idx="61">
                  <c:v>1.9485714285714286</c:v>
                </c:pt>
                <c:pt idx="62">
                  <c:v>1.7710000000000001</c:v>
                </c:pt>
                <c:pt idx="63">
                  <c:v>1.5276923076923077</c:v>
                </c:pt>
                <c:pt idx="64">
                  <c:v>1.9861538461538462</c:v>
                </c:pt>
                <c:pt idx="65">
                  <c:v>2.1292307692307695</c:v>
                </c:pt>
                <c:pt idx="66">
                  <c:v>2.3207142857142857</c:v>
                </c:pt>
                <c:pt idx="67">
                  <c:v>2.6327272727272724</c:v>
                </c:pt>
                <c:pt idx="68">
                  <c:v>2.3125</c:v>
                </c:pt>
                <c:pt idx="69">
                  <c:v>1.4771428571428573</c:v>
                </c:pt>
                <c:pt idx="70">
                  <c:v>0.48666666666666664</c:v>
                </c:pt>
                <c:pt idx="71">
                  <c:v>0.495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D7-472D-968A-574FCE7E5EE6}"/>
            </c:ext>
          </c:extLst>
        </c:ser>
        <c:ser>
          <c:idx val="1"/>
          <c:order val="1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37577168264548672"/>
                  <c:y val="0.5606723828982355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hillslope_morph!$AJ$3:$AJ$74</c:f>
              <c:numCache>
                <c:formatCode>General</c:formatCode>
                <c:ptCount val="72"/>
                <c:pt idx="0">
                  <c:v>1.28</c:v>
                </c:pt>
                <c:pt idx="1">
                  <c:v>1.79</c:v>
                </c:pt>
                <c:pt idx="2">
                  <c:v>1.97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3.69</c:v>
                </c:pt>
                <c:pt idx="9">
                  <c:v>0.62</c:v>
                </c:pt>
                <c:pt idx="10">
                  <c:v>0.74</c:v>
                </c:pt>
                <c:pt idx="11">
                  <c:v>0.74</c:v>
                </c:pt>
                <c:pt idx="12">
                  <c:v>1.1399999999999999</c:v>
                </c:pt>
                <c:pt idx="13">
                  <c:v>1.1399999999999999</c:v>
                </c:pt>
                <c:pt idx="14">
                  <c:v>1.1399999999999999</c:v>
                </c:pt>
                <c:pt idx="15">
                  <c:v>1.1399999999999999</c:v>
                </c:pt>
                <c:pt idx="16">
                  <c:v>1.03</c:v>
                </c:pt>
                <c:pt idx="17">
                  <c:v>6.36</c:v>
                </c:pt>
                <c:pt idx="18">
                  <c:v>21.1</c:v>
                </c:pt>
                <c:pt idx="19">
                  <c:v>21.1</c:v>
                </c:pt>
                <c:pt idx="20">
                  <c:v>21.1</c:v>
                </c:pt>
                <c:pt idx="21">
                  <c:v>21.1</c:v>
                </c:pt>
                <c:pt idx="22">
                  <c:v>21.1</c:v>
                </c:pt>
                <c:pt idx="23">
                  <c:v>1.65</c:v>
                </c:pt>
                <c:pt idx="24">
                  <c:v>1.65</c:v>
                </c:pt>
                <c:pt idx="25">
                  <c:v>1.65</c:v>
                </c:pt>
                <c:pt idx="26">
                  <c:v>1.65</c:v>
                </c:pt>
                <c:pt idx="27">
                  <c:v>1.05</c:v>
                </c:pt>
                <c:pt idx="28">
                  <c:v>1.05</c:v>
                </c:pt>
                <c:pt idx="29">
                  <c:v>1.28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6.47</c:v>
                </c:pt>
                <c:pt idx="34">
                  <c:v>1.48</c:v>
                </c:pt>
                <c:pt idx="35">
                  <c:v>1.1299999999999999</c:v>
                </c:pt>
                <c:pt idx="36">
                  <c:v>1.1299999999999999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6.06</c:v>
                </c:pt>
                <c:pt idx="41">
                  <c:v>3.66</c:v>
                </c:pt>
                <c:pt idx="42">
                  <c:v>3.66</c:v>
                </c:pt>
                <c:pt idx="43">
                  <c:v>3.66</c:v>
                </c:pt>
                <c:pt idx="44">
                  <c:v>2.97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15.73</c:v>
                </c:pt>
                <c:pt idx="48">
                  <c:v>15.73</c:v>
                </c:pt>
                <c:pt idx="49">
                  <c:v>5.2</c:v>
                </c:pt>
                <c:pt idx="50">
                  <c:v>2.75</c:v>
                </c:pt>
                <c:pt idx="51">
                  <c:v>2.5499999999999998</c:v>
                </c:pt>
                <c:pt idx="52">
                  <c:v>2.5499999999999998</c:v>
                </c:pt>
                <c:pt idx="53">
                  <c:v>2.35</c:v>
                </c:pt>
                <c:pt idx="54">
                  <c:v>2.35</c:v>
                </c:pt>
                <c:pt idx="55">
                  <c:v>2.35</c:v>
                </c:pt>
                <c:pt idx="56">
                  <c:v>2.35</c:v>
                </c:pt>
                <c:pt idx="57">
                  <c:v>1.63</c:v>
                </c:pt>
                <c:pt idx="58">
                  <c:v>0.62</c:v>
                </c:pt>
                <c:pt idx="59">
                  <c:v>0.53</c:v>
                </c:pt>
                <c:pt idx="60">
                  <c:v>0.53</c:v>
                </c:pt>
                <c:pt idx="61">
                  <c:v>3.61</c:v>
                </c:pt>
                <c:pt idx="62">
                  <c:v>3.61</c:v>
                </c:pt>
                <c:pt idx="63">
                  <c:v>3.61</c:v>
                </c:pt>
                <c:pt idx="64">
                  <c:v>7.14</c:v>
                </c:pt>
                <c:pt idx="65">
                  <c:v>7.14</c:v>
                </c:pt>
                <c:pt idx="66">
                  <c:v>7.14</c:v>
                </c:pt>
                <c:pt idx="67">
                  <c:v>7.14</c:v>
                </c:pt>
                <c:pt idx="68">
                  <c:v>4.03</c:v>
                </c:pt>
                <c:pt idx="69">
                  <c:v>2.79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D7-472D-968A-574FCE7E5EE6}"/>
            </c:ext>
          </c:extLst>
        </c:ser>
        <c:ser>
          <c:idx val="2"/>
          <c:order val="2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5314530623904321"/>
                  <c:y val="3.68925744380351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hillslope_morph!$AM$3:$AM$74</c:f>
              <c:numCache>
                <c:formatCode>General</c:formatCode>
                <c:ptCount val="72"/>
                <c:pt idx="0">
                  <c:v>8.48</c:v>
                </c:pt>
                <c:pt idx="1">
                  <c:v>11.469999999999999</c:v>
                </c:pt>
                <c:pt idx="2">
                  <c:v>12.780000000000001</c:v>
                </c:pt>
                <c:pt idx="3">
                  <c:v>8.16</c:v>
                </c:pt>
                <c:pt idx="4">
                  <c:v>5.45</c:v>
                </c:pt>
                <c:pt idx="5">
                  <c:v>6.2799999999999994</c:v>
                </c:pt>
                <c:pt idx="6">
                  <c:v>16.2</c:v>
                </c:pt>
                <c:pt idx="7">
                  <c:v>12.819999999999999</c:v>
                </c:pt>
                <c:pt idx="8">
                  <c:v>11.28</c:v>
                </c:pt>
                <c:pt idx="9">
                  <c:v>2.4</c:v>
                </c:pt>
                <c:pt idx="10">
                  <c:v>3.1399999999999997</c:v>
                </c:pt>
                <c:pt idx="11">
                  <c:v>2.1399999999999997</c:v>
                </c:pt>
                <c:pt idx="12">
                  <c:v>3.95</c:v>
                </c:pt>
                <c:pt idx="13">
                  <c:v>2.91</c:v>
                </c:pt>
                <c:pt idx="14">
                  <c:v>2.17</c:v>
                </c:pt>
                <c:pt idx="15">
                  <c:v>2.17</c:v>
                </c:pt>
                <c:pt idx="16">
                  <c:v>1.03</c:v>
                </c:pt>
                <c:pt idx="17">
                  <c:v>6.36</c:v>
                </c:pt>
                <c:pt idx="18">
                  <c:v>27.46</c:v>
                </c:pt>
                <c:pt idx="19">
                  <c:v>27.46</c:v>
                </c:pt>
                <c:pt idx="20">
                  <c:v>21.1</c:v>
                </c:pt>
                <c:pt idx="21">
                  <c:v>23.44</c:v>
                </c:pt>
                <c:pt idx="22">
                  <c:v>23.44</c:v>
                </c:pt>
                <c:pt idx="23">
                  <c:v>5.01</c:v>
                </c:pt>
                <c:pt idx="24">
                  <c:v>7.91</c:v>
                </c:pt>
                <c:pt idx="25">
                  <c:v>8.3800000000000008</c:v>
                </c:pt>
                <c:pt idx="26">
                  <c:v>8.11</c:v>
                </c:pt>
                <c:pt idx="27">
                  <c:v>6.84</c:v>
                </c:pt>
                <c:pt idx="28">
                  <c:v>3.94</c:v>
                </c:pt>
                <c:pt idx="29">
                  <c:v>4.58</c:v>
                </c:pt>
                <c:pt idx="30">
                  <c:v>3.8200000000000003</c:v>
                </c:pt>
                <c:pt idx="31">
                  <c:v>3.4699999999999998</c:v>
                </c:pt>
                <c:pt idx="32">
                  <c:v>14.440000000000001</c:v>
                </c:pt>
                <c:pt idx="33">
                  <c:v>15.86</c:v>
                </c:pt>
                <c:pt idx="34">
                  <c:v>5.79</c:v>
                </c:pt>
                <c:pt idx="35">
                  <c:v>3.55</c:v>
                </c:pt>
                <c:pt idx="36">
                  <c:v>1.9899999999999998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10.399999999999999</c:v>
                </c:pt>
                <c:pt idx="40">
                  <c:v>18.68</c:v>
                </c:pt>
                <c:pt idx="41">
                  <c:v>19.080000000000002</c:v>
                </c:pt>
                <c:pt idx="42">
                  <c:v>17.599999999999998</c:v>
                </c:pt>
                <c:pt idx="43">
                  <c:v>16.43</c:v>
                </c:pt>
                <c:pt idx="44">
                  <c:v>8.1499999999999986</c:v>
                </c:pt>
                <c:pt idx="45">
                  <c:v>1.69</c:v>
                </c:pt>
                <c:pt idx="46">
                  <c:v>12.05</c:v>
                </c:pt>
                <c:pt idx="47">
                  <c:v>31.7</c:v>
                </c:pt>
                <c:pt idx="48">
                  <c:v>35.42</c:v>
                </c:pt>
                <c:pt idx="49">
                  <c:v>17.330000000000002</c:v>
                </c:pt>
                <c:pt idx="50">
                  <c:v>14.130000000000003</c:v>
                </c:pt>
                <c:pt idx="51">
                  <c:v>9.98</c:v>
                </c:pt>
                <c:pt idx="52">
                  <c:v>4.9399999999999995</c:v>
                </c:pt>
                <c:pt idx="53">
                  <c:v>7.75</c:v>
                </c:pt>
                <c:pt idx="54">
                  <c:v>9.9599999999999991</c:v>
                </c:pt>
                <c:pt idx="55">
                  <c:v>9.259999999999998</c:v>
                </c:pt>
                <c:pt idx="56">
                  <c:v>7.1800000000000006</c:v>
                </c:pt>
                <c:pt idx="57">
                  <c:v>5.36</c:v>
                </c:pt>
                <c:pt idx="58">
                  <c:v>1.1499999999999999</c:v>
                </c:pt>
                <c:pt idx="59">
                  <c:v>0.53</c:v>
                </c:pt>
                <c:pt idx="60">
                  <c:v>0.53</c:v>
                </c:pt>
                <c:pt idx="61">
                  <c:v>13.64</c:v>
                </c:pt>
                <c:pt idx="62">
                  <c:v>17.71</c:v>
                </c:pt>
                <c:pt idx="63">
                  <c:v>19.86</c:v>
                </c:pt>
                <c:pt idx="64">
                  <c:v>25.82</c:v>
                </c:pt>
                <c:pt idx="65">
                  <c:v>27.680000000000003</c:v>
                </c:pt>
                <c:pt idx="66">
                  <c:v>32.49</c:v>
                </c:pt>
                <c:pt idx="67">
                  <c:v>28.959999999999997</c:v>
                </c:pt>
                <c:pt idx="68">
                  <c:v>18.5</c:v>
                </c:pt>
                <c:pt idx="69">
                  <c:v>10.340000000000002</c:v>
                </c:pt>
                <c:pt idx="70">
                  <c:v>1.46</c:v>
                </c:pt>
                <c:pt idx="71">
                  <c:v>0.99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D7-472D-968A-574FCE7E5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3274351"/>
        <c:axId val="1933281839"/>
      </c:scatterChart>
      <c:valAx>
        <c:axId val="1933274351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281839"/>
        <c:crosses val="autoZero"/>
        <c:crossBetween val="midCat"/>
      </c:valAx>
      <c:valAx>
        <c:axId val="1933281839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2743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2934788633697525"/>
                  <c:y val="-2.834030608100209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</c:numRef>
          </c:xVal>
          <c:yVal>
            <c:numRef>
              <c:f>hillslope_morph!$M$3:$M$7</c:f>
              <c:numCache>
                <c:formatCode>General</c:formatCode>
                <c:ptCount val="5"/>
                <c:pt idx="0">
                  <c:v>1.0547499999999999</c:v>
                </c:pt>
                <c:pt idx="1">
                  <c:v>-1.6250000000000143E-2</c:v>
                </c:pt>
                <c:pt idx="2">
                  <c:v>5.700000000000003E-2</c:v>
                </c:pt>
                <c:pt idx="3">
                  <c:v>-0.62024999999999997</c:v>
                </c:pt>
                <c:pt idx="4">
                  <c:v>-0.99849999999999994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BB0-43EE-8812-85D578A1A7BC}"/>
            </c:ext>
          </c:extLst>
        </c:ser>
        <c:ser>
          <c:idx val="1"/>
          <c:order val="1"/>
          <c:tx>
            <c:v>3.2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1350129851882008"/>
                  <c:y val="5.118058283549949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hillslope_morph!$D$8:$D$19</c:f>
              <c:numCache>
                <c:formatCode>General</c:formatCode>
                <c:ptCount val="12"/>
                <c:pt idx="0">
                  <c:v>19.670000000000002</c:v>
                </c:pt>
                <c:pt idx="1">
                  <c:v>39.71</c:v>
                </c:pt>
                <c:pt idx="2">
                  <c:v>59.81</c:v>
                </c:pt>
                <c:pt idx="3">
                  <c:v>80</c:v>
                </c:pt>
                <c:pt idx="4">
                  <c:v>99.9</c:v>
                </c:pt>
                <c:pt idx="5">
                  <c:v>119.7</c:v>
                </c:pt>
                <c:pt idx="6">
                  <c:v>139.66</c:v>
                </c:pt>
                <c:pt idx="7">
                  <c:v>159.83000000000001</c:v>
                </c:pt>
                <c:pt idx="8">
                  <c:v>180.39</c:v>
                </c:pt>
                <c:pt idx="9">
                  <c:v>200.35</c:v>
                </c:pt>
                <c:pt idx="10">
                  <c:v>220.55</c:v>
                </c:pt>
                <c:pt idx="11">
                  <c:v>240.69</c:v>
                </c:pt>
              </c:numCache>
            </c:numRef>
          </c:xVal>
          <c:yVal>
            <c:numRef>
              <c:f>hillslope_morph!$M$8:$M$19</c:f>
              <c:numCache>
                <c:formatCode>General</c:formatCode>
                <c:ptCount val="12"/>
                <c:pt idx="0">
                  <c:v>-0.17925000000000005</c:v>
                </c:pt>
                <c:pt idx="1">
                  <c:v>0.44174999999999998</c:v>
                </c:pt>
                <c:pt idx="2">
                  <c:v>-0.87650000000000006</c:v>
                </c:pt>
                <c:pt idx="3">
                  <c:v>-0.81074999999999997</c:v>
                </c:pt>
                <c:pt idx="4">
                  <c:v>0.88424999999999998</c:v>
                </c:pt>
                <c:pt idx="5">
                  <c:v>-4.5000000000000019E-2</c:v>
                </c:pt>
                <c:pt idx="6">
                  <c:v>-1.7504999999999999</c:v>
                </c:pt>
                <c:pt idx="7">
                  <c:v>1.9712500000000002</c:v>
                </c:pt>
                <c:pt idx="8">
                  <c:v>1.5847500000000001</c:v>
                </c:pt>
                <c:pt idx="9">
                  <c:v>-0.37200000000000022</c:v>
                </c:pt>
                <c:pt idx="10">
                  <c:v>-0.80249999999999999</c:v>
                </c:pt>
                <c:pt idx="11">
                  <c:v>-1.1632499999999999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9BB0-43EE-8812-85D578A1A7BC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626125827864563"/>
                  <c:y val="-1.886938952215461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hillslope_morph!$D$20:$D$34</c:f>
              <c:numCache>
                <c:formatCode>General</c:formatCode>
                <c:ptCount val="15"/>
                <c:pt idx="0">
                  <c:v>19.440000000000001</c:v>
                </c:pt>
                <c:pt idx="1">
                  <c:v>39.479999999999997</c:v>
                </c:pt>
                <c:pt idx="2">
                  <c:v>59.49</c:v>
                </c:pt>
                <c:pt idx="3">
                  <c:v>79.489999999999995</c:v>
                </c:pt>
                <c:pt idx="4">
                  <c:v>99.49</c:v>
                </c:pt>
                <c:pt idx="5">
                  <c:v>119.49</c:v>
                </c:pt>
                <c:pt idx="6">
                  <c:v>139.49</c:v>
                </c:pt>
                <c:pt idx="7">
                  <c:v>159.49</c:v>
                </c:pt>
                <c:pt idx="8">
                  <c:v>179.51</c:v>
                </c:pt>
                <c:pt idx="9">
                  <c:v>199.49</c:v>
                </c:pt>
                <c:pt idx="10">
                  <c:v>219.51</c:v>
                </c:pt>
                <c:pt idx="11">
                  <c:v>239.5</c:v>
                </c:pt>
                <c:pt idx="12">
                  <c:v>259.51</c:v>
                </c:pt>
                <c:pt idx="13">
                  <c:v>279.61</c:v>
                </c:pt>
                <c:pt idx="14">
                  <c:v>299.70999999999998</c:v>
                </c:pt>
              </c:numCache>
            </c:numRef>
          </c:xVal>
          <c:yVal>
            <c:numRef>
              <c:f>hillslope_morph!$M$20:$M$34</c:f>
              <c:numCache>
                <c:formatCode>General</c:formatCode>
                <c:ptCount val="15"/>
                <c:pt idx="0">
                  <c:v>1.19</c:v>
                </c:pt>
                <c:pt idx="1">
                  <c:v>-1.0784999999999998</c:v>
                </c:pt>
                <c:pt idx="2">
                  <c:v>0.76249999999999996</c:v>
                </c:pt>
                <c:pt idx="3">
                  <c:v>0.63375000000000004</c:v>
                </c:pt>
                <c:pt idx="4">
                  <c:v>-0.74099999999999999</c:v>
                </c:pt>
                <c:pt idx="5">
                  <c:v>-0.51525000000000021</c:v>
                </c:pt>
                <c:pt idx="6">
                  <c:v>2.0032500000000004</c:v>
                </c:pt>
                <c:pt idx="7">
                  <c:v>-0.33449999999999991</c:v>
                </c:pt>
                <c:pt idx="8">
                  <c:v>-2.55375</c:v>
                </c:pt>
                <c:pt idx="9">
                  <c:v>-0.84375</c:v>
                </c:pt>
                <c:pt idx="10">
                  <c:v>-0.41274999999999995</c:v>
                </c:pt>
                <c:pt idx="11">
                  <c:v>0.30824999999999997</c:v>
                </c:pt>
                <c:pt idx="12">
                  <c:v>0.5874999999999998</c:v>
                </c:pt>
                <c:pt idx="13">
                  <c:v>1.8374999999999999</c:v>
                </c:pt>
                <c:pt idx="14">
                  <c:v>-1.0067499999999998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9BB0-43EE-8812-85D578A1A7BC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259249641484256"/>
                  <c:y val="-9.308655288357707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</c:numRef>
          </c:xVal>
          <c:yVal>
            <c:numRef>
              <c:f>hillslope_morph!$M$35:$M$41</c:f>
              <c:numCache>
                <c:formatCode>General</c:formatCode>
                <c:ptCount val="7"/>
                <c:pt idx="0">
                  <c:v>0.24474999999999997</c:v>
                </c:pt>
                <c:pt idx="1">
                  <c:v>-0.76824999999999999</c:v>
                </c:pt>
                <c:pt idx="2">
                  <c:v>-0.66099999999999992</c:v>
                </c:pt>
                <c:pt idx="3">
                  <c:v>1.3465</c:v>
                </c:pt>
                <c:pt idx="4">
                  <c:v>0.11974999999999998</c:v>
                </c:pt>
                <c:pt idx="5">
                  <c:v>-1.3697499999999998</c:v>
                </c:pt>
                <c:pt idx="6">
                  <c:v>0.22999999999999998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9BB0-43EE-8812-85D578A1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607291901273153"/>
                        <c:y val="6.645110728763409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hillslope_morph!$M$42:$M$48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0.67575000000000007</c:v>
                      </c:pt>
                      <c:pt idx="1">
                        <c:v>0.28149999999999997</c:v>
                      </c:pt>
                      <c:pt idx="2">
                        <c:v>0.27349999999999997</c:v>
                      </c:pt>
                      <c:pt idx="3">
                        <c:v>0.97150000000000003</c:v>
                      </c:pt>
                      <c:pt idx="4">
                        <c:v>-1.2422499999999999</c:v>
                      </c:pt>
                      <c:pt idx="5">
                        <c:v>-1.0699999999999998</c:v>
                      </c:pt>
                      <c:pt idx="6">
                        <c:v>-9.9750000000000047E-2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9BB0-43EE-8812-85D578A1A7BC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BB0-43EE-8812-85D578A1A7BC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6062866151746805"/>
                        <c:y val="5.2571315449888557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hillslope_morph!$M$50:$M$63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1.70825</c:v>
                      </c:pt>
                      <c:pt idx="1">
                        <c:v>-2.2750000000000093E-2</c:v>
                      </c:pt>
                      <c:pt idx="2">
                        <c:v>-1.1877499999999999</c:v>
                      </c:pt>
                      <c:pt idx="3">
                        <c:v>-0.56325000000000003</c:v>
                      </c:pt>
                      <c:pt idx="4">
                        <c:v>0.86274999999999991</c:v>
                      </c:pt>
                      <c:pt idx="5">
                        <c:v>0.71074999999999999</c:v>
                      </c:pt>
                      <c:pt idx="6">
                        <c:v>-0.71699999999999997</c:v>
                      </c:pt>
                      <c:pt idx="7">
                        <c:v>-1.073</c:v>
                      </c:pt>
                      <c:pt idx="8">
                        <c:v>-8.9999999999999941E-2</c:v>
                      </c:pt>
                      <c:pt idx="9">
                        <c:v>0.5222500000000001</c:v>
                      </c:pt>
                      <c:pt idx="10">
                        <c:v>0.255</c:v>
                      </c:pt>
                      <c:pt idx="11">
                        <c:v>-0.4835000000000001</c:v>
                      </c:pt>
                      <c:pt idx="12">
                        <c:v>-0.65949999999999998</c:v>
                      </c:pt>
                      <c:pt idx="13">
                        <c:v>-0.29574999999999996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BB0-43EE-8812-85D578A1A7BC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6281649686676117"/>
                        <c:y val="-1.1236215930864584E-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hillslope_morph!$M$64:$M$74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-1.5100000000000002</c:v>
                      </c:pt>
                      <c:pt idx="1">
                        <c:v>-0.70000000000000007</c:v>
                      </c:pt>
                      <c:pt idx="2">
                        <c:v>0.14699999999999996</c:v>
                      </c:pt>
                      <c:pt idx="3">
                        <c:v>-0.14149999999999999</c:v>
                      </c:pt>
                      <c:pt idx="4">
                        <c:v>0.69625000000000004</c:v>
                      </c:pt>
                      <c:pt idx="5">
                        <c:v>0.39374999999999999</c:v>
                      </c:pt>
                      <c:pt idx="6">
                        <c:v>0.17025000000000007</c:v>
                      </c:pt>
                      <c:pt idx="7">
                        <c:v>-0.39349999999999996</c:v>
                      </c:pt>
                      <c:pt idx="8">
                        <c:v>-1.0252500000000002</c:v>
                      </c:pt>
                      <c:pt idx="9">
                        <c:v>0.18225</c:v>
                      </c:pt>
                      <c:pt idx="10">
                        <c:v>9.7750000000000004E-2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BB0-43EE-8812-85D578A1A7BC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80450275963907"/>
          <c:y val="0.13963112959502916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095910433070866"/>
                  <c:y val="-0.198134389643012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hillslope_morph!$M$42:$M$48</c:f>
              <c:numCache>
                <c:formatCode>General</c:formatCode>
                <c:ptCount val="7"/>
                <c:pt idx="0">
                  <c:v>0.67575000000000007</c:v>
                </c:pt>
                <c:pt idx="1">
                  <c:v>0.28149999999999997</c:v>
                </c:pt>
                <c:pt idx="2">
                  <c:v>0.27349999999999997</c:v>
                </c:pt>
                <c:pt idx="3">
                  <c:v>0.97150000000000003</c:v>
                </c:pt>
                <c:pt idx="4">
                  <c:v>-1.2422499999999999</c:v>
                </c:pt>
                <c:pt idx="5">
                  <c:v>-1.0699999999999998</c:v>
                </c:pt>
                <c:pt idx="6">
                  <c:v>-9.9750000000000047E-2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A-44AE-99BA-6376A9805A22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916395104077336"/>
                  <c:y val="-2.85795846516164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hillslope_morph!$M$50:$M$63</c:f>
              <c:numCache>
                <c:formatCode>General</c:formatCode>
                <c:ptCount val="14"/>
                <c:pt idx="0">
                  <c:v>1.70825</c:v>
                </c:pt>
                <c:pt idx="1">
                  <c:v>-2.2750000000000093E-2</c:v>
                </c:pt>
                <c:pt idx="2">
                  <c:v>-1.1877499999999999</c:v>
                </c:pt>
                <c:pt idx="3">
                  <c:v>-0.56325000000000003</c:v>
                </c:pt>
                <c:pt idx="4">
                  <c:v>0.86274999999999991</c:v>
                </c:pt>
                <c:pt idx="5">
                  <c:v>0.71074999999999999</c:v>
                </c:pt>
                <c:pt idx="6">
                  <c:v>-0.71699999999999997</c:v>
                </c:pt>
                <c:pt idx="7">
                  <c:v>-1.073</c:v>
                </c:pt>
                <c:pt idx="8">
                  <c:v>-8.9999999999999941E-2</c:v>
                </c:pt>
                <c:pt idx="9">
                  <c:v>0.5222500000000001</c:v>
                </c:pt>
                <c:pt idx="10">
                  <c:v>0.255</c:v>
                </c:pt>
                <c:pt idx="11">
                  <c:v>-0.4835000000000001</c:v>
                </c:pt>
                <c:pt idx="12">
                  <c:v>-0.65949999999999998</c:v>
                </c:pt>
                <c:pt idx="13">
                  <c:v>-0.29574999999999996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5A-44AE-99BA-6376A9805A22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9268937007874024"/>
                  <c:y val="0.1785078015554804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hillslope_morph!$M$64:$M$74</c:f>
              <c:numCache>
                <c:formatCode>General</c:formatCode>
                <c:ptCount val="11"/>
                <c:pt idx="0">
                  <c:v>-1.5100000000000002</c:v>
                </c:pt>
                <c:pt idx="1">
                  <c:v>-0.70000000000000007</c:v>
                </c:pt>
                <c:pt idx="2">
                  <c:v>0.14699999999999996</c:v>
                </c:pt>
                <c:pt idx="3">
                  <c:v>-0.14149999999999999</c:v>
                </c:pt>
                <c:pt idx="4">
                  <c:v>0.69625000000000004</c:v>
                </c:pt>
                <c:pt idx="5">
                  <c:v>0.39374999999999999</c:v>
                </c:pt>
                <c:pt idx="6">
                  <c:v>0.17025000000000007</c:v>
                </c:pt>
                <c:pt idx="7">
                  <c:v>-0.39349999999999996</c:v>
                </c:pt>
                <c:pt idx="8">
                  <c:v>-1.0252500000000002</c:v>
                </c:pt>
                <c:pt idx="9">
                  <c:v>0.18225</c:v>
                </c:pt>
                <c:pt idx="10">
                  <c:v>9.7750000000000004E-2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65A-44AE-99BA-6376A9805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423310538687883"/>
                        <c:y val="-0.16305186544933417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1.0547499999999999</c:v>
                      </c:pt>
                      <c:pt idx="1">
                        <c:v>-1.6250000000000143E-2</c:v>
                      </c:pt>
                      <c:pt idx="2">
                        <c:v>5.700000000000003E-2</c:v>
                      </c:pt>
                      <c:pt idx="3">
                        <c:v>-0.62024999999999997</c:v>
                      </c:pt>
                      <c:pt idx="4">
                        <c:v>-0.99849999999999994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365A-44AE-99BA-6376A9805A2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hillslope_morph!$M$8:$M$19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-0.17925000000000005</c:v>
                      </c:pt>
                      <c:pt idx="1">
                        <c:v>0.44174999999999998</c:v>
                      </c:pt>
                      <c:pt idx="2">
                        <c:v>-0.87650000000000006</c:v>
                      </c:pt>
                      <c:pt idx="3">
                        <c:v>-0.81074999999999997</c:v>
                      </c:pt>
                      <c:pt idx="4">
                        <c:v>0.88424999999999998</c:v>
                      </c:pt>
                      <c:pt idx="5">
                        <c:v>-4.5000000000000019E-2</c:v>
                      </c:pt>
                      <c:pt idx="6">
                        <c:v>-1.7504999999999999</c:v>
                      </c:pt>
                      <c:pt idx="7">
                        <c:v>1.9712500000000002</c:v>
                      </c:pt>
                      <c:pt idx="8">
                        <c:v>18.110999999999997</c:v>
                      </c:pt>
                      <c:pt idx="9">
                        <c:v>18.0505</c:v>
                      </c:pt>
                      <c:pt idx="10">
                        <c:v>-17.328749999999999</c:v>
                      </c:pt>
                      <c:pt idx="11">
                        <c:v>-19.585750000000001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65A-44AE-99BA-6376A9805A2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0167581740173918"/>
                        <c:y val="5.572500523324155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hillslope_morph!$M$20:$M$34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1.19</c:v>
                      </c:pt>
                      <c:pt idx="1">
                        <c:v>-1.0784999999999998</c:v>
                      </c:pt>
                      <c:pt idx="2">
                        <c:v>0.76249999999999996</c:v>
                      </c:pt>
                      <c:pt idx="3">
                        <c:v>0.63375000000000004</c:v>
                      </c:pt>
                      <c:pt idx="4">
                        <c:v>-0.74099999999999999</c:v>
                      </c:pt>
                      <c:pt idx="5">
                        <c:v>-0.51525000000000021</c:v>
                      </c:pt>
                      <c:pt idx="6">
                        <c:v>2.0032500000000004</c:v>
                      </c:pt>
                      <c:pt idx="7">
                        <c:v>-0.33449999999999991</c:v>
                      </c:pt>
                      <c:pt idx="8">
                        <c:v>-2.55375</c:v>
                      </c:pt>
                      <c:pt idx="9">
                        <c:v>-0.84375</c:v>
                      </c:pt>
                      <c:pt idx="10">
                        <c:v>-0.41274999999999995</c:v>
                      </c:pt>
                      <c:pt idx="11">
                        <c:v>0.30824999999999997</c:v>
                      </c:pt>
                      <c:pt idx="12">
                        <c:v>0.5874999999999998</c:v>
                      </c:pt>
                      <c:pt idx="13">
                        <c:v>1.8374999999999999</c:v>
                      </c:pt>
                      <c:pt idx="14">
                        <c:v>-1.0067499999999998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65A-44AE-99BA-6376A9805A2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6579718245031485"/>
                        <c:y val="0.1306112426130781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hillslope_morph!$M$35:$M$41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0.24474999999999997</c:v>
                      </c:pt>
                      <c:pt idx="1">
                        <c:v>-0.76824999999999999</c:v>
                      </c:pt>
                      <c:pt idx="2">
                        <c:v>-0.66099999999999992</c:v>
                      </c:pt>
                      <c:pt idx="3">
                        <c:v>1.3465</c:v>
                      </c:pt>
                      <c:pt idx="4">
                        <c:v>0.11974999999999998</c:v>
                      </c:pt>
                      <c:pt idx="5">
                        <c:v>-1.3697499999999998</c:v>
                      </c:pt>
                      <c:pt idx="6">
                        <c:v>0.22999999999999998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65A-44AE-99BA-6376A9805A2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365A-44AE-99BA-6376A9805A22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C77A-BC7A-41FC-BC54-1CD46555234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86C0A-992F-4D4A-9CE2-5A66DF41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7105-BB19-7586-E76C-AED6A412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5A99-6B39-A21D-9A8C-C42E5C0A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A4F-B7FE-9899-17D6-BDD97BC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DD9-7DC0-99FE-9347-F7418B5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69F1-AF67-B9B8-1860-D1D3E54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6C-4127-CA6A-BC80-EB23D23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83BEE-B8DA-634A-3F6C-2FF42154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A40C-81E4-2969-7792-10557EA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9C6-19EA-FE1C-DDDC-914483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5027-5DD5-D64A-2D36-13AA7C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F194-3E1F-5FF0-4A62-A4350A6B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0C47-8990-AFF6-CF3F-1655B719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ECD6-5680-9F76-4B24-470FE19B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179-39F9-23C4-096D-67C76BE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34C6-1A69-AB2B-E2B9-5EFD16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86D-A205-3A8D-4397-00E16CA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4200-4EC2-6AA5-6C2C-57A461D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952-EB8B-AAC5-25F5-B38516D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C863-7409-CD35-3CB1-DA94EEA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009-D182-394E-A276-CB9BAE3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8104-DCBA-9ECF-7DB5-FE7B7DF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A18-B0F4-E96D-D41B-63FB926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B3A8-98C8-D968-68E4-3F9A95F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55E-26A8-3770-02F9-7A92CA9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4DE-5EC0-830E-74CF-578237A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D8A-D90C-E4BC-0C5E-C910921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A94-0630-3C0B-B6BC-B830A4A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324A-0CF7-D100-B789-F20D50D4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7401-B0BA-7335-66AF-34DC2EA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C95-7132-FC2E-5735-3847F67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3FBF-EF41-BA78-5DDE-7517FF8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0CB-EB16-926B-6AAC-2CFD201F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0AB0-9A09-0213-8F39-768B3E68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F8BB-CB5F-68FF-FA74-A3CDC24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655E-C987-2430-7E35-8187924B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25C3-1FD1-7AD0-98DF-CF6D899C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462E-1B41-9031-E40A-80F86D6E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1511C-8251-CD82-D1A0-9E51459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2378F-350D-F1EE-6847-C5E36A9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CD4-CA0A-3BB5-8A36-17B59E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2D30D-2EB7-9BFD-3E25-7C0D0EC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A5CD-5631-85BC-940B-AB87CCBF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1FF7-4EAA-3EFB-1DFD-60DB362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638C-B59A-3F96-90C3-429DAF0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F240-12A9-DF85-B341-80524A9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90965-5D29-ADF9-25DF-DD727A1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672-08EC-65F8-74E9-31CD719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1DFA-B183-F539-A3BA-80FE915E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FB1C-E511-92FD-6CDD-9ACA8972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4895-E104-D759-6CCF-80EB9F3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5EBA-911D-9310-B1D7-ADB6E2B2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2031-09D6-7E0E-2EB9-34CAA92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BD0-DD12-2E28-7348-D7C1018F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F7BF-5E3F-71CB-1FDF-AE6DBC1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79B-D621-3514-B359-9F0DA69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8E27-B10D-B0A1-42C7-A241C10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2583-A525-6189-B081-F4922E8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AD48-DE8B-EFA5-5220-63E422A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10B1-43E5-4AA7-AE68-57D304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679-FA00-0F58-3DEA-C663DA3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62D-CD9B-EAB2-612A-10917D9D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15C6-21B4-441D-8F6F-D1EAF0972C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9BB-0CCE-EAEB-7064-6C973942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B79-5944-7959-71A5-88DF4EBF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35BAB2-34F9-F06C-1B8E-5E5CD7C1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292772"/>
              </p:ext>
            </p:extLst>
          </p:nvPr>
        </p:nvGraphicFramePr>
        <p:xfrm>
          <a:off x="990600" y="561975"/>
          <a:ext cx="10591800" cy="60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426083"/>
              </p:ext>
            </p:extLst>
          </p:nvPr>
        </p:nvGraphicFramePr>
        <p:xfrm>
          <a:off x="1459523" y="152400"/>
          <a:ext cx="9272954" cy="651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87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971670"/>
              </p:ext>
            </p:extLst>
          </p:nvPr>
        </p:nvGraphicFramePr>
        <p:xfrm>
          <a:off x="1016000" y="323850"/>
          <a:ext cx="10160000" cy="621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44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781433"/>
              </p:ext>
            </p:extLst>
          </p:nvPr>
        </p:nvGraphicFramePr>
        <p:xfrm>
          <a:off x="1459523" y="66675"/>
          <a:ext cx="9272954" cy="658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57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/>
        </p:nvGraphicFramePr>
        <p:xfrm>
          <a:off x="1378437" y="973992"/>
          <a:ext cx="9435125" cy="491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6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8095"/>
              </p:ext>
            </p:extLst>
          </p:nvPr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79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368210"/>
              </p:ext>
            </p:extLst>
          </p:nvPr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9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56CFB-05C8-431E-A641-BDE2E15F2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775153"/>
              </p:ext>
            </p:extLst>
          </p:nvPr>
        </p:nvGraphicFramePr>
        <p:xfrm>
          <a:off x="807427" y="327758"/>
          <a:ext cx="10577146" cy="62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372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56CFB-05C8-431E-A641-BDE2E15F27C6}"/>
              </a:ext>
            </a:extLst>
          </p:cNvPr>
          <p:cNvGraphicFramePr>
            <a:graphicFrameLocks/>
          </p:cNvGraphicFramePr>
          <p:nvPr/>
        </p:nvGraphicFramePr>
        <p:xfrm>
          <a:off x="807427" y="327758"/>
          <a:ext cx="10577146" cy="62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4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/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63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/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5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3A6045B-9F0A-3924-7C45-0D7EC313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07"/>
            <a:ext cx="5448300" cy="6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9FE291-8806-CD4E-C272-0D8421E3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71525"/>
            <a:ext cx="1132007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C16A28-3348-1E82-9E29-1F8BFBB6C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24604"/>
              </p:ext>
            </p:extLst>
          </p:nvPr>
        </p:nvGraphicFramePr>
        <p:xfrm>
          <a:off x="5746412" y="0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88181A-E90F-45E9-BA99-D921D7BD3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53649"/>
              </p:ext>
            </p:extLst>
          </p:nvPr>
        </p:nvGraphicFramePr>
        <p:xfrm>
          <a:off x="0" y="2895601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8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C53B79-81E7-4ECA-A7E0-05666AF5A0CF}"/>
              </a:ext>
            </a:extLst>
          </p:cNvPr>
          <p:cNvGraphicFramePr>
            <a:graphicFrameLocks/>
          </p:cNvGraphicFramePr>
          <p:nvPr/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0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CE73A-C091-4A32-A8F6-3C4DEBE53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305346"/>
              </p:ext>
            </p:extLst>
          </p:nvPr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7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6AC066-BABF-223C-9814-189804386FCB}"/>
              </a:ext>
            </a:extLst>
          </p:cNvPr>
          <p:cNvGraphicFramePr>
            <a:graphicFrameLocks/>
          </p:cNvGraphicFramePr>
          <p:nvPr/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79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2F8A0B-BEAD-0BBF-4760-0ACB1049D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586796"/>
              </p:ext>
            </p:extLst>
          </p:nvPr>
        </p:nvGraphicFramePr>
        <p:xfrm>
          <a:off x="1343025" y="142875"/>
          <a:ext cx="9715500" cy="659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682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41020-DC66-57DF-338B-E5C9AF3B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30" y="163547"/>
            <a:ext cx="6690940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183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14</cp:revision>
  <dcterms:created xsi:type="dcterms:W3CDTF">2022-07-14T20:25:59Z</dcterms:created>
  <dcterms:modified xsi:type="dcterms:W3CDTF">2022-09-08T22:25:23Z</dcterms:modified>
</cp:coreProperties>
</file>