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80" r:id="rId6"/>
    <p:sldId id="281" r:id="rId7"/>
    <p:sldId id="284" r:id="rId8"/>
    <p:sldId id="282" r:id="rId9"/>
    <p:sldId id="285" r:id="rId10"/>
    <p:sldId id="290" r:id="rId11"/>
    <p:sldId id="283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flood_project\data\chi_vs_sed_size_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\Documents\flood_project\climate\noaa_estimat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\Documents\flood_project\climate\noaa_estimat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HS_project\data\MASTER_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D90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1063677674619032E-2"/>
                  <c:y val="0.1555838861677723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'D50-ksn'!$B$2:$I$2</c:f>
              <c:numCache>
                <c:formatCode>General</c:formatCode>
                <c:ptCount val="8"/>
                <c:pt idx="0">
                  <c:v>474.05996705833724</c:v>
                </c:pt>
                <c:pt idx="1">
                  <c:v>571.32109231095205</c:v>
                </c:pt>
                <c:pt idx="2">
                  <c:v>1673.1550481102436</c:v>
                </c:pt>
                <c:pt idx="3">
                  <c:v>1665.7903487689593</c:v>
                </c:pt>
                <c:pt idx="4" formatCode="0.0">
                  <c:v>487.1</c:v>
                </c:pt>
                <c:pt idx="5">
                  <c:v>924.53948951473865</c:v>
                </c:pt>
                <c:pt idx="6">
                  <c:v>259.4468177123203</c:v>
                </c:pt>
              </c:numCache>
            </c:numRef>
          </c:xVal>
          <c:yVal>
            <c:numRef>
              <c:f>'D50-ksn'!$B$8:$I$8</c:f>
              <c:numCache>
                <c:formatCode>General</c:formatCode>
                <c:ptCount val="8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43-43C7-9618-C2CB4E456ED3}"/>
            </c:ext>
          </c:extLst>
        </c:ser>
        <c:ser>
          <c:idx val="1"/>
          <c:order val="1"/>
          <c:tx>
            <c:v>D84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'D50-ksn'!$B$3:$H$3</c:f>
              <c:numCache>
                <c:formatCode>General</c:formatCode>
                <c:ptCount val="7"/>
                <c:pt idx="0">
                  <c:v>377.63947934944144</c:v>
                </c:pt>
                <c:pt idx="1">
                  <c:v>469.89600257405681</c:v>
                </c:pt>
                <c:pt idx="2">
                  <c:v>1415.7109558461329</c:v>
                </c:pt>
                <c:pt idx="4" formatCode="0.0">
                  <c:v>390.1</c:v>
                </c:pt>
                <c:pt idx="5">
                  <c:v>687.52531289068031</c:v>
                </c:pt>
                <c:pt idx="6">
                  <c:v>209.64933278281262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243-43C7-9618-C2CB4E456ED3}"/>
            </c:ext>
          </c:extLst>
        </c:ser>
        <c:ser>
          <c:idx val="2"/>
          <c:order val="2"/>
          <c:tx>
            <c:v>D50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7015635405648916E-2"/>
                  <c:y val="4.265091863517060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'D50-ksn'!$B$4:$H$4</c:f>
              <c:numCache>
                <c:formatCode>General</c:formatCode>
                <c:ptCount val="7"/>
                <c:pt idx="0">
                  <c:v>198.00281020336416</c:v>
                </c:pt>
                <c:pt idx="1">
                  <c:v>256.61885915970078</c:v>
                </c:pt>
                <c:pt idx="2">
                  <c:v>850.07263091425239</c:v>
                </c:pt>
                <c:pt idx="4" formatCode="0.0">
                  <c:v>213.4</c:v>
                </c:pt>
                <c:pt idx="5">
                  <c:v>363.00745077680978</c:v>
                </c:pt>
                <c:pt idx="6">
                  <c:v>197.1340204903743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243-43C7-9618-C2CB4E456ED3}"/>
            </c:ext>
          </c:extLst>
        </c:ser>
        <c:ser>
          <c:idx val="3"/>
          <c:order val="3"/>
          <c:tx>
            <c:v>D16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2732454154823484E-2"/>
                  <c:y val="1.640419947506561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'D50-ksn'!$B$5:$H$5</c:f>
              <c:numCache>
                <c:formatCode>General</c:formatCode>
                <c:ptCount val="7"/>
                <c:pt idx="0">
                  <c:v>132.42279873815161</c:v>
                </c:pt>
                <c:pt idx="1">
                  <c:v>183.42015519126639</c:v>
                </c:pt>
                <c:pt idx="2">
                  <c:v>572.70582144105799</c:v>
                </c:pt>
                <c:pt idx="4" formatCode="0.0">
                  <c:v>135.16899785956994</c:v>
                </c:pt>
                <c:pt idx="5">
                  <c:v>256.53742295392158</c:v>
                </c:pt>
                <c:pt idx="6">
                  <c:v>223.61749454989044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243-43C7-9618-C2CB4E456ED3}"/>
            </c:ext>
          </c:extLst>
        </c:ser>
        <c:ser>
          <c:idx val="4"/>
          <c:order val="4"/>
          <c:tx>
            <c:v>D10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3.3622613720047587E-2"/>
                  <c:y val="9.884332281808622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'D50-ksn'!$B$6:$H$6</c:f>
              <c:numCache>
                <c:formatCode>General</c:formatCode>
                <c:ptCount val="7"/>
                <c:pt idx="0">
                  <c:v>123.07707176109511</c:v>
                </c:pt>
                <c:pt idx="1">
                  <c:v>174.82671071172081</c:v>
                </c:pt>
                <c:pt idx="2">
                  <c:v>525.9804697242206</c:v>
                </c:pt>
                <c:pt idx="3">
                  <c:v>522.1801363088058</c:v>
                </c:pt>
                <c:pt idx="4" formatCode="0.0">
                  <c:v>124.20206553821464</c:v>
                </c:pt>
                <c:pt idx="5">
                  <c:v>242.10077400943081</c:v>
                </c:pt>
                <c:pt idx="6">
                  <c:v>220.0857152626414</c:v>
                </c:pt>
              </c:numCache>
            </c:numRef>
          </c:xVal>
          <c:yVal>
            <c:numRef>
              <c:f>'D50-ksn'!$B$8:$H$8</c:f>
              <c:numCache>
                <c:formatCode>General</c:formatCode>
                <c:ptCount val="7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4">
                  <c:v>26</c:v>
                </c:pt>
                <c:pt idx="5">
                  <c:v>59.2</c:v>
                </c:pt>
                <c:pt idx="6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243-43C7-9618-C2CB4E456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500527"/>
        <c:axId val="1826501359"/>
      </c:scatterChart>
      <c:valAx>
        <c:axId val="182650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Sediment</a:t>
                </a:r>
                <a:r>
                  <a:rPr lang="en-US" baseline="0" dirty="0"/>
                  <a:t> Diameter (mm)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1359"/>
        <c:crosses val="autoZero"/>
        <c:crossBetween val="midCat"/>
      </c:valAx>
      <c:valAx>
        <c:axId val="1826501359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Channel Steepness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1yr RI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All_Depth_English_PDS!$B$15:$B$24</c:f>
              <c:numCache>
                <c:formatCode>General</c:formatCode>
                <c:ptCount val="10"/>
                <c:pt idx="0">
                  <c:v>8.2804000000000002</c:v>
                </c:pt>
                <c:pt idx="1">
                  <c:v>12.5984</c:v>
                </c:pt>
                <c:pt idx="2">
                  <c:v>15.620999999999999</c:v>
                </c:pt>
                <c:pt idx="3">
                  <c:v>21.031199999999998</c:v>
                </c:pt>
                <c:pt idx="4">
                  <c:v>26.161999999999999</c:v>
                </c:pt>
                <c:pt idx="5">
                  <c:v>29.463999999999995</c:v>
                </c:pt>
                <c:pt idx="6">
                  <c:v>31.75</c:v>
                </c:pt>
                <c:pt idx="7">
                  <c:v>36.321999999999996</c:v>
                </c:pt>
                <c:pt idx="8">
                  <c:v>41.655999999999992</c:v>
                </c:pt>
                <c:pt idx="9">
                  <c:v>46.228000000000002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64-4CDF-9C7F-9F8DB7345DBC}"/>
            </c:ext>
          </c:extLst>
        </c:ser>
        <c:ser>
          <c:idx val="2"/>
          <c:order val="1"/>
          <c:tx>
            <c:v>2yr RI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All_Depth_English_PDS!$C$15:$C$24</c:f>
              <c:numCache>
                <c:formatCode>General</c:formatCode>
                <c:ptCount val="10"/>
                <c:pt idx="0">
                  <c:v>10.7188</c:v>
                </c:pt>
                <c:pt idx="1">
                  <c:v>16.306799999999999</c:v>
                </c:pt>
                <c:pt idx="2">
                  <c:v>20.218399999999999</c:v>
                </c:pt>
                <c:pt idx="3">
                  <c:v>27.178000000000001</c:v>
                </c:pt>
                <c:pt idx="4">
                  <c:v>33.781999999999996</c:v>
                </c:pt>
                <c:pt idx="5">
                  <c:v>38.353999999999999</c:v>
                </c:pt>
                <c:pt idx="6">
                  <c:v>41.148000000000003</c:v>
                </c:pt>
                <c:pt idx="7">
                  <c:v>46.735999999999997</c:v>
                </c:pt>
                <c:pt idx="8">
                  <c:v>53.339999999999996</c:v>
                </c:pt>
                <c:pt idx="9">
                  <c:v>59.69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64-4CDF-9C7F-9F8DB7345DBC}"/>
            </c:ext>
          </c:extLst>
        </c:ser>
        <c:ser>
          <c:idx val="3"/>
          <c:order val="2"/>
          <c:tx>
            <c:v>5yr RI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All_Depth_English_PDS!$D$15:$D$24</c:f>
              <c:numCache>
                <c:formatCode>General</c:formatCode>
                <c:ptCount val="10"/>
                <c:pt idx="0">
                  <c:v>14.300199999999998</c:v>
                </c:pt>
                <c:pt idx="1">
                  <c:v>21.793199999999999</c:v>
                </c:pt>
                <c:pt idx="2">
                  <c:v>26.923999999999999</c:v>
                </c:pt>
                <c:pt idx="3">
                  <c:v>36.321999999999996</c:v>
                </c:pt>
                <c:pt idx="4">
                  <c:v>44.957999999999998</c:v>
                </c:pt>
                <c:pt idx="5">
                  <c:v>52.069999999999993</c:v>
                </c:pt>
                <c:pt idx="6">
                  <c:v>55.625999999999998</c:v>
                </c:pt>
                <c:pt idx="7">
                  <c:v>62.483999999999995</c:v>
                </c:pt>
                <c:pt idx="8">
                  <c:v>70.866</c:v>
                </c:pt>
                <c:pt idx="9">
                  <c:v>78.739999999999995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64-4CDF-9C7F-9F8DB7345DBC}"/>
            </c:ext>
          </c:extLst>
        </c:ser>
        <c:ser>
          <c:idx val="4"/>
          <c:order val="3"/>
          <c:tx>
            <c:v>10yr RI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All_Depth_English_PDS!$E$15:$E$24</c:f>
              <c:numCache>
                <c:formatCode>General</c:formatCode>
                <c:ptCount val="10"/>
                <c:pt idx="0">
                  <c:v>17.043399999999998</c:v>
                </c:pt>
                <c:pt idx="1">
                  <c:v>25.907999999999998</c:v>
                </c:pt>
                <c:pt idx="2">
                  <c:v>32.257999999999996</c:v>
                </c:pt>
                <c:pt idx="3">
                  <c:v>43.433999999999997</c:v>
                </c:pt>
                <c:pt idx="4">
                  <c:v>53.593999999999994</c:v>
                </c:pt>
                <c:pt idx="5">
                  <c:v>62.738</c:v>
                </c:pt>
                <c:pt idx="6">
                  <c:v>67.055999999999997</c:v>
                </c:pt>
                <c:pt idx="7">
                  <c:v>74.930000000000007</c:v>
                </c:pt>
                <c:pt idx="8">
                  <c:v>85.09</c:v>
                </c:pt>
                <c:pt idx="9">
                  <c:v>93.98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64-4CDF-9C7F-9F8DB7345DBC}"/>
            </c:ext>
          </c:extLst>
        </c:ser>
        <c:ser>
          <c:idx val="5"/>
          <c:order val="4"/>
          <c:tx>
            <c:v>25yr RI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All_Depth_English_PDS!$F$15:$F$24</c:f>
              <c:numCache>
                <c:formatCode>General</c:formatCode>
                <c:ptCount val="10"/>
                <c:pt idx="0">
                  <c:v>20.726399999999998</c:v>
                </c:pt>
                <c:pt idx="1">
                  <c:v>31.495999999999999</c:v>
                </c:pt>
                <c:pt idx="2">
                  <c:v>39.116</c:v>
                </c:pt>
                <c:pt idx="3">
                  <c:v>52.577999999999996</c:v>
                </c:pt>
                <c:pt idx="4">
                  <c:v>65.024000000000001</c:v>
                </c:pt>
                <c:pt idx="5">
                  <c:v>77.469999999999985</c:v>
                </c:pt>
                <c:pt idx="6">
                  <c:v>82.803999999999988</c:v>
                </c:pt>
                <c:pt idx="7">
                  <c:v>92.456000000000003</c:v>
                </c:pt>
                <c:pt idx="8">
                  <c:v>104.648</c:v>
                </c:pt>
                <c:pt idx="9">
                  <c:v>115.062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64-4CDF-9C7F-9F8DB7345DBC}"/>
            </c:ext>
          </c:extLst>
        </c:ser>
        <c:ser>
          <c:idx val="6"/>
          <c:order val="5"/>
          <c:tx>
            <c:v>50yr RI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All_Depth_English_PDS!$G$15:$G$24</c:f>
              <c:numCache>
                <c:formatCode>General</c:formatCode>
                <c:ptCount val="10"/>
                <c:pt idx="0">
                  <c:v>23.571200000000001</c:v>
                </c:pt>
                <c:pt idx="1">
                  <c:v>35.813999999999993</c:v>
                </c:pt>
                <c:pt idx="2">
                  <c:v>44.449999999999996</c:v>
                </c:pt>
                <c:pt idx="3">
                  <c:v>59.943999999999996</c:v>
                </c:pt>
                <c:pt idx="4">
                  <c:v>74.167999999999992</c:v>
                </c:pt>
                <c:pt idx="5">
                  <c:v>89.153999999999996</c:v>
                </c:pt>
                <c:pt idx="6">
                  <c:v>95.503999999999991</c:v>
                </c:pt>
                <c:pt idx="7">
                  <c:v>106.426</c:v>
                </c:pt>
                <c:pt idx="8">
                  <c:v>120.396</c:v>
                </c:pt>
                <c:pt idx="9">
                  <c:v>131.57199999999997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64-4CDF-9C7F-9F8DB7345DBC}"/>
            </c:ext>
          </c:extLst>
        </c:ser>
        <c:ser>
          <c:idx val="9"/>
          <c:order val="6"/>
          <c:tx>
            <c:v>100yr RI</c:v>
          </c:tx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All_Depth_English_PDS!$H$15:$H$24</c:f>
              <c:numCache>
                <c:formatCode>General</c:formatCode>
                <c:ptCount val="10"/>
                <c:pt idx="0">
                  <c:v>26.669999999999998</c:v>
                </c:pt>
                <c:pt idx="1">
                  <c:v>40.386000000000003</c:v>
                </c:pt>
                <c:pt idx="2">
                  <c:v>50.037999999999997</c:v>
                </c:pt>
                <c:pt idx="3">
                  <c:v>67.563999999999993</c:v>
                </c:pt>
                <c:pt idx="4">
                  <c:v>83.566000000000003</c:v>
                </c:pt>
                <c:pt idx="5">
                  <c:v>101.6</c:v>
                </c:pt>
                <c:pt idx="6">
                  <c:v>108.96599999999999</c:v>
                </c:pt>
                <c:pt idx="7">
                  <c:v>121.41200000000001</c:v>
                </c:pt>
                <c:pt idx="8">
                  <c:v>137.16</c:v>
                </c:pt>
                <c:pt idx="9">
                  <c:v>149.09799999999998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264-4CDF-9C7F-9F8DB7345DBC}"/>
            </c:ext>
          </c:extLst>
        </c:ser>
        <c:ser>
          <c:idx val="7"/>
          <c:order val="7"/>
          <c:tx>
            <c:v>200yr RI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All_Depth_English_PDS!$I$15:$I$24</c:f>
              <c:numCache>
                <c:formatCode>General</c:formatCode>
                <c:ptCount val="10"/>
                <c:pt idx="0">
                  <c:v>29.717999999999996</c:v>
                </c:pt>
                <c:pt idx="1">
                  <c:v>45.211999999999996</c:v>
                </c:pt>
                <c:pt idx="2">
                  <c:v>55.88</c:v>
                </c:pt>
                <c:pt idx="3">
                  <c:v>75.183999999999997</c:v>
                </c:pt>
                <c:pt idx="4">
                  <c:v>93.217999999999989</c:v>
                </c:pt>
                <c:pt idx="5">
                  <c:v>114.80799999999998</c:v>
                </c:pt>
                <c:pt idx="6">
                  <c:v>123.18999999999998</c:v>
                </c:pt>
                <c:pt idx="7">
                  <c:v>137.16</c:v>
                </c:pt>
                <c:pt idx="8">
                  <c:v>154.68599999999998</c:v>
                </c:pt>
                <c:pt idx="9">
                  <c:v>167.386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264-4CDF-9C7F-9F8DB7345DBC}"/>
            </c:ext>
          </c:extLst>
        </c:ser>
        <c:ser>
          <c:idx val="8"/>
          <c:order val="8"/>
          <c:tx>
            <c:v>500yr RI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All_Depth_English_PDS!$J$15:$J$24</c:f>
              <c:numCache>
                <c:formatCode>General</c:formatCode>
                <c:ptCount val="10"/>
                <c:pt idx="0">
                  <c:v>33.781999999999996</c:v>
                </c:pt>
                <c:pt idx="1">
                  <c:v>51.308</c:v>
                </c:pt>
                <c:pt idx="2">
                  <c:v>63.753999999999991</c:v>
                </c:pt>
                <c:pt idx="3">
                  <c:v>85.85199999999999</c:v>
                </c:pt>
                <c:pt idx="4">
                  <c:v>106.17199999999998</c:v>
                </c:pt>
                <c:pt idx="5">
                  <c:v>132.84200000000001</c:v>
                </c:pt>
                <c:pt idx="6">
                  <c:v>142.74799999999999</c:v>
                </c:pt>
                <c:pt idx="7">
                  <c:v>159.00399999999999</c:v>
                </c:pt>
                <c:pt idx="8">
                  <c:v>179.32399999999998</c:v>
                </c:pt>
                <c:pt idx="9">
                  <c:v>192.78599999999997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264-4CDF-9C7F-9F8DB7345DBC}"/>
            </c:ext>
          </c:extLst>
        </c:ser>
        <c:ser>
          <c:idx val="1"/>
          <c:order val="9"/>
          <c:tx>
            <c:v>1000 yr RI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All_Depth_English_PDS!$A$15:$A$24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All_Depth_English_PDS!$K$15:$K$24</c:f>
              <c:numCache>
                <c:formatCode>General</c:formatCode>
                <c:ptCount val="10"/>
                <c:pt idx="0">
                  <c:v>37.083999999999996</c:v>
                </c:pt>
                <c:pt idx="1">
                  <c:v>56.388000000000005</c:v>
                </c:pt>
                <c:pt idx="2">
                  <c:v>69.849999999999994</c:v>
                </c:pt>
                <c:pt idx="3">
                  <c:v>94.233999999999995</c:v>
                </c:pt>
                <c:pt idx="4">
                  <c:v>116.58599999999998</c:v>
                </c:pt>
                <c:pt idx="5">
                  <c:v>147.57399999999998</c:v>
                </c:pt>
                <c:pt idx="6">
                  <c:v>159.00399999999999</c:v>
                </c:pt>
                <c:pt idx="7">
                  <c:v>176.78399999999999</c:v>
                </c:pt>
                <c:pt idx="8">
                  <c:v>199.136</c:v>
                </c:pt>
                <c:pt idx="9">
                  <c:v>213.10599999999999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264-4CDF-9C7F-9F8DB7345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72991"/>
        <c:axId val="594676735"/>
      </c:lineChart>
      <c:catAx>
        <c:axId val="59467299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Storm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h: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6735"/>
        <c:crosses val="autoZero"/>
        <c:auto val="1"/>
        <c:lblAlgn val="ctr"/>
        <c:lblOffset val="100"/>
        <c:noMultiLvlLbl val="0"/>
      </c:catAx>
      <c:valAx>
        <c:axId val="59467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Depth of Rainfall During</a:t>
                </a:r>
                <a:r>
                  <a:rPr lang="en-US" baseline="0"/>
                  <a:t> Storm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2991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All_Depth_English_PDS!$M$15:$M$24</c:f>
              <c:numCache>
                <c:formatCode>General</c:formatCode>
                <c:ptCount val="10"/>
                <c:pt idx="0">
                  <c:v>99.364800000000002</c:v>
                </c:pt>
                <c:pt idx="1">
                  <c:v>75.590400000000002</c:v>
                </c:pt>
                <c:pt idx="2">
                  <c:v>62.483999999999995</c:v>
                </c:pt>
                <c:pt idx="3">
                  <c:v>42.062399999999997</c:v>
                </c:pt>
                <c:pt idx="4">
                  <c:v>26.161999999999999</c:v>
                </c:pt>
                <c:pt idx="5">
                  <c:v>14.731999999999998</c:v>
                </c:pt>
                <c:pt idx="6">
                  <c:v>10.583333333333334</c:v>
                </c:pt>
                <c:pt idx="7">
                  <c:v>6.0536666666666656</c:v>
                </c:pt>
                <c:pt idx="8">
                  <c:v>3.4713333333333325</c:v>
                </c:pt>
                <c:pt idx="9">
                  <c:v>1.9261666666666668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1-4424-8C4E-F5CEC09932A0}"/>
            </c:ext>
          </c:extLst>
        </c:ser>
        <c:ser>
          <c:idx val="2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All_Depth_English_PDS!$N$15:$N$24</c:f>
              <c:numCache>
                <c:formatCode>General</c:formatCode>
                <c:ptCount val="10"/>
                <c:pt idx="0">
                  <c:v>128.62559999999999</c:v>
                </c:pt>
                <c:pt idx="1">
                  <c:v>97.840800000000002</c:v>
                </c:pt>
                <c:pt idx="2">
                  <c:v>80.873599999999996</c:v>
                </c:pt>
                <c:pt idx="3">
                  <c:v>54.356000000000002</c:v>
                </c:pt>
                <c:pt idx="4">
                  <c:v>33.781999999999996</c:v>
                </c:pt>
                <c:pt idx="5">
                  <c:v>19.177</c:v>
                </c:pt>
                <c:pt idx="6">
                  <c:v>13.716000000000001</c:v>
                </c:pt>
                <c:pt idx="7">
                  <c:v>7.7893333333333326</c:v>
                </c:pt>
                <c:pt idx="8">
                  <c:v>4.4449999999999994</c:v>
                </c:pt>
                <c:pt idx="9">
                  <c:v>2.4870833333333331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1-4424-8C4E-F5CEC09932A0}"/>
            </c:ext>
          </c:extLst>
        </c:ser>
        <c:ser>
          <c:idx val="3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All_Depth_English_PDS!$O$15:$O$24</c:f>
              <c:numCache>
                <c:formatCode>General</c:formatCode>
                <c:ptCount val="10"/>
                <c:pt idx="0">
                  <c:v>171.60239999999999</c:v>
                </c:pt>
                <c:pt idx="1">
                  <c:v>130.75919999999999</c:v>
                </c:pt>
                <c:pt idx="2">
                  <c:v>107.696</c:v>
                </c:pt>
                <c:pt idx="3">
                  <c:v>72.643999999999991</c:v>
                </c:pt>
                <c:pt idx="4">
                  <c:v>44.957999999999998</c:v>
                </c:pt>
                <c:pt idx="5">
                  <c:v>26.034999999999997</c:v>
                </c:pt>
                <c:pt idx="6">
                  <c:v>18.541999999999998</c:v>
                </c:pt>
                <c:pt idx="7">
                  <c:v>10.414</c:v>
                </c:pt>
                <c:pt idx="8">
                  <c:v>5.9055</c:v>
                </c:pt>
                <c:pt idx="9">
                  <c:v>3.2808333333333333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51-4424-8C4E-F5CEC09932A0}"/>
            </c:ext>
          </c:extLst>
        </c:ser>
        <c:ser>
          <c:idx val="4"/>
          <c:order val="3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All_Depth_English_PDS!$P$15:$P$24</c:f>
              <c:numCache>
                <c:formatCode>General</c:formatCode>
                <c:ptCount val="10"/>
                <c:pt idx="0">
                  <c:v>204.52079999999998</c:v>
                </c:pt>
                <c:pt idx="1">
                  <c:v>155.44799999999998</c:v>
                </c:pt>
                <c:pt idx="2">
                  <c:v>129.03199999999998</c:v>
                </c:pt>
                <c:pt idx="3">
                  <c:v>86.867999999999995</c:v>
                </c:pt>
                <c:pt idx="4">
                  <c:v>53.593999999999994</c:v>
                </c:pt>
                <c:pt idx="5">
                  <c:v>31.369</c:v>
                </c:pt>
                <c:pt idx="6">
                  <c:v>22.352</c:v>
                </c:pt>
                <c:pt idx="7">
                  <c:v>12.488333333333335</c:v>
                </c:pt>
                <c:pt idx="8">
                  <c:v>7.0908333333333333</c:v>
                </c:pt>
                <c:pt idx="9">
                  <c:v>3.9158333333333335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51-4424-8C4E-F5CEC09932A0}"/>
            </c:ext>
          </c:extLst>
        </c:ser>
        <c:ser>
          <c:idx val="5"/>
          <c:order val="4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All_Depth_English_PDS!$Q$15:$Q$24</c:f>
              <c:numCache>
                <c:formatCode>General</c:formatCode>
                <c:ptCount val="10"/>
                <c:pt idx="0">
                  <c:v>248.71679999999998</c:v>
                </c:pt>
                <c:pt idx="1">
                  <c:v>188.976</c:v>
                </c:pt>
                <c:pt idx="2">
                  <c:v>156.464</c:v>
                </c:pt>
                <c:pt idx="3">
                  <c:v>105.15599999999999</c:v>
                </c:pt>
                <c:pt idx="4">
                  <c:v>65.024000000000001</c:v>
                </c:pt>
                <c:pt idx="5">
                  <c:v>38.734999999999992</c:v>
                </c:pt>
                <c:pt idx="6">
                  <c:v>27.601333333333329</c:v>
                </c:pt>
                <c:pt idx="7">
                  <c:v>15.409333333333334</c:v>
                </c:pt>
                <c:pt idx="8">
                  <c:v>8.7206666666666663</c:v>
                </c:pt>
                <c:pt idx="9">
                  <c:v>4.7942499999999999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51-4424-8C4E-F5CEC09932A0}"/>
            </c:ext>
          </c:extLst>
        </c:ser>
        <c:ser>
          <c:idx val="6"/>
          <c:order val="5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All_Depth_English_PDS!$R$15:$R$24</c:f>
              <c:numCache>
                <c:formatCode>General</c:formatCode>
                <c:ptCount val="10"/>
                <c:pt idx="0">
                  <c:v>282.8544</c:v>
                </c:pt>
                <c:pt idx="1">
                  <c:v>214.88399999999996</c:v>
                </c:pt>
                <c:pt idx="2">
                  <c:v>177.79999999999998</c:v>
                </c:pt>
                <c:pt idx="3">
                  <c:v>119.88799999999999</c:v>
                </c:pt>
                <c:pt idx="4">
                  <c:v>74.167999999999992</c:v>
                </c:pt>
                <c:pt idx="5">
                  <c:v>44.576999999999998</c:v>
                </c:pt>
                <c:pt idx="6">
                  <c:v>31.834666666666664</c:v>
                </c:pt>
                <c:pt idx="7">
                  <c:v>17.737666666666666</c:v>
                </c:pt>
                <c:pt idx="8">
                  <c:v>10.032999999999999</c:v>
                </c:pt>
                <c:pt idx="9">
                  <c:v>5.4821666666666653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51-4424-8C4E-F5CEC09932A0}"/>
            </c:ext>
          </c:extLst>
        </c:ser>
        <c:ser>
          <c:idx val="9"/>
          <c:order val="6"/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All_Depth_English_PDS!$S$15:$S$24</c:f>
              <c:numCache>
                <c:formatCode>General</c:formatCode>
                <c:ptCount val="10"/>
                <c:pt idx="0">
                  <c:v>320.03999999999996</c:v>
                </c:pt>
                <c:pt idx="1">
                  <c:v>242.31600000000003</c:v>
                </c:pt>
                <c:pt idx="2">
                  <c:v>200.15199999999999</c:v>
                </c:pt>
                <c:pt idx="3">
                  <c:v>135.12799999999999</c:v>
                </c:pt>
                <c:pt idx="4">
                  <c:v>83.566000000000003</c:v>
                </c:pt>
                <c:pt idx="5">
                  <c:v>50.8</c:v>
                </c:pt>
                <c:pt idx="6">
                  <c:v>36.321999999999996</c:v>
                </c:pt>
                <c:pt idx="7">
                  <c:v>20.235333333333333</c:v>
                </c:pt>
                <c:pt idx="8">
                  <c:v>11.43</c:v>
                </c:pt>
                <c:pt idx="9">
                  <c:v>6.212416666666666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51-4424-8C4E-F5CEC09932A0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All_Depth_English_PDS!$T$15:$T$24</c:f>
              <c:numCache>
                <c:formatCode>General</c:formatCode>
                <c:ptCount val="10"/>
                <c:pt idx="0">
                  <c:v>356.61599999999999</c:v>
                </c:pt>
                <c:pt idx="1">
                  <c:v>271.27199999999999</c:v>
                </c:pt>
                <c:pt idx="2">
                  <c:v>223.52</c:v>
                </c:pt>
                <c:pt idx="3">
                  <c:v>150.36799999999999</c:v>
                </c:pt>
                <c:pt idx="4">
                  <c:v>93.217999999999989</c:v>
                </c:pt>
                <c:pt idx="5">
                  <c:v>57.403999999999989</c:v>
                </c:pt>
                <c:pt idx="6">
                  <c:v>41.063333333333325</c:v>
                </c:pt>
                <c:pt idx="7">
                  <c:v>22.86</c:v>
                </c:pt>
                <c:pt idx="8">
                  <c:v>12.890499999999998</c:v>
                </c:pt>
                <c:pt idx="9">
                  <c:v>6.9744166666666665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51-4424-8C4E-F5CEC09932A0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All_Depth_English_PDS!$U$15:$U$24</c:f>
              <c:numCache>
                <c:formatCode>General</c:formatCode>
                <c:ptCount val="10"/>
                <c:pt idx="0">
                  <c:v>405.38399999999996</c:v>
                </c:pt>
                <c:pt idx="1">
                  <c:v>307.84800000000001</c:v>
                </c:pt>
                <c:pt idx="2">
                  <c:v>255.01599999999996</c:v>
                </c:pt>
                <c:pt idx="3">
                  <c:v>171.70399999999998</c:v>
                </c:pt>
                <c:pt idx="4">
                  <c:v>106.17199999999998</c:v>
                </c:pt>
                <c:pt idx="5">
                  <c:v>66.421000000000006</c:v>
                </c:pt>
                <c:pt idx="6">
                  <c:v>47.582666666666661</c:v>
                </c:pt>
                <c:pt idx="7">
                  <c:v>26.500666666666664</c:v>
                </c:pt>
                <c:pt idx="8">
                  <c:v>14.943666666666665</c:v>
                </c:pt>
                <c:pt idx="9">
                  <c:v>8.0327499999999983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051-4424-8C4E-F5CEC09932A0}"/>
            </c:ext>
          </c:extLst>
        </c:ser>
        <c:ser>
          <c:idx val="1"/>
          <c:order val="9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All_Depth_English_PDS!$L$15:$L$24</c:f>
              <c:numCache>
                <c:formatCode>[h]:mm:ss;@</c:formatCode>
                <c:ptCount val="10"/>
                <c:pt idx="0">
                  <c:v>3.472222222222222E-3</c:v>
                </c:pt>
                <c:pt idx="1">
                  <c:v>6.9444444444444441E-3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4.1666666666666664E-2</c:v>
                </c:pt>
                <c:pt idx="5">
                  <c:v>8.3333333333333329E-2</c:v>
                </c:pt>
                <c:pt idx="6">
                  <c:v>0.125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</c:numCache>
            </c:numRef>
          </c:cat>
          <c:val>
            <c:numRef>
              <c:f>All_Depth_English_PDS!$V$15:$V$24</c:f>
              <c:numCache>
                <c:formatCode>General</c:formatCode>
                <c:ptCount val="10"/>
                <c:pt idx="0">
                  <c:v>445.00799999999992</c:v>
                </c:pt>
                <c:pt idx="1">
                  <c:v>338.32800000000003</c:v>
                </c:pt>
                <c:pt idx="2">
                  <c:v>279.39999999999998</c:v>
                </c:pt>
                <c:pt idx="3">
                  <c:v>188.46799999999999</c:v>
                </c:pt>
                <c:pt idx="4">
                  <c:v>116.58599999999998</c:v>
                </c:pt>
                <c:pt idx="5">
                  <c:v>73.786999999999992</c:v>
                </c:pt>
                <c:pt idx="6">
                  <c:v>53.001333333333328</c:v>
                </c:pt>
                <c:pt idx="7">
                  <c:v>29.463999999999999</c:v>
                </c:pt>
                <c:pt idx="8">
                  <c:v>16.594666666666665</c:v>
                </c:pt>
                <c:pt idx="9">
                  <c:v>8.8794166666666658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051-4424-8C4E-F5CEC0993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72991"/>
        <c:axId val="594676735"/>
      </c:lineChart>
      <c:catAx>
        <c:axId val="59467299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Storm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h: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6735"/>
        <c:crosses val="autoZero"/>
        <c:auto val="1"/>
        <c:lblAlgn val="ctr"/>
        <c:lblOffset val="100"/>
        <c:noMultiLvlLbl val="0"/>
      </c:catAx>
      <c:valAx>
        <c:axId val="594676735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Storm Intensity (mm/hr)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72991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Total Thickness of Units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1055279923384687"/>
                  <c:y val="4.5901591597086663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hillslope_morph!$AM$3:$AM$74</c:f>
              <c:numCache>
                <c:formatCode>General</c:formatCode>
                <c:ptCount val="72"/>
                <c:pt idx="0">
                  <c:v>8.48</c:v>
                </c:pt>
                <c:pt idx="1">
                  <c:v>11.469999999999999</c:v>
                </c:pt>
                <c:pt idx="2">
                  <c:v>12.780000000000001</c:v>
                </c:pt>
                <c:pt idx="3">
                  <c:v>8.16</c:v>
                </c:pt>
                <c:pt idx="4">
                  <c:v>5.45</c:v>
                </c:pt>
                <c:pt idx="5">
                  <c:v>6.2799999999999994</c:v>
                </c:pt>
                <c:pt idx="6">
                  <c:v>16.2</c:v>
                </c:pt>
                <c:pt idx="7">
                  <c:v>12.819999999999999</c:v>
                </c:pt>
                <c:pt idx="8">
                  <c:v>11.28</c:v>
                </c:pt>
                <c:pt idx="9">
                  <c:v>2.4</c:v>
                </c:pt>
                <c:pt idx="10">
                  <c:v>3.1399999999999997</c:v>
                </c:pt>
                <c:pt idx="11">
                  <c:v>2.1399999999999997</c:v>
                </c:pt>
                <c:pt idx="12">
                  <c:v>3.95</c:v>
                </c:pt>
                <c:pt idx="13">
                  <c:v>2.91</c:v>
                </c:pt>
                <c:pt idx="14">
                  <c:v>2.17</c:v>
                </c:pt>
                <c:pt idx="15">
                  <c:v>2.17</c:v>
                </c:pt>
                <c:pt idx="16">
                  <c:v>1.03</c:v>
                </c:pt>
                <c:pt idx="17">
                  <c:v>6.36</c:v>
                </c:pt>
                <c:pt idx="18">
                  <c:v>27.46</c:v>
                </c:pt>
                <c:pt idx="19">
                  <c:v>27.46</c:v>
                </c:pt>
                <c:pt idx="20">
                  <c:v>21.1</c:v>
                </c:pt>
                <c:pt idx="21">
                  <c:v>23.44</c:v>
                </c:pt>
                <c:pt idx="22">
                  <c:v>23.44</c:v>
                </c:pt>
                <c:pt idx="23">
                  <c:v>5.01</c:v>
                </c:pt>
                <c:pt idx="24">
                  <c:v>7.91</c:v>
                </c:pt>
                <c:pt idx="25">
                  <c:v>8.3800000000000008</c:v>
                </c:pt>
                <c:pt idx="26">
                  <c:v>8.11</c:v>
                </c:pt>
                <c:pt idx="27">
                  <c:v>6.84</c:v>
                </c:pt>
                <c:pt idx="28">
                  <c:v>3.94</c:v>
                </c:pt>
                <c:pt idx="29">
                  <c:v>4.58</c:v>
                </c:pt>
                <c:pt idx="30">
                  <c:v>3.8200000000000003</c:v>
                </c:pt>
                <c:pt idx="31">
                  <c:v>3.4699999999999998</c:v>
                </c:pt>
                <c:pt idx="32">
                  <c:v>14.440000000000001</c:v>
                </c:pt>
                <c:pt idx="33">
                  <c:v>15.86</c:v>
                </c:pt>
                <c:pt idx="34">
                  <c:v>5.79</c:v>
                </c:pt>
                <c:pt idx="35">
                  <c:v>3.55</c:v>
                </c:pt>
                <c:pt idx="36">
                  <c:v>1.9899999999999998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10.399999999999999</c:v>
                </c:pt>
                <c:pt idx="40">
                  <c:v>18.68</c:v>
                </c:pt>
                <c:pt idx="41">
                  <c:v>19.080000000000002</c:v>
                </c:pt>
                <c:pt idx="42">
                  <c:v>17.599999999999998</c:v>
                </c:pt>
                <c:pt idx="43">
                  <c:v>16.43</c:v>
                </c:pt>
                <c:pt idx="44">
                  <c:v>8.1499999999999986</c:v>
                </c:pt>
                <c:pt idx="45">
                  <c:v>1.69</c:v>
                </c:pt>
                <c:pt idx="47">
                  <c:v>31.7</c:v>
                </c:pt>
                <c:pt idx="48">
                  <c:v>35.42</c:v>
                </c:pt>
                <c:pt idx="49">
                  <c:v>17.330000000000002</c:v>
                </c:pt>
                <c:pt idx="50">
                  <c:v>14.130000000000003</c:v>
                </c:pt>
                <c:pt idx="51">
                  <c:v>9.98</c:v>
                </c:pt>
                <c:pt idx="52">
                  <c:v>4.9399999999999995</c:v>
                </c:pt>
                <c:pt idx="53">
                  <c:v>7.75</c:v>
                </c:pt>
                <c:pt idx="54">
                  <c:v>9.9599999999999991</c:v>
                </c:pt>
                <c:pt idx="55">
                  <c:v>9.259999999999998</c:v>
                </c:pt>
                <c:pt idx="56">
                  <c:v>7.1800000000000006</c:v>
                </c:pt>
                <c:pt idx="57">
                  <c:v>5.36</c:v>
                </c:pt>
                <c:pt idx="58">
                  <c:v>1.1499999999999999</c:v>
                </c:pt>
                <c:pt idx="59">
                  <c:v>0.53</c:v>
                </c:pt>
                <c:pt idx="60">
                  <c:v>0.53</c:v>
                </c:pt>
                <c:pt idx="61">
                  <c:v>13.64</c:v>
                </c:pt>
                <c:pt idx="62">
                  <c:v>17.71</c:v>
                </c:pt>
                <c:pt idx="63">
                  <c:v>19.86</c:v>
                </c:pt>
                <c:pt idx="64">
                  <c:v>25.82</c:v>
                </c:pt>
                <c:pt idx="65">
                  <c:v>27.680000000000003</c:v>
                </c:pt>
                <c:pt idx="66">
                  <c:v>32.49</c:v>
                </c:pt>
                <c:pt idx="67">
                  <c:v>28.959999999999997</c:v>
                </c:pt>
                <c:pt idx="68">
                  <c:v>18.5</c:v>
                </c:pt>
                <c:pt idx="69">
                  <c:v>10.340000000000002</c:v>
                </c:pt>
                <c:pt idx="70">
                  <c:v>1.46</c:v>
                </c:pt>
                <c:pt idx="71">
                  <c:v>0.99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2.8249999999997045E-2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955-4234-AA16-769D8028968F}"/>
            </c:ext>
          </c:extLst>
        </c:ser>
        <c:ser>
          <c:idx val="1"/>
          <c:order val="1"/>
          <c:tx>
            <c:v>Mean Thickness of Bedrock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41342906178479871"/>
                  <c:y val="0.6412894614707124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hillslope_morph!$AH$3:$AH$74</c:f>
              <c:numCache>
                <c:formatCode>General</c:formatCode>
                <c:ptCount val="72"/>
                <c:pt idx="0">
                  <c:v>0.84800000000000009</c:v>
                </c:pt>
                <c:pt idx="1">
                  <c:v>0.9558333333333332</c:v>
                </c:pt>
                <c:pt idx="2">
                  <c:v>1.0650000000000002</c:v>
                </c:pt>
                <c:pt idx="3">
                  <c:v>1.1657142857142857</c:v>
                </c:pt>
                <c:pt idx="4">
                  <c:v>1.3625</c:v>
                </c:pt>
                <c:pt idx="5">
                  <c:v>1.5699999999999998</c:v>
                </c:pt>
                <c:pt idx="6">
                  <c:v>2.0249999999999999</c:v>
                </c:pt>
                <c:pt idx="7">
                  <c:v>1.6024999999999998</c:v>
                </c:pt>
                <c:pt idx="8">
                  <c:v>1.6114285714285714</c:v>
                </c:pt>
                <c:pt idx="9">
                  <c:v>0.48</c:v>
                </c:pt>
                <c:pt idx="10">
                  <c:v>0.52333333333333332</c:v>
                </c:pt>
                <c:pt idx="11">
                  <c:v>0.53499999999999992</c:v>
                </c:pt>
                <c:pt idx="12">
                  <c:v>0.79</c:v>
                </c:pt>
                <c:pt idx="13">
                  <c:v>0.97000000000000008</c:v>
                </c:pt>
                <c:pt idx="14">
                  <c:v>1.085</c:v>
                </c:pt>
                <c:pt idx="15">
                  <c:v>1.085</c:v>
                </c:pt>
                <c:pt idx="16">
                  <c:v>1.03</c:v>
                </c:pt>
                <c:pt idx="17">
                  <c:v>6.36</c:v>
                </c:pt>
                <c:pt idx="18">
                  <c:v>13.73</c:v>
                </c:pt>
                <c:pt idx="19">
                  <c:v>13.73</c:v>
                </c:pt>
                <c:pt idx="20">
                  <c:v>21.1</c:v>
                </c:pt>
                <c:pt idx="21">
                  <c:v>7.8133333333333335</c:v>
                </c:pt>
                <c:pt idx="22">
                  <c:v>7.8133333333333335</c:v>
                </c:pt>
                <c:pt idx="23">
                  <c:v>1.2524999999999999</c:v>
                </c:pt>
                <c:pt idx="24">
                  <c:v>0.98875000000000002</c:v>
                </c:pt>
                <c:pt idx="25">
                  <c:v>0.93111111111111122</c:v>
                </c:pt>
                <c:pt idx="26">
                  <c:v>0.90111111111111108</c:v>
                </c:pt>
                <c:pt idx="27">
                  <c:v>0.76</c:v>
                </c:pt>
                <c:pt idx="28">
                  <c:v>0.78800000000000003</c:v>
                </c:pt>
                <c:pt idx="29">
                  <c:v>0.91600000000000004</c:v>
                </c:pt>
                <c:pt idx="30">
                  <c:v>0.95500000000000007</c:v>
                </c:pt>
                <c:pt idx="31">
                  <c:v>1.1566666666666665</c:v>
                </c:pt>
                <c:pt idx="32">
                  <c:v>1.6044444444444446</c:v>
                </c:pt>
                <c:pt idx="33">
                  <c:v>1.4418181818181817</c:v>
                </c:pt>
                <c:pt idx="34">
                  <c:v>0.82714285714285718</c:v>
                </c:pt>
                <c:pt idx="35">
                  <c:v>0.71</c:v>
                </c:pt>
                <c:pt idx="36">
                  <c:v>0.66333333333333322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2.5999999999999996</c:v>
                </c:pt>
                <c:pt idx="40">
                  <c:v>2.6685714285714286</c:v>
                </c:pt>
                <c:pt idx="41">
                  <c:v>2.12</c:v>
                </c:pt>
                <c:pt idx="42">
                  <c:v>1.9555555555555553</c:v>
                </c:pt>
                <c:pt idx="43">
                  <c:v>2.05375</c:v>
                </c:pt>
                <c:pt idx="44">
                  <c:v>1.6299999999999997</c:v>
                </c:pt>
                <c:pt idx="45">
                  <c:v>0.84499999999999997</c:v>
                </c:pt>
                <c:pt idx="47">
                  <c:v>6.34</c:v>
                </c:pt>
                <c:pt idx="48">
                  <c:v>5.0600000000000005</c:v>
                </c:pt>
                <c:pt idx="49">
                  <c:v>2.475714285714286</c:v>
                </c:pt>
                <c:pt idx="50">
                  <c:v>1.7662500000000003</c:v>
                </c:pt>
                <c:pt idx="51">
                  <c:v>1.4257142857142857</c:v>
                </c:pt>
                <c:pt idx="52">
                  <c:v>1.2349999999999999</c:v>
                </c:pt>
                <c:pt idx="53">
                  <c:v>1.55</c:v>
                </c:pt>
                <c:pt idx="54">
                  <c:v>1.66</c:v>
                </c:pt>
                <c:pt idx="55">
                  <c:v>1.543333333333333</c:v>
                </c:pt>
                <c:pt idx="56">
                  <c:v>1.4360000000000002</c:v>
                </c:pt>
                <c:pt idx="57">
                  <c:v>1.0720000000000001</c:v>
                </c:pt>
                <c:pt idx="58">
                  <c:v>0.57499999999999996</c:v>
                </c:pt>
                <c:pt idx="59">
                  <c:v>0.53</c:v>
                </c:pt>
                <c:pt idx="60">
                  <c:v>0.53</c:v>
                </c:pt>
                <c:pt idx="61">
                  <c:v>1.9485714285714286</c:v>
                </c:pt>
                <c:pt idx="62">
                  <c:v>1.7710000000000001</c:v>
                </c:pt>
                <c:pt idx="63">
                  <c:v>1.5276923076923077</c:v>
                </c:pt>
                <c:pt idx="64">
                  <c:v>1.9861538461538462</c:v>
                </c:pt>
                <c:pt idx="65">
                  <c:v>2.1292307692307695</c:v>
                </c:pt>
                <c:pt idx="66">
                  <c:v>2.3207142857142857</c:v>
                </c:pt>
                <c:pt idx="67">
                  <c:v>2.6327272727272724</c:v>
                </c:pt>
                <c:pt idx="68">
                  <c:v>2.3125</c:v>
                </c:pt>
                <c:pt idx="69">
                  <c:v>1.4771428571428573</c:v>
                </c:pt>
                <c:pt idx="70">
                  <c:v>0.48666666666666664</c:v>
                </c:pt>
                <c:pt idx="71">
                  <c:v>0.495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2.8249999999997045E-2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955-4234-AA16-769D8028968F}"/>
            </c:ext>
          </c:extLst>
        </c:ser>
        <c:ser>
          <c:idx val="2"/>
          <c:order val="2"/>
          <c:tx>
            <c:v>Max Bedrock Thickness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1376956948066461"/>
                  <c:y val="-6.2067980830173295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hillslope_morph!$AJ$3:$AJ$74</c:f>
              <c:numCache>
                <c:formatCode>General</c:formatCode>
                <c:ptCount val="72"/>
                <c:pt idx="0">
                  <c:v>1.28</c:v>
                </c:pt>
                <c:pt idx="1">
                  <c:v>1.79</c:v>
                </c:pt>
                <c:pt idx="2">
                  <c:v>1.97</c:v>
                </c:pt>
                <c:pt idx="3">
                  <c:v>1.97</c:v>
                </c:pt>
                <c:pt idx="4">
                  <c:v>1.97</c:v>
                </c:pt>
                <c:pt idx="5">
                  <c:v>2.88</c:v>
                </c:pt>
                <c:pt idx="6">
                  <c:v>3.69</c:v>
                </c:pt>
                <c:pt idx="7">
                  <c:v>3.69</c:v>
                </c:pt>
                <c:pt idx="8">
                  <c:v>3.69</c:v>
                </c:pt>
                <c:pt idx="9">
                  <c:v>0.62</c:v>
                </c:pt>
                <c:pt idx="10">
                  <c:v>0.74</c:v>
                </c:pt>
                <c:pt idx="11">
                  <c:v>0.74</c:v>
                </c:pt>
                <c:pt idx="12">
                  <c:v>1.1399999999999999</c:v>
                </c:pt>
                <c:pt idx="13">
                  <c:v>1.1399999999999999</c:v>
                </c:pt>
                <c:pt idx="14">
                  <c:v>1.1399999999999999</c:v>
                </c:pt>
                <c:pt idx="15">
                  <c:v>1.1399999999999999</c:v>
                </c:pt>
                <c:pt idx="16">
                  <c:v>1.03</c:v>
                </c:pt>
                <c:pt idx="17">
                  <c:v>6.36</c:v>
                </c:pt>
                <c:pt idx="18">
                  <c:v>21.1</c:v>
                </c:pt>
                <c:pt idx="19">
                  <c:v>21.1</c:v>
                </c:pt>
                <c:pt idx="20">
                  <c:v>21.1</c:v>
                </c:pt>
                <c:pt idx="21">
                  <c:v>21.1</c:v>
                </c:pt>
                <c:pt idx="22">
                  <c:v>21.1</c:v>
                </c:pt>
                <c:pt idx="23">
                  <c:v>1.65</c:v>
                </c:pt>
                <c:pt idx="24">
                  <c:v>1.65</c:v>
                </c:pt>
                <c:pt idx="25">
                  <c:v>1.65</c:v>
                </c:pt>
                <c:pt idx="26">
                  <c:v>1.65</c:v>
                </c:pt>
                <c:pt idx="27">
                  <c:v>1.05</c:v>
                </c:pt>
                <c:pt idx="28">
                  <c:v>1.05</c:v>
                </c:pt>
                <c:pt idx="29">
                  <c:v>1.28</c:v>
                </c:pt>
                <c:pt idx="30">
                  <c:v>1.28</c:v>
                </c:pt>
                <c:pt idx="31">
                  <c:v>1.28</c:v>
                </c:pt>
                <c:pt idx="32">
                  <c:v>6.47</c:v>
                </c:pt>
                <c:pt idx="33">
                  <c:v>6.47</c:v>
                </c:pt>
                <c:pt idx="34">
                  <c:v>1.48</c:v>
                </c:pt>
                <c:pt idx="35">
                  <c:v>1.1299999999999999</c:v>
                </c:pt>
                <c:pt idx="36">
                  <c:v>1.1299999999999999</c:v>
                </c:pt>
                <c:pt idx="37">
                  <c:v>0.56999999999999995</c:v>
                </c:pt>
                <c:pt idx="38">
                  <c:v>0.56999999999999995</c:v>
                </c:pt>
                <c:pt idx="39">
                  <c:v>6.06</c:v>
                </c:pt>
                <c:pt idx="40">
                  <c:v>6.06</c:v>
                </c:pt>
                <c:pt idx="41">
                  <c:v>3.66</c:v>
                </c:pt>
                <c:pt idx="42">
                  <c:v>3.66</c:v>
                </c:pt>
                <c:pt idx="43">
                  <c:v>3.66</c:v>
                </c:pt>
                <c:pt idx="44">
                  <c:v>2.97</c:v>
                </c:pt>
                <c:pt idx="45">
                  <c:v>1.1000000000000001</c:v>
                </c:pt>
                <c:pt idx="47">
                  <c:v>15.73</c:v>
                </c:pt>
                <c:pt idx="48">
                  <c:v>15.73</c:v>
                </c:pt>
                <c:pt idx="49">
                  <c:v>5.2</c:v>
                </c:pt>
                <c:pt idx="50">
                  <c:v>2.75</c:v>
                </c:pt>
                <c:pt idx="51">
                  <c:v>2.5499999999999998</c:v>
                </c:pt>
                <c:pt idx="52">
                  <c:v>2.5499999999999998</c:v>
                </c:pt>
                <c:pt idx="53">
                  <c:v>2.35</c:v>
                </c:pt>
                <c:pt idx="54">
                  <c:v>2.35</c:v>
                </c:pt>
                <c:pt idx="55">
                  <c:v>2.35</c:v>
                </c:pt>
                <c:pt idx="56">
                  <c:v>2.35</c:v>
                </c:pt>
                <c:pt idx="57">
                  <c:v>1.63</c:v>
                </c:pt>
                <c:pt idx="58">
                  <c:v>0.62</c:v>
                </c:pt>
                <c:pt idx="59">
                  <c:v>0.53</c:v>
                </c:pt>
                <c:pt idx="60">
                  <c:v>0.53</c:v>
                </c:pt>
                <c:pt idx="61">
                  <c:v>3.61</c:v>
                </c:pt>
                <c:pt idx="62">
                  <c:v>3.61</c:v>
                </c:pt>
                <c:pt idx="63">
                  <c:v>3.61</c:v>
                </c:pt>
                <c:pt idx="64">
                  <c:v>7.14</c:v>
                </c:pt>
                <c:pt idx="65">
                  <c:v>7.14</c:v>
                </c:pt>
                <c:pt idx="66">
                  <c:v>7.14</c:v>
                </c:pt>
                <c:pt idx="67">
                  <c:v>7.14</c:v>
                </c:pt>
                <c:pt idx="68">
                  <c:v>4.03</c:v>
                </c:pt>
                <c:pt idx="69">
                  <c:v>2.79</c:v>
                </c:pt>
                <c:pt idx="70">
                  <c:v>0.51</c:v>
                </c:pt>
                <c:pt idx="71">
                  <c:v>0.51</c:v>
                </c:pt>
              </c:numCache>
            </c:numRef>
          </c:xVal>
          <c:yVal>
            <c:numRef>
              <c:f>hillslope_morph!$K$3:$K$74</c:f>
              <c:numCache>
                <c:formatCode>General</c:formatCode>
                <c:ptCount val="72"/>
                <c:pt idx="0">
                  <c:v>0.27025000000000432</c:v>
                </c:pt>
                <c:pt idx="1">
                  <c:v>0.68775000000000541</c:v>
                </c:pt>
                <c:pt idx="2">
                  <c:v>0.80824999999999814</c:v>
                </c:pt>
                <c:pt idx="3">
                  <c:v>0.66850000000000021</c:v>
                </c:pt>
                <c:pt idx="4">
                  <c:v>0.44225000000000136</c:v>
                </c:pt>
                <c:pt idx="5">
                  <c:v>0.65474999999999572</c:v>
                </c:pt>
                <c:pt idx="6">
                  <c:v>0.69899999999999518</c:v>
                </c:pt>
                <c:pt idx="7">
                  <c:v>0.5347500000000025</c:v>
                </c:pt>
                <c:pt idx="8">
                  <c:v>0.38750000000000001</c:v>
                </c:pt>
                <c:pt idx="9">
                  <c:v>0.16700000000000159</c:v>
                </c:pt>
                <c:pt idx="10">
                  <c:v>0.19300000000000067</c:v>
                </c:pt>
                <c:pt idx="11">
                  <c:v>0.22300000000000181</c:v>
                </c:pt>
                <c:pt idx="12">
                  <c:v>0.24500000000000455</c:v>
                </c:pt>
                <c:pt idx="13">
                  <c:v>0.23100000000000023</c:v>
                </c:pt>
                <c:pt idx="14">
                  <c:v>0.23199999999999932</c:v>
                </c:pt>
                <c:pt idx="15">
                  <c:v>0.28024999999999523</c:v>
                </c:pt>
                <c:pt idx="16">
                  <c:v>0.31424999999999842</c:v>
                </c:pt>
                <c:pt idx="17">
                  <c:v>0.98799999999999955</c:v>
                </c:pt>
                <c:pt idx="18">
                  <c:v>1.3612500000000012</c:v>
                </c:pt>
                <c:pt idx="19">
                  <c:v>1.5235000000000014</c:v>
                </c:pt>
                <c:pt idx="20">
                  <c:v>1.3027499999999974</c:v>
                </c:pt>
                <c:pt idx="21">
                  <c:v>1.0985000000000014</c:v>
                </c:pt>
                <c:pt idx="22">
                  <c:v>0.90500000000000114</c:v>
                </c:pt>
                <c:pt idx="23">
                  <c:v>0.66299999999999959</c:v>
                </c:pt>
                <c:pt idx="24">
                  <c:v>0.73600000000000132</c:v>
                </c:pt>
                <c:pt idx="25">
                  <c:v>0.76800000000000068</c:v>
                </c:pt>
                <c:pt idx="26">
                  <c:v>0.74975000000000025</c:v>
                </c:pt>
                <c:pt idx="27">
                  <c:v>0.73100000000000021</c:v>
                </c:pt>
                <c:pt idx="28">
                  <c:v>0.67300000000000182</c:v>
                </c:pt>
                <c:pt idx="29">
                  <c:v>0.58999999999999775</c:v>
                </c:pt>
                <c:pt idx="30">
                  <c:v>0.5194999999999993</c:v>
                </c:pt>
                <c:pt idx="31">
                  <c:v>0.3402499999999975</c:v>
                </c:pt>
                <c:pt idx="32">
                  <c:v>0.74550000000000405</c:v>
                </c:pt>
                <c:pt idx="33">
                  <c:v>0.91925000000000523</c:v>
                </c:pt>
                <c:pt idx="34">
                  <c:v>0.77425000000000066</c:v>
                </c:pt>
                <c:pt idx="35">
                  <c:v>0.63474999999999682</c:v>
                </c:pt>
                <c:pt idx="36">
                  <c:v>0.47149999999999748</c:v>
                </c:pt>
                <c:pt idx="37">
                  <c:v>0.31399999999999861</c:v>
                </c:pt>
                <c:pt idx="38">
                  <c:v>0.1704999999999984</c:v>
                </c:pt>
                <c:pt idx="39">
                  <c:v>0.81825000000000048</c:v>
                </c:pt>
                <c:pt idx="40">
                  <c:v>1.2572499999999991</c:v>
                </c:pt>
                <c:pt idx="41">
                  <c:v>1.4857499999999959</c:v>
                </c:pt>
                <c:pt idx="42">
                  <c:v>1.3207499999999981</c:v>
                </c:pt>
                <c:pt idx="43">
                  <c:v>1.0562499999999999</c:v>
                </c:pt>
                <c:pt idx="44">
                  <c:v>0.62624999999999886</c:v>
                </c:pt>
                <c:pt idx="45">
                  <c:v>0.3</c:v>
                </c:pt>
                <c:pt idx="47">
                  <c:v>1.2247500000000002</c:v>
                </c:pt>
                <c:pt idx="48">
                  <c:v>1.5172499999999958</c:v>
                </c:pt>
                <c:pt idx="49">
                  <c:v>0.89399999999999979</c:v>
                </c:pt>
                <c:pt idx="50">
                  <c:v>1.1252499999999999</c:v>
                </c:pt>
                <c:pt idx="51">
                  <c:v>1.0707499999999981</c:v>
                </c:pt>
                <c:pt idx="52">
                  <c:v>1.0300000000000011</c:v>
                </c:pt>
                <c:pt idx="53">
                  <c:v>1.2397500000000037</c:v>
                </c:pt>
                <c:pt idx="54">
                  <c:v>0.93725000000000025</c:v>
                </c:pt>
                <c:pt idx="55">
                  <c:v>0.79524999999999868</c:v>
                </c:pt>
                <c:pt idx="56">
                  <c:v>0.63075000000000048</c:v>
                </c:pt>
                <c:pt idx="57">
                  <c:v>0.57149999999999745</c:v>
                </c:pt>
                <c:pt idx="58">
                  <c:v>0.37150000000000316</c:v>
                </c:pt>
                <c:pt idx="59">
                  <c:v>0.27074999999999816</c:v>
                </c:pt>
                <c:pt idx="60">
                  <c:v>2.8249999999997045E-2</c:v>
                </c:pt>
                <c:pt idx="61">
                  <c:v>0.95174999999999843</c:v>
                </c:pt>
                <c:pt idx="62">
                  <c:v>1.277249999999998</c:v>
                </c:pt>
                <c:pt idx="63">
                  <c:v>1.3242500000000006</c:v>
                </c:pt>
                <c:pt idx="64">
                  <c:v>1.3507499999999992</c:v>
                </c:pt>
                <c:pt idx="65">
                  <c:v>1.2632499999999993</c:v>
                </c:pt>
                <c:pt idx="66">
                  <c:v>1.1227500000000021</c:v>
                </c:pt>
                <c:pt idx="67">
                  <c:v>0.94449999999999934</c:v>
                </c:pt>
                <c:pt idx="68">
                  <c:v>0.64799999999999613</c:v>
                </c:pt>
                <c:pt idx="69">
                  <c:v>0.5035000000000025</c:v>
                </c:pt>
                <c:pt idx="70">
                  <c:v>0.43824999999999931</c:v>
                </c:pt>
                <c:pt idx="71">
                  <c:v>0.4774999999999977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955-4234-AA16-769D80289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09472"/>
        <c:axId val="87029856"/>
      </c:scatterChart>
      <c:valAx>
        <c:axId val="8700947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29856"/>
        <c:crosses val="autoZero"/>
        <c:crossBetween val="midCat"/>
      </c:valAx>
      <c:valAx>
        <c:axId val="87029856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 (.)</a:t>
                </a:r>
              </a:p>
            </c:rich>
          </c:tx>
          <c:layout>
            <c:manualLayout>
              <c:xMode val="edge"/>
              <c:yMode val="edge"/>
              <c:x val="5.8848893888263963E-3"/>
              <c:y val="0.3301413170043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09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</a:t>
            </a:r>
            <a:r>
              <a:rPr lang="en-US" baseline="0"/>
              <a:t> Bed Thickness vs Slope of Entire Transect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8261995008505284E-2"/>
                  <c:y val="-4.267332486432278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hillslope_morph!$AN$3:$AN$74</c:f>
              <c:numCache>
                <c:formatCode>General</c:formatCode>
                <c:ptCount val="72"/>
                <c:pt idx="0">
                  <c:v>0.995</c:v>
                </c:pt>
                <c:pt idx="5">
                  <c:v>1.3443750000000001</c:v>
                </c:pt>
                <c:pt idx="17">
                  <c:v>2.3766666666666669</c:v>
                </c:pt>
                <c:pt idx="32">
                  <c:v>1.3691666666666666</c:v>
                </c:pt>
                <c:pt idx="39">
                  <c:v>2.2358333333333333</c:v>
                </c:pt>
                <c:pt idx="47">
                  <c:v>2.708947368421053</c:v>
                </c:pt>
                <c:pt idx="61">
                  <c:v>1.9133333333333331</c:v>
                </c:pt>
              </c:numCache>
            </c:numRef>
          </c:xVal>
          <c:yVal>
            <c:numRef>
              <c:f>hillslope_morph!$AY$3:$AY$74</c:f>
              <c:numCache>
                <c:formatCode>General</c:formatCode>
                <c:ptCount val="72"/>
                <c:pt idx="0">
                  <c:v>0.31789992354090624</c:v>
                </c:pt>
                <c:pt idx="5">
                  <c:v>0.17333249618049001</c:v>
                </c:pt>
                <c:pt idx="17">
                  <c:v>0.44173061326345969</c:v>
                </c:pt>
                <c:pt idx="32">
                  <c:v>0.33746915272826994</c:v>
                </c:pt>
                <c:pt idx="39">
                  <c:v>0.52845986069091611</c:v>
                </c:pt>
                <c:pt idx="47">
                  <c:v>0.40194861611021465</c:v>
                </c:pt>
                <c:pt idx="61">
                  <c:v>0.31697914355447071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E5-45DA-9FA0-CCDCA475B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4195951"/>
        <c:axId val="764198863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sloep vs total thickness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0755425813847277"/>
                        <c:y val="8.6254581472370973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hillslope_morph!$AS$3:$AS$74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13.93</c:v>
                      </c:pt>
                      <c:pt idx="5">
                        <c:v>21.51</c:v>
                      </c:pt>
                      <c:pt idx="17">
                        <c:v>42.78</c:v>
                      </c:pt>
                      <c:pt idx="32">
                        <c:v>16.43</c:v>
                      </c:pt>
                      <c:pt idx="39">
                        <c:v>26.830000000000002</c:v>
                      </c:pt>
                      <c:pt idx="47">
                        <c:v>51.470000000000006</c:v>
                      </c:pt>
                      <c:pt idx="61">
                        <c:v>51.66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hillslope_morph!$AY$3:$AY$74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0.31789992354090624</c:v>
                      </c:pt>
                      <c:pt idx="5">
                        <c:v>0.17333249618049001</c:v>
                      </c:pt>
                      <c:pt idx="17">
                        <c:v>0.44173061326345969</c:v>
                      </c:pt>
                      <c:pt idx="32">
                        <c:v>0.33746915272826994</c:v>
                      </c:pt>
                      <c:pt idx="39">
                        <c:v>0.52845986069091611</c:v>
                      </c:pt>
                      <c:pt idx="47">
                        <c:v>0.40194861611021465</c:v>
                      </c:pt>
                      <c:pt idx="61">
                        <c:v>0.31697914355447071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E3E5-45DA-9FA0-CCDCA475BD11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max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layout>
                      <c:manualLayout>
                        <c:x val="0.17663510461979326"/>
                        <c:y val="-5.650710185116066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hillslope_morph!$AP$3:$AP$74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1.97</c:v>
                      </c:pt>
                      <c:pt idx="5">
                        <c:v>3.69</c:v>
                      </c:pt>
                      <c:pt idx="17">
                        <c:v>21.1</c:v>
                      </c:pt>
                      <c:pt idx="32">
                        <c:v>6.47</c:v>
                      </c:pt>
                      <c:pt idx="39">
                        <c:v>6.06</c:v>
                      </c:pt>
                      <c:pt idx="47">
                        <c:v>15.73</c:v>
                      </c:pt>
                      <c:pt idx="61">
                        <c:v>7.14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hillslope_morph!$AY$3:$AY$74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0.31789992354090624</c:v>
                      </c:pt>
                      <c:pt idx="5">
                        <c:v>0.17333249618049001</c:v>
                      </c:pt>
                      <c:pt idx="17">
                        <c:v>0.44173061326345969</c:v>
                      </c:pt>
                      <c:pt idx="32">
                        <c:v>0.33746915272826994</c:v>
                      </c:pt>
                      <c:pt idx="39">
                        <c:v>0.52845986069091611</c:v>
                      </c:pt>
                      <c:pt idx="47">
                        <c:v>0.40194861611021465</c:v>
                      </c:pt>
                      <c:pt idx="61">
                        <c:v>0.31697914355447071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3E5-45DA-9FA0-CCDCA475BD11}"/>
                  </c:ext>
                </c:extLst>
              </c15:ser>
            </c15:filteredScatterSeries>
          </c:ext>
        </c:extLst>
      </c:scatterChart>
      <c:valAx>
        <c:axId val="764195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198863"/>
        <c:crosses val="autoZero"/>
        <c:crossBetween val="midCat"/>
      </c:valAx>
      <c:valAx>
        <c:axId val="76419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 (.)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195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914260717410323E-2"/>
          <c:y val="0.15782407407407409"/>
          <c:w val="0.86486351706036746"/>
          <c:h val="0.6149843248760571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6.9140916971944966E-2"/>
                  <c:y val="3.35558850630966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hillslope_morph!$AP$3:$AP$74</c:f>
              <c:numCache>
                <c:formatCode>General</c:formatCode>
                <c:ptCount val="72"/>
                <c:pt idx="0">
                  <c:v>1.97</c:v>
                </c:pt>
                <c:pt idx="5">
                  <c:v>3.69</c:v>
                </c:pt>
                <c:pt idx="17">
                  <c:v>21.1</c:v>
                </c:pt>
                <c:pt idx="32">
                  <c:v>6.47</c:v>
                </c:pt>
                <c:pt idx="39">
                  <c:v>6.06</c:v>
                </c:pt>
                <c:pt idx="47">
                  <c:v>15.73</c:v>
                </c:pt>
                <c:pt idx="61">
                  <c:v>7.14</c:v>
                </c:pt>
              </c:numCache>
            </c:numRef>
          </c:xVal>
          <c:yVal>
            <c:numRef>
              <c:f>hillslope_morph!$BD$3:$BD$74</c:f>
              <c:numCache>
                <c:formatCode>General</c:formatCode>
                <c:ptCount val="72"/>
                <c:pt idx="0">
                  <c:v>352.64304428008251</c:v>
                </c:pt>
                <c:pt idx="5">
                  <c:v>327.46098721299484</c:v>
                </c:pt>
                <c:pt idx="17">
                  <c:v>997.57609201028993</c:v>
                </c:pt>
                <c:pt idx="32">
                  <c:v>251.69866672289038</c:v>
                </c:pt>
                <c:pt idx="39">
                  <c:v>284.43599033816378</c:v>
                </c:pt>
                <c:pt idx="47">
                  <c:v>325.40428485904749</c:v>
                </c:pt>
                <c:pt idx="61">
                  <c:v>486.5782461326238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5C-44C7-A601-B0EEFF2ED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485967"/>
        <c:axId val="113487215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1"/>
                  <c:dispEq val="1"/>
                  <c:trendlineLbl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hillslope_morph!$AP$3:$AP$74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1.97</c:v>
                      </c:pt>
                      <c:pt idx="5">
                        <c:v>3.69</c:v>
                      </c:pt>
                      <c:pt idx="17">
                        <c:v>21.1</c:v>
                      </c:pt>
                      <c:pt idx="32">
                        <c:v>6.47</c:v>
                      </c:pt>
                      <c:pt idx="39">
                        <c:v>6.06</c:v>
                      </c:pt>
                      <c:pt idx="47">
                        <c:v>15.73</c:v>
                      </c:pt>
                      <c:pt idx="61">
                        <c:v>7.14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hillslope_morph!$BF$3:$BF$74</c15:sqref>
                        </c15:formulaRef>
                      </c:ext>
                    </c:extLst>
                    <c:numCache>
                      <c:formatCode>General</c:formatCode>
                      <c:ptCount val="72"/>
                      <c:pt idx="0">
                        <c:v>392.44279539611699</c:v>
                      </c:pt>
                      <c:pt idx="5">
                        <c:v>256.61885915970078</c:v>
                      </c:pt>
                      <c:pt idx="17">
                        <c:v>850.07263091425239</c:v>
                      </c:pt>
                      <c:pt idx="32">
                        <c:v>258.96303019335494</c:v>
                      </c:pt>
                      <c:pt idx="39">
                        <c:v>140.4</c:v>
                      </c:pt>
                      <c:pt idx="47">
                        <c:v>197.1340204903743</c:v>
                      </c:pt>
                      <c:pt idx="61">
                        <c:v>363.00745077680978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905C-44C7-A601-B0EEFF2EDF18}"/>
                  </c:ext>
                </c:extLst>
              </c15:ser>
            </c15:filteredScatterSeries>
          </c:ext>
        </c:extLst>
      </c:scatterChart>
      <c:valAx>
        <c:axId val="113485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</a:t>
                </a:r>
                <a:r>
                  <a:rPr lang="en-US" baseline="0"/>
                  <a:t> Bed Thickness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87215"/>
        <c:crosses val="autoZero"/>
        <c:crossBetween val="midCat"/>
      </c:valAx>
      <c:valAx>
        <c:axId val="113487215"/>
        <c:scaling>
          <c:logBase val="10"/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Diameter of B axis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85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total thickness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hillslope_morph!$AS$3:$AS$74</c:f>
              <c:numCache>
                <c:formatCode>General</c:formatCode>
                <c:ptCount val="72"/>
                <c:pt idx="0">
                  <c:v>13.93</c:v>
                </c:pt>
                <c:pt idx="5">
                  <c:v>21.51</c:v>
                </c:pt>
                <c:pt idx="17">
                  <c:v>42.78</c:v>
                </c:pt>
                <c:pt idx="32">
                  <c:v>16.43</c:v>
                </c:pt>
                <c:pt idx="39">
                  <c:v>26.830000000000002</c:v>
                </c:pt>
                <c:pt idx="47">
                  <c:v>51.470000000000006</c:v>
                </c:pt>
                <c:pt idx="61">
                  <c:v>51.66</c:v>
                </c:pt>
              </c:numCache>
            </c:numRef>
          </c:xVal>
          <c:yVal>
            <c:numRef>
              <c:f>hillslope_morph!$BH$3:$BH$74</c:f>
              <c:numCache>
                <c:formatCode>General</c:formatCode>
                <c:ptCount val="72"/>
                <c:pt idx="0">
                  <c:v>17.399999999999999</c:v>
                </c:pt>
                <c:pt idx="5">
                  <c:v>57.9</c:v>
                </c:pt>
                <c:pt idx="17">
                  <c:v>117.7</c:v>
                </c:pt>
                <c:pt idx="32">
                  <c:v>24.1</c:v>
                </c:pt>
                <c:pt idx="39">
                  <c:v>59.2</c:v>
                </c:pt>
                <c:pt idx="47">
                  <c:v>59.2</c:v>
                </c:pt>
                <c:pt idx="61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4A-4A28-9F51-0A5F28BAB172}"/>
            </c:ext>
          </c:extLst>
        </c:ser>
        <c:ser>
          <c:idx val="1"/>
          <c:order val="1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hillslope_morph!$AP$3:$AP$74</c:f>
              <c:numCache>
                <c:formatCode>General</c:formatCode>
                <c:ptCount val="72"/>
                <c:pt idx="0">
                  <c:v>1.97</c:v>
                </c:pt>
                <c:pt idx="5">
                  <c:v>3.69</c:v>
                </c:pt>
                <c:pt idx="17">
                  <c:v>21.1</c:v>
                </c:pt>
                <c:pt idx="32">
                  <c:v>6.47</c:v>
                </c:pt>
                <c:pt idx="39">
                  <c:v>6.06</c:v>
                </c:pt>
                <c:pt idx="47">
                  <c:v>15.73</c:v>
                </c:pt>
                <c:pt idx="61">
                  <c:v>7.14</c:v>
                </c:pt>
              </c:numCache>
            </c:numRef>
          </c:xVal>
          <c:yVal>
            <c:numRef>
              <c:f>hillslope_morph!$BH$3:$BH$74</c:f>
              <c:numCache>
                <c:formatCode>General</c:formatCode>
                <c:ptCount val="72"/>
                <c:pt idx="0">
                  <c:v>17.399999999999999</c:v>
                </c:pt>
                <c:pt idx="5">
                  <c:v>57.9</c:v>
                </c:pt>
                <c:pt idx="17">
                  <c:v>117.7</c:v>
                </c:pt>
                <c:pt idx="32">
                  <c:v>24.1</c:v>
                </c:pt>
                <c:pt idx="39">
                  <c:v>59.2</c:v>
                </c:pt>
                <c:pt idx="47">
                  <c:v>59.2</c:v>
                </c:pt>
                <c:pt idx="61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44A-4A28-9F51-0A5F28BAB172}"/>
            </c:ext>
          </c:extLst>
        </c:ser>
        <c:ser>
          <c:idx val="2"/>
          <c:order val="2"/>
          <c:tx>
            <c:v>mean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0239153393393117E-2"/>
                  <c:y val="1.015240810663769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hillslope_morph!$AN$3:$AN$74</c:f>
              <c:numCache>
                <c:formatCode>General</c:formatCode>
                <c:ptCount val="72"/>
                <c:pt idx="0">
                  <c:v>0.995</c:v>
                </c:pt>
                <c:pt idx="5">
                  <c:v>1.3443750000000001</c:v>
                </c:pt>
                <c:pt idx="17">
                  <c:v>2.3766666666666669</c:v>
                </c:pt>
                <c:pt idx="32">
                  <c:v>1.3691666666666666</c:v>
                </c:pt>
                <c:pt idx="39">
                  <c:v>2.2358333333333333</c:v>
                </c:pt>
                <c:pt idx="47">
                  <c:v>2.708947368421053</c:v>
                </c:pt>
                <c:pt idx="61">
                  <c:v>1.9133333333333331</c:v>
                </c:pt>
              </c:numCache>
            </c:numRef>
          </c:xVal>
          <c:yVal>
            <c:numRef>
              <c:f>hillslope_morph!$BH$3:$BH$74</c:f>
              <c:numCache>
                <c:formatCode>General</c:formatCode>
                <c:ptCount val="72"/>
                <c:pt idx="0">
                  <c:v>17.399999999999999</c:v>
                </c:pt>
                <c:pt idx="5">
                  <c:v>57.9</c:v>
                </c:pt>
                <c:pt idx="17">
                  <c:v>117.7</c:v>
                </c:pt>
                <c:pt idx="32">
                  <c:v>24.1</c:v>
                </c:pt>
                <c:pt idx="39">
                  <c:v>59.2</c:v>
                </c:pt>
                <c:pt idx="47">
                  <c:v>59.2</c:v>
                </c:pt>
                <c:pt idx="61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44A-4A28-9F51-0A5F28BAB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9776"/>
        <c:axId val="8107696"/>
      </c:scatterChart>
      <c:valAx>
        <c:axId val="810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 Thickness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7696"/>
        <c:crosses val="autoZero"/>
        <c:crossBetween val="midCat"/>
      </c:valAx>
      <c:valAx>
        <c:axId val="810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Channel Steepness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9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length of steep part of HS vs Ksn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channel_morph!$J$2:$J$9</c:f>
              <c:numCache>
                <c:formatCode>General</c:formatCode>
                <c:ptCount val="8"/>
                <c:pt idx="0">
                  <c:v>30.21</c:v>
                </c:pt>
                <c:pt idx="1">
                  <c:v>64.88</c:v>
                </c:pt>
                <c:pt idx="2">
                  <c:v>280.5</c:v>
                </c:pt>
                <c:pt idx="3">
                  <c:v>95.39</c:v>
                </c:pt>
                <c:pt idx="4">
                  <c:v>82.76</c:v>
                </c:pt>
                <c:pt idx="5">
                  <c:v>18.190000000000001</c:v>
                </c:pt>
                <c:pt idx="6">
                  <c:v>209.28</c:v>
                </c:pt>
                <c:pt idx="7">
                  <c:v>156.51</c:v>
                </c:pt>
              </c:numCache>
            </c:numRef>
          </c:xVal>
          <c:yVal>
            <c:numRef>
              <c:f>channel_morph!$T$2:$T$9</c:f>
              <c:numCache>
                <c:formatCode>General</c:formatCode>
                <c:ptCount val="8"/>
                <c:pt idx="0">
                  <c:v>17.399999999999999</c:v>
                </c:pt>
                <c:pt idx="1">
                  <c:v>57.9</c:v>
                </c:pt>
                <c:pt idx="2">
                  <c:v>117.7</c:v>
                </c:pt>
                <c:pt idx="3">
                  <c:v>24.1</c:v>
                </c:pt>
                <c:pt idx="4">
                  <c:v>59.2</c:v>
                </c:pt>
                <c:pt idx="6">
                  <c:v>59.2</c:v>
                </c:pt>
                <c:pt idx="7">
                  <c:v>44.8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4B-456F-953F-F0AB260AC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701488"/>
        <c:axId val="2116913008"/>
      </c:scatterChart>
      <c:valAx>
        <c:axId val="211770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Length of Steep part</a:t>
                </a:r>
                <a:r>
                  <a:rPr lang="en-US" baseline="0" dirty="0"/>
                  <a:t> of </a:t>
                </a:r>
                <a:r>
                  <a:rPr lang="en-US" dirty="0"/>
                  <a:t>HS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913008"/>
        <c:crosses val="autoZero"/>
        <c:crossBetween val="midCat"/>
      </c:valAx>
      <c:valAx>
        <c:axId val="211691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ksn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01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channel_morph!$J$2:$J$9</c:f>
              <c:numCache>
                <c:formatCode>General</c:formatCode>
                <c:ptCount val="8"/>
                <c:pt idx="0">
                  <c:v>30.21</c:v>
                </c:pt>
                <c:pt idx="1">
                  <c:v>64.88</c:v>
                </c:pt>
                <c:pt idx="2">
                  <c:v>280.5</c:v>
                </c:pt>
                <c:pt idx="3">
                  <c:v>95.39</c:v>
                </c:pt>
                <c:pt idx="4">
                  <c:v>82.76</c:v>
                </c:pt>
                <c:pt idx="5">
                  <c:v>18.190000000000001</c:v>
                </c:pt>
                <c:pt idx="6">
                  <c:v>209.28</c:v>
                </c:pt>
                <c:pt idx="7">
                  <c:v>156.51</c:v>
                </c:pt>
              </c:numCache>
            </c:numRef>
          </c:xVal>
          <c:yVal>
            <c:numRef>
              <c:f>channel_morph!$P$2:$P$9</c:f>
              <c:numCache>
                <c:formatCode>General</c:formatCode>
                <c:ptCount val="8"/>
                <c:pt idx="0" formatCode="0.00E+00">
                  <c:v>352.64304428008251</c:v>
                </c:pt>
                <c:pt idx="1">
                  <c:v>327.46098721299484</c:v>
                </c:pt>
                <c:pt idx="2">
                  <c:v>997.57609201028993</c:v>
                </c:pt>
                <c:pt idx="3">
                  <c:v>251.69866672289038</c:v>
                </c:pt>
                <c:pt idx="4">
                  <c:v>284.43599033816378</c:v>
                </c:pt>
                <c:pt idx="5">
                  <c:v>226.5336865135171</c:v>
                </c:pt>
                <c:pt idx="6">
                  <c:v>325.40428485904749</c:v>
                </c:pt>
                <c:pt idx="7">
                  <c:v>486.5782461326238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16-4BDA-8875-37915D1CE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0344271"/>
        <c:axId val="2020343439"/>
      </c:scatterChart>
      <c:valAx>
        <c:axId val="2020344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Length of</a:t>
                </a:r>
                <a:r>
                  <a:rPr lang="en-US" baseline="0"/>
                  <a:t> Steep part of Hillslope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343439"/>
        <c:crosses val="autoZero"/>
        <c:crossBetween val="midCat"/>
      </c:valAx>
      <c:valAx>
        <c:axId val="202034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Diameter of B</a:t>
                </a:r>
                <a:r>
                  <a:rPr lang="en-US" baseline="0"/>
                  <a:t> Axis (mm)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344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C77A-BC7A-41FC-BC54-1CD46555234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86C0A-992F-4D4A-9CE2-5A66DF41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7105-BB19-7586-E76C-AED6A4124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5A99-6B39-A21D-9A8C-C42E5C0A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2A4F-B7FE-9899-17D6-BDD97BCE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BDD9-7DC0-99FE-9347-F7418B5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69F1-AF67-B9B8-1860-D1D3E543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916C-4127-CA6A-BC80-EB23D239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83BEE-B8DA-634A-3F6C-2FF421544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A40C-81E4-2969-7792-10557EAE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69C6-19EA-FE1C-DDDC-91448368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5027-5DD5-D64A-2D36-13AA7C2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EF194-3E1F-5FF0-4A62-A4350A6B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0C47-8990-AFF6-CF3F-1655B719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ECD6-5680-9F76-4B24-470FE19B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1179-39F9-23C4-096D-67C76BED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34C6-1A69-AB2B-E2B9-5EFD167F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86D-A205-3A8D-4397-00E16CA6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4200-4EC2-6AA5-6C2C-57A461DB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6952-EB8B-AAC5-25F5-B38516DB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C863-7409-CD35-3CB1-DA94EEA3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6009-D182-394E-A276-CB9BAE3C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8104-DCBA-9ECF-7DB5-FE7B7DFE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5A18-B0F4-E96D-D41B-63FB9261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B3A8-98C8-D968-68E4-3F9A95FD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A55E-26A8-3770-02F9-7A92CA91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54DE-5EC0-830E-74CF-578237A1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7D8A-D90C-E4BC-0C5E-C910921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5A94-0630-3C0B-B6BC-B830A4A90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324A-0CF7-D100-B789-F20D50D4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77401-B0BA-7335-66AF-34DC2EA6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54C95-7132-FC2E-5735-3847F671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3FBF-EF41-BA78-5DDE-7517FF8C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10CB-EB16-926B-6AAC-2CFD201F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0AB0-9A09-0213-8F39-768B3E68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AF8BB-CB5F-68FF-FA74-A3CDC242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D655E-C987-2430-7E35-8187924B8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625C3-1FD1-7AD0-98DF-CF6D899C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0462E-1B41-9031-E40A-80F86D6E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1511C-8251-CD82-D1A0-9E51459F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2378F-350D-F1EE-6847-C5E36A9F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9CD4-CA0A-3BB5-8A36-17B59E80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2D30D-2EB7-9BFD-3E25-7C0D0EC2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2A5CD-5631-85BC-940B-AB87CCBF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61FF7-4EAA-3EFB-1DFD-60DB362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B638C-B59A-3F96-90C3-429DAF02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8F240-12A9-DF85-B341-80524A9A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90965-5D29-ADF9-25DF-DD727A1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E672-08EC-65F8-74E9-31CD7195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1DFA-B183-F539-A3BA-80FE915E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FB1C-E511-92FD-6CDD-9ACA8972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44895-E104-D759-6CCF-80EB9F3E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55EBA-911D-9310-B1D7-ADB6E2B2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2031-09D6-7E0E-2EB9-34CAA920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ABD0-DD12-2E28-7348-D7C1018F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4F7BF-5E3F-71CB-1FDF-AE6DBC172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179B-D621-3514-B359-9F0DA697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8E27-B10D-B0A1-42C7-A241C10C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2583-A525-6189-B081-F4922E88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CAD48-DE8B-EFA5-5220-63E422AA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C10B1-43E5-4AA7-AE68-57D30484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3679-FA00-0F58-3DEA-C663DA32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C62D-CD9B-EAB2-612A-10917D9D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15C6-21B4-441D-8F6F-D1EAF0972C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F9BB-0CCE-EAEB-7064-6C9739429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4B79-5944-7959-71A5-88DF4EBF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E573-222E-4BE8-82CE-DDBC41AF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135BAB2-34F9-F06C-1B8E-5E5CD7C15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292772"/>
              </p:ext>
            </p:extLst>
          </p:nvPr>
        </p:nvGraphicFramePr>
        <p:xfrm>
          <a:off x="990600" y="561975"/>
          <a:ext cx="10591800" cy="603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77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6DE16DA-33A1-6EDC-B236-9F178BB49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031592"/>
              </p:ext>
            </p:extLst>
          </p:nvPr>
        </p:nvGraphicFramePr>
        <p:xfrm>
          <a:off x="766618" y="240145"/>
          <a:ext cx="10806546" cy="645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140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9089205-EEF5-4330-B475-FA1085014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884007"/>
              </p:ext>
            </p:extLst>
          </p:nvPr>
        </p:nvGraphicFramePr>
        <p:xfrm>
          <a:off x="142875" y="180975"/>
          <a:ext cx="11639550" cy="643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79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70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5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71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7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3A6045B-9F0A-3924-7C45-0D7EC313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33307"/>
            <a:ext cx="5448300" cy="63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0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D9FE291-8806-CD4E-C272-0D8421E37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771525"/>
            <a:ext cx="1132007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2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C16A28-3348-1E82-9E29-1F8BFBB6C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24604"/>
              </p:ext>
            </p:extLst>
          </p:nvPr>
        </p:nvGraphicFramePr>
        <p:xfrm>
          <a:off x="5746412" y="0"/>
          <a:ext cx="62788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88181A-E90F-45E9-BA99-D921D7BD3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853649"/>
              </p:ext>
            </p:extLst>
          </p:nvPr>
        </p:nvGraphicFramePr>
        <p:xfrm>
          <a:off x="0" y="2895601"/>
          <a:ext cx="62788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85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4EEA6A-717D-4030-9D5A-33894385D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998256"/>
              </p:ext>
            </p:extLst>
          </p:nvPr>
        </p:nvGraphicFramePr>
        <p:xfrm>
          <a:off x="298579" y="270286"/>
          <a:ext cx="11635273" cy="6317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9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ce of paper with writing&#10;&#10;Description automatically generated with medium confidence">
            <a:extLst>
              <a:ext uri="{FF2B5EF4-FFF2-40B4-BE49-F238E27FC236}">
                <a16:creationId xmlns:a16="http://schemas.microsoft.com/office/drawing/2014/main" id="{68E2444B-49C7-8A03-C7A1-A279C4C3F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42862"/>
            <a:ext cx="9086850" cy="68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DC2FF9-124D-42F4-9588-73F81F32F3C5}"/>
              </a:ext>
            </a:extLst>
          </p:cNvPr>
          <p:cNvGraphicFramePr>
            <a:graphicFrameLocks/>
          </p:cNvGraphicFramePr>
          <p:nvPr/>
        </p:nvGraphicFramePr>
        <p:xfrm>
          <a:off x="2030730" y="474457"/>
          <a:ext cx="8130540" cy="590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24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245CE5-6161-400B-90C4-9EB2EDBB1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458097"/>
              </p:ext>
            </p:extLst>
          </p:nvPr>
        </p:nvGraphicFramePr>
        <p:xfrm>
          <a:off x="335902" y="409575"/>
          <a:ext cx="11644603" cy="6134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510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FD0B43-7CDA-9A41-F62B-0915F78EF1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404918"/>
              </p:ext>
            </p:extLst>
          </p:nvPr>
        </p:nvGraphicFramePr>
        <p:xfrm>
          <a:off x="1560945" y="563418"/>
          <a:ext cx="9328728" cy="582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30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106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Samuel R</dc:creator>
  <cp:lastModifiedBy>Anderson, Samuel R</cp:lastModifiedBy>
  <cp:revision>16</cp:revision>
  <dcterms:created xsi:type="dcterms:W3CDTF">2022-07-14T20:25:59Z</dcterms:created>
  <dcterms:modified xsi:type="dcterms:W3CDTF">2022-10-12T17:43:28Z</dcterms:modified>
</cp:coreProperties>
</file>