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17" r:id="rId2"/>
    <p:sldId id="519" r:id="rId3"/>
    <p:sldId id="520" r:id="rId4"/>
    <p:sldId id="5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on, Samuel R" initials="ASR" lastIdx="1" clrIdx="0">
    <p:extLst>
      <p:ext uri="{19B8F6BF-5375-455C-9EA6-DF929625EA0E}">
        <p15:presenceInfo xmlns:p15="http://schemas.microsoft.com/office/powerpoint/2012/main" userId="S::sanderson@tulane.edu::100d0a2e-9cee-43aa-b2f9-b2fe061205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D227-3798-436C-B3DC-DC160316D0E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DC05-69DE-4840-8812-8BA01C1EE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3722B-6F2A-41BC-B8FF-799E9BD47F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6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36EB-FCD2-49B2-B985-DF5AC658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01B06-C0E4-4591-BE8D-F55F593B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FF6B-3B74-4ACD-B955-84B6BCD5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2BB-936A-491C-9B75-AA4EA42C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61715-EBBA-423C-89F9-4748BA06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BC3E-FC01-4098-90CB-D4F7FF5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181A3-70F4-41D7-B13E-7BE3D523E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A396-F0F2-465C-9C4D-B36C7E7A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881C-6F02-4561-9A30-268F4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AD0F-D1B7-4464-8AA1-605927C2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7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5B4C6-C340-4498-83BF-D17B4ED99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78710-DBCC-4A0B-BD19-91AFAFF0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B693-7C00-4EFA-8BE6-0F70F777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5EC3-DC8E-4890-977C-DA3629BD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7A5D-9C51-42DF-B1AD-709EEBCF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6E20-C03B-47A9-9CA3-44F0319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A906-4322-48F1-99E0-366322ED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0F7B-6EC0-4665-A68A-3A8A4293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F978-07A9-49DA-8071-A1D7C0DA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897E-082C-4AD3-B97B-2F8BE93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E99B-82DA-488B-AAFC-0D268140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F3D32-8C54-4E97-9E02-3F082425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233C-3435-4C8C-8A16-FF1A510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396B-113F-492C-B216-066FE7AC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0B1A-DE7A-4A87-BAF9-4803CE8E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DD0D-9A35-4468-A799-8B9A029B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48AE-D2B5-4638-B833-46544247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4A44-630D-4B84-B47D-E67AA3DA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63097-1C17-45E1-9CB4-85281101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E0BBE-5155-488F-92D2-811A3520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1C99-0896-4524-B498-AE4E98E2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6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893B-EE37-494F-A5A0-A1BC90AF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40A52-2C96-4218-887F-D6A74B83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AA198-72FA-4D07-9105-816F4C329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D42B-C18A-47E3-8F5D-E0ED873BC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4C272-A793-4D97-AA06-05CA0927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372D6-C82A-4D4F-8909-EF56C87A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EB351-EC75-427C-A32B-F1C0FF30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33183-223A-4C8B-9E85-738CB379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1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165-9A37-4B61-B706-28A80C72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1B46B-B1CF-4773-B3C7-790D88E6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2F7EA-A773-4D77-BF8C-BE715019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10F83-390B-434C-AC05-07B34CC4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13BBE-35F3-4236-B542-0E4FDE41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662A8-C4DD-4C64-87A6-86E14A6B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15A54-B8F2-48A6-A4F0-5FFC9885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CB9C-6481-47CF-88EB-B14D6306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DCC6-7E97-4F0D-9106-4ABAF891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020AD-87A3-4CF2-893D-96D3B514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EEBB-B70B-4E53-A68B-3A94861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67D59-37EA-47BF-954B-2245507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CEB4-E55A-48C6-A1F1-56A7B0C5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CFDD-A8F6-4B33-917C-AF91797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04B57-E6B6-460A-B16A-B64982058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435AB-457A-4759-8A4D-A3116E7E2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CF6D6-283D-4AC2-ADA6-E387AB6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45912-D80C-4A23-BD9C-09699ABE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C8B8-36CE-4A36-B5A0-8A69D33C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FBE49-EED2-4956-BCDB-878ECF48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83CB9-8169-49C8-A7DB-5EB4D65C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590F-7E08-4CA9-897D-4899DE02A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1B9C-A110-4B8B-AD95-B965820A6CA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6762-3D00-49FB-899D-9CB43E07A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64B4-0D10-4461-89D9-4C677F8E6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E8DC-F194-4BC7-94D1-7C962FAAE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doughnut on a plate&#10;&#10;Description automatically generated">
            <a:extLst>
              <a:ext uri="{FF2B5EF4-FFF2-40B4-BE49-F238E27FC236}">
                <a16:creationId xmlns:a16="http://schemas.microsoft.com/office/drawing/2014/main" id="{E6EF11B4-D783-48A1-8397-39B76A465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2" r="-1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12" name="Picture 11" descr="water achtergrond.png">
            <a:extLst>
              <a:ext uri="{FF2B5EF4-FFF2-40B4-BE49-F238E27FC236}">
                <a16:creationId xmlns:a16="http://schemas.microsoft.com/office/drawing/2014/main" id="{262A3638-4E81-4818-BCCB-D600102BF1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3" r="-1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Ben-yay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3863752" y="1876022"/>
            <a:ext cx="6337300" cy="1412875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endParaRPr lang="en-US" sz="1600" dirty="0">
              <a:solidFill>
                <a:srgbClr val="2C488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22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4B8-8080-4EB8-A0B3-0748A1A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2117725"/>
            <a:ext cx="3068320" cy="1311275"/>
          </a:xfrm>
        </p:spPr>
        <p:txBody>
          <a:bodyPr>
            <a:normAutofit/>
          </a:bodyPr>
          <a:lstStyle/>
          <a:p>
            <a:r>
              <a:rPr lang="en-US" dirty="0"/>
              <a:t>“SPACE”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0511883-1D10-4803-9C59-86A64B6B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80" y="0"/>
            <a:ext cx="6929120" cy="68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4B8-8080-4EB8-A0B3-0748A1A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960" y="1047273"/>
            <a:ext cx="4003040" cy="1112838"/>
          </a:xfrm>
        </p:spPr>
        <p:txBody>
          <a:bodyPr>
            <a:normAutofit fontScale="90000"/>
          </a:bodyPr>
          <a:lstStyle/>
          <a:p>
            <a:r>
              <a:rPr lang="en-US" dirty="0"/>
              <a:t>Detachment Limited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905F85-9897-4C26-8326-50702B34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2788285"/>
            <a:ext cx="6004560" cy="40030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1275BC-3FAE-4B5E-B6BD-4929599D2633}"/>
              </a:ext>
            </a:extLst>
          </p:cNvPr>
          <p:cNvSpPr txBox="1">
            <a:spLocks/>
          </p:cNvSpPr>
          <p:nvPr/>
        </p:nvSpPr>
        <p:spPr>
          <a:xfrm>
            <a:off x="5435600" y="4248150"/>
            <a:ext cx="2824480" cy="1083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“Mixed”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BFF5C-D78B-4F31-AA0F-E186A01AE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0" y="0"/>
            <a:ext cx="615696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62BCB-8025-499C-B767-6B4C9CF5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4692967"/>
            <a:ext cx="3990975" cy="88582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D2A65-9665-480A-BE7C-6A8354FA5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36576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E99F85B-DBF8-4F48-9DB8-7717AFE5B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90" y="3893804"/>
            <a:ext cx="5486400" cy="293787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4E68EA-0A41-4052-A391-064D382B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58230" cy="1311275"/>
          </a:xfrm>
        </p:spPr>
        <p:txBody>
          <a:bodyPr>
            <a:normAutofit/>
          </a:bodyPr>
          <a:lstStyle/>
          <a:p>
            <a:r>
              <a:rPr lang="en-US" dirty="0"/>
              <a:t>Transport Limited</a:t>
            </a:r>
          </a:p>
        </p:txBody>
      </p:sp>
    </p:spTree>
    <p:extLst>
      <p:ext uri="{BB962C8B-B14F-4D97-AF65-F5344CB8AC3E}">
        <p14:creationId xmlns:p14="http://schemas.microsoft.com/office/powerpoint/2010/main" val="32453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12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“SPACE”</vt:lpstr>
      <vt:lpstr>Detachment Limited</vt:lpstr>
      <vt:lpstr>Transport Limited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Samuel R</dc:creator>
  <cp:lastModifiedBy>Anderson, Samuel R</cp:lastModifiedBy>
  <cp:revision>20</cp:revision>
  <dcterms:created xsi:type="dcterms:W3CDTF">2020-05-21T16:36:13Z</dcterms:created>
  <dcterms:modified xsi:type="dcterms:W3CDTF">2020-05-29T00:01:26Z</dcterms:modified>
</cp:coreProperties>
</file>