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0" r:id="rId3"/>
    <p:sldId id="257" r:id="rId4"/>
    <p:sldId id="258" r:id="rId5"/>
    <p:sldId id="267" r:id="rId6"/>
    <p:sldId id="266" r:id="rId7"/>
    <p:sldId id="265" r:id="rId8"/>
    <p:sldId id="281" r:id="rId9"/>
    <p:sldId id="263" r:id="rId10"/>
    <p:sldId id="264" r:id="rId11"/>
    <p:sldId id="272" r:id="rId12"/>
    <p:sldId id="275" r:id="rId13"/>
    <p:sldId id="276" r:id="rId14"/>
    <p:sldId id="270" r:id="rId15"/>
    <p:sldId id="271" r:id="rId16"/>
    <p:sldId id="278" r:id="rId17"/>
    <p:sldId id="279" r:id="rId18"/>
    <p:sldId id="273" r:id="rId19"/>
    <p:sldId id="274" r:id="rId20"/>
    <p:sldId id="28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m\Documents\flood_project\data\chi_vs_sed_size_sta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m\Documents\HS_project\data\working_master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m\Documents\HS_project\data\working_master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m\Documents\HS_project\data\working_master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m\Documents\HS_project\data\working_master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m\Documents\HS_project\data\working_master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m\Documents\HS_project\data\working_master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m\Documents\HS_project\data\updated_master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m\Documents\HS_project\data\updated_master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m\Documents\HS_project\data\updated_master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m\AppData\Local\Packages\microsoft.windowscommunicationsapps_8wekyb3d8bbwe\LocalState\Files\S0\3\Attachments\master_excel%5b6157%5d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m\Documents\HS_project\data\working_master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m\Documents\HS_project\data\updated_master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m\Documents\HS_project\data\working_master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m\Documents\HS_project\data\working_master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v>D90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3.1063677674619032E-2"/>
                  <c:y val="0.15558388616777233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'D50-ksn'!$B$2:$I$2</c:f>
              <c:numCache>
                <c:formatCode>General</c:formatCode>
                <c:ptCount val="8"/>
                <c:pt idx="0">
                  <c:v>474.05996705833724</c:v>
                </c:pt>
                <c:pt idx="1">
                  <c:v>571.32109231095205</c:v>
                </c:pt>
                <c:pt idx="2">
                  <c:v>1673.1550481102436</c:v>
                </c:pt>
                <c:pt idx="3">
                  <c:v>1665.7903487689593</c:v>
                </c:pt>
                <c:pt idx="4" formatCode="0.0">
                  <c:v>487.1</c:v>
                </c:pt>
                <c:pt idx="5">
                  <c:v>924.53948951473865</c:v>
                </c:pt>
                <c:pt idx="6">
                  <c:v>259.4468177123203</c:v>
                </c:pt>
              </c:numCache>
            </c:numRef>
          </c:xVal>
          <c:yVal>
            <c:numRef>
              <c:f>'D50-ksn'!$B$8:$I$8</c:f>
              <c:numCache>
                <c:formatCode>General</c:formatCode>
                <c:ptCount val="8"/>
                <c:pt idx="0">
                  <c:v>17.399999999999999</c:v>
                </c:pt>
                <c:pt idx="1">
                  <c:v>57.9</c:v>
                </c:pt>
                <c:pt idx="2">
                  <c:v>117.7</c:v>
                </c:pt>
                <c:pt idx="4">
                  <c:v>26</c:v>
                </c:pt>
                <c:pt idx="5">
                  <c:v>59.2</c:v>
                </c:pt>
                <c:pt idx="6">
                  <c:v>44.8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5243-43C7-9618-C2CB4E456ED3}"/>
            </c:ext>
          </c:extLst>
        </c:ser>
        <c:ser>
          <c:idx val="1"/>
          <c:order val="1"/>
          <c:tx>
            <c:v>D84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'D50-ksn'!$B$3:$H$3</c:f>
              <c:numCache>
                <c:formatCode>General</c:formatCode>
                <c:ptCount val="7"/>
                <c:pt idx="0">
                  <c:v>377.63947934944144</c:v>
                </c:pt>
                <c:pt idx="1">
                  <c:v>469.89600257405681</c:v>
                </c:pt>
                <c:pt idx="2">
                  <c:v>1415.7109558461329</c:v>
                </c:pt>
                <c:pt idx="4" formatCode="0.0">
                  <c:v>390.1</c:v>
                </c:pt>
                <c:pt idx="5">
                  <c:v>687.52531289068031</c:v>
                </c:pt>
                <c:pt idx="6">
                  <c:v>209.64933278281262</c:v>
                </c:pt>
              </c:numCache>
            </c:numRef>
          </c:xVal>
          <c:yVal>
            <c:numRef>
              <c:f>'D50-ksn'!$B$8:$H$8</c:f>
              <c:numCache>
                <c:formatCode>General</c:formatCode>
                <c:ptCount val="7"/>
                <c:pt idx="0">
                  <c:v>17.399999999999999</c:v>
                </c:pt>
                <c:pt idx="1">
                  <c:v>57.9</c:v>
                </c:pt>
                <c:pt idx="2">
                  <c:v>117.7</c:v>
                </c:pt>
                <c:pt idx="4">
                  <c:v>26</c:v>
                </c:pt>
                <c:pt idx="5">
                  <c:v>59.2</c:v>
                </c:pt>
                <c:pt idx="6">
                  <c:v>44.8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5243-43C7-9618-C2CB4E456ED3}"/>
            </c:ext>
          </c:extLst>
        </c:ser>
        <c:ser>
          <c:idx val="2"/>
          <c:order val="2"/>
          <c:tx>
            <c:v>D50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7.7015635405648916E-2"/>
                  <c:y val="4.2650918635170607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'D50-ksn'!$B$4:$H$4</c:f>
              <c:numCache>
                <c:formatCode>General</c:formatCode>
                <c:ptCount val="7"/>
                <c:pt idx="0">
                  <c:v>198.00281020336416</c:v>
                </c:pt>
                <c:pt idx="1">
                  <c:v>256.61885915970078</c:v>
                </c:pt>
                <c:pt idx="2">
                  <c:v>850.07263091425239</c:v>
                </c:pt>
                <c:pt idx="4" formatCode="0.0">
                  <c:v>213.4</c:v>
                </c:pt>
                <c:pt idx="5">
                  <c:v>363.00745077680978</c:v>
                </c:pt>
                <c:pt idx="6">
                  <c:v>197.1340204903743</c:v>
                </c:pt>
              </c:numCache>
            </c:numRef>
          </c:xVal>
          <c:yVal>
            <c:numRef>
              <c:f>'D50-ksn'!$B$8:$H$8</c:f>
              <c:numCache>
                <c:formatCode>General</c:formatCode>
                <c:ptCount val="7"/>
                <c:pt idx="0">
                  <c:v>17.399999999999999</c:v>
                </c:pt>
                <c:pt idx="1">
                  <c:v>57.9</c:v>
                </c:pt>
                <c:pt idx="2">
                  <c:v>117.7</c:v>
                </c:pt>
                <c:pt idx="4">
                  <c:v>26</c:v>
                </c:pt>
                <c:pt idx="5">
                  <c:v>59.2</c:v>
                </c:pt>
                <c:pt idx="6">
                  <c:v>44.8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5243-43C7-9618-C2CB4E456ED3}"/>
            </c:ext>
          </c:extLst>
        </c:ser>
        <c:ser>
          <c:idx val="3"/>
          <c:order val="3"/>
          <c:tx>
            <c:v>D16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4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8.2732454154823484E-2"/>
                  <c:y val="1.6404199475065617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'D50-ksn'!$B$5:$H$5</c:f>
              <c:numCache>
                <c:formatCode>General</c:formatCode>
                <c:ptCount val="7"/>
                <c:pt idx="0">
                  <c:v>132.42279873815161</c:v>
                </c:pt>
                <c:pt idx="1">
                  <c:v>183.42015519126639</c:v>
                </c:pt>
                <c:pt idx="2">
                  <c:v>572.70582144105799</c:v>
                </c:pt>
                <c:pt idx="4" formatCode="0.0">
                  <c:v>135.16899785956994</c:v>
                </c:pt>
                <c:pt idx="5">
                  <c:v>256.53742295392158</c:v>
                </c:pt>
                <c:pt idx="6">
                  <c:v>223.61749454989044</c:v>
                </c:pt>
              </c:numCache>
            </c:numRef>
          </c:xVal>
          <c:yVal>
            <c:numRef>
              <c:f>'D50-ksn'!$B$8:$H$8</c:f>
              <c:numCache>
                <c:formatCode>General</c:formatCode>
                <c:ptCount val="7"/>
                <c:pt idx="0">
                  <c:v>17.399999999999999</c:v>
                </c:pt>
                <c:pt idx="1">
                  <c:v>57.9</c:v>
                </c:pt>
                <c:pt idx="2">
                  <c:v>117.7</c:v>
                </c:pt>
                <c:pt idx="4">
                  <c:v>26</c:v>
                </c:pt>
                <c:pt idx="5">
                  <c:v>59.2</c:v>
                </c:pt>
                <c:pt idx="6">
                  <c:v>44.8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5243-43C7-9618-C2CB4E456ED3}"/>
            </c:ext>
          </c:extLst>
        </c:ser>
        <c:ser>
          <c:idx val="4"/>
          <c:order val="4"/>
          <c:tx>
            <c:v>D10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5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-3.3622613720047587E-2"/>
                  <c:y val="9.8843322818086221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'D50-ksn'!$B$6:$H$6</c:f>
              <c:numCache>
                <c:formatCode>General</c:formatCode>
                <c:ptCount val="7"/>
                <c:pt idx="0">
                  <c:v>123.07707176109511</c:v>
                </c:pt>
                <c:pt idx="1">
                  <c:v>174.82671071172081</c:v>
                </c:pt>
                <c:pt idx="2">
                  <c:v>525.9804697242206</c:v>
                </c:pt>
                <c:pt idx="3">
                  <c:v>522.1801363088058</c:v>
                </c:pt>
                <c:pt idx="4" formatCode="0.0">
                  <c:v>124.20206553821464</c:v>
                </c:pt>
                <c:pt idx="5">
                  <c:v>242.10077400943081</c:v>
                </c:pt>
                <c:pt idx="6">
                  <c:v>220.0857152626414</c:v>
                </c:pt>
              </c:numCache>
            </c:numRef>
          </c:xVal>
          <c:yVal>
            <c:numRef>
              <c:f>'D50-ksn'!$B$8:$H$8</c:f>
              <c:numCache>
                <c:formatCode>General</c:formatCode>
                <c:ptCount val="7"/>
                <c:pt idx="0">
                  <c:v>17.399999999999999</c:v>
                </c:pt>
                <c:pt idx="1">
                  <c:v>57.9</c:v>
                </c:pt>
                <c:pt idx="2">
                  <c:v>117.7</c:v>
                </c:pt>
                <c:pt idx="4">
                  <c:v>26</c:v>
                </c:pt>
                <c:pt idx="5">
                  <c:v>59.2</c:v>
                </c:pt>
                <c:pt idx="6">
                  <c:v>44.8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5243-43C7-9618-C2CB4E456E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26500527"/>
        <c:axId val="1826501359"/>
      </c:scatterChart>
      <c:valAx>
        <c:axId val="182650052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Sediment</a:t>
                </a:r>
                <a:r>
                  <a:rPr lang="en-US" baseline="0" dirty="0"/>
                  <a:t> Diameter (mm)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6501359"/>
        <c:crosses val="autoZero"/>
        <c:crossBetween val="midCat"/>
      </c:valAx>
      <c:valAx>
        <c:axId val="1826501359"/>
        <c:scaling>
          <c:orientation val="minMax"/>
          <c:max val="12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Channel Steepness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6500527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10m Curvature</a:t>
            </a:r>
            <a:r>
              <a:rPr lang="en-US" baseline="0"/>
              <a:t> distance from channel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4.745466593903485E-2"/>
          <c:y val="5.6027190332326282E-2"/>
          <c:w val="0.77212505857781732"/>
          <c:h val="0.90438815805124062"/>
        </c:manualLayout>
      </c:layout>
      <c:scatterChart>
        <c:scatterStyle val="lineMarker"/>
        <c:varyColors val="0"/>
        <c:ser>
          <c:idx val="0"/>
          <c:order val="0"/>
          <c:tx>
            <c:v>3.1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og"/>
            <c:dispRSqr val="1"/>
            <c:dispEq val="1"/>
            <c:trendlineLbl>
              <c:layout>
                <c:manualLayout>
                  <c:x val="0.66499387797764231"/>
                  <c:y val="0.19297001751670889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hillslope_morph!$D$3:$D$7</c:f>
              <c:numCache>
                <c:formatCode>General</c:formatCode>
                <c:ptCount val="5"/>
                <c:pt idx="0">
                  <c:v>20.12</c:v>
                </c:pt>
                <c:pt idx="1">
                  <c:v>40.159999999999997</c:v>
                </c:pt>
                <c:pt idx="2">
                  <c:v>60.26</c:v>
                </c:pt>
                <c:pt idx="3">
                  <c:v>80.28</c:v>
                </c:pt>
                <c:pt idx="4">
                  <c:v>100.4</c:v>
                </c:pt>
              </c:numCache>
              <c:extLst xmlns:c15="http://schemas.microsoft.com/office/drawing/2012/chart"/>
            </c:numRef>
          </c:xVal>
          <c:yVal>
            <c:numRef>
              <c:f>hillslope_morph!$L$3:$L$7</c:f>
              <c:numCache>
                <c:formatCode>General</c:formatCode>
                <c:ptCount val="5"/>
                <c:pt idx="0">
                  <c:v>-2.9059999999999997</c:v>
                </c:pt>
                <c:pt idx="1">
                  <c:v>1.2885000000000002</c:v>
                </c:pt>
                <c:pt idx="2">
                  <c:v>8.5500000000000048E-2</c:v>
                </c:pt>
                <c:pt idx="3">
                  <c:v>8.7999999999999898E-2</c:v>
                </c:pt>
                <c:pt idx="4">
                  <c:v>3.2335000000000003</c:v>
                </c:pt>
              </c:numCache>
              <c:extLst xmlns:c15="http://schemas.microsoft.com/office/drawing/2012/chart"/>
            </c:numRef>
          </c:y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1-A378-4824-953F-DA17876275FF}"/>
            </c:ext>
          </c:extLst>
        </c:ser>
        <c:ser>
          <c:idx val="2"/>
          <c:order val="2"/>
          <c:tx>
            <c:v>3.3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0.22016902754412326"/>
                  <c:y val="0.11459652046733899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hillslope_morph!$D$20:$D$34</c:f>
              <c:numCache>
                <c:formatCode>General</c:formatCode>
                <c:ptCount val="15"/>
                <c:pt idx="0">
                  <c:v>19.440000000000001</c:v>
                </c:pt>
                <c:pt idx="1">
                  <c:v>39.479999999999997</c:v>
                </c:pt>
                <c:pt idx="2">
                  <c:v>59.49</c:v>
                </c:pt>
                <c:pt idx="3">
                  <c:v>79.489999999999995</c:v>
                </c:pt>
                <c:pt idx="4">
                  <c:v>99.49</c:v>
                </c:pt>
                <c:pt idx="5">
                  <c:v>119.49</c:v>
                </c:pt>
                <c:pt idx="6">
                  <c:v>139.49</c:v>
                </c:pt>
                <c:pt idx="7">
                  <c:v>159.49</c:v>
                </c:pt>
                <c:pt idx="8">
                  <c:v>179.51</c:v>
                </c:pt>
                <c:pt idx="9">
                  <c:v>199.49</c:v>
                </c:pt>
                <c:pt idx="10">
                  <c:v>219.51</c:v>
                </c:pt>
                <c:pt idx="11">
                  <c:v>239.5</c:v>
                </c:pt>
                <c:pt idx="12">
                  <c:v>259.51</c:v>
                </c:pt>
                <c:pt idx="13">
                  <c:v>279.61</c:v>
                </c:pt>
                <c:pt idx="14">
                  <c:v>299.70999999999998</c:v>
                </c:pt>
              </c:numCache>
              <c:extLst xmlns:c15="http://schemas.microsoft.com/office/drawing/2012/chart"/>
            </c:numRef>
          </c:xVal>
          <c:yVal>
            <c:numRef>
              <c:f>hillslope_morph!$L$20:$L$34</c:f>
              <c:numCache>
                <c:formatCode>General</c:formatCode>
                <c:ptCount val="15"/>
                <c:pt idx="0">
                  <c:v>-0.63299999999999979</c:v>
                </c:pt>
                <c:pt idx="1">
                  <c:v>4.238999999999999</c:v>
                </c:pt>
                <c:pt idx="2">
                  <c:v>-1.35</c:v>
                </c:pt>
                <c:pt idx="3">
                  <c:v>-4.8639999999999999</c:v>
                </c:pt>
                <c:pt idx="4">
                  <c:v>-6.125</c:v>
                </c:pt>
                <c:pt idx="5">
                  <c:v>1.3564999999999998</c:v>
                </c:pt>
                <c:pt idx="6">
                  <c:v>-0.22850000000000001</c:v>
                </c:pt>
                <c:pt idx="7">
                  <c:v>0.80500000000000005</c:v>
                </c:pt>
                <c:pt idx="8">
                  <c:v>-1.7910000000000004</c:v>
                </c:pt>
                <c:pt idx="9">
                  <c:v>2.9395000000000002</c:v>
                </c:pt>
                <c:pt idx="10">
                  <c:v>-0.25199999999999995</c:v>
                </c:pt>
                <c:pt idx="11">
                  <c:v>-4.1320000000000006</c:v>
                </c:pt>
                <c:pt idx="12">
                  <c:v>-0.80250000000000021</c:v>
                </c:pt>
                <c:pt idx="13">
                  <c:v>0.10149999999999988</c:v>
                </c:pt>
                <c:pt idx="14">
                  <c:v>-0.82750000000000024</c:v>
                </c:pt>
              </c:numCache>
              <c:extLst xmlns:c15="http://schemas.microsoft.com/office/drawing/2012/chart"/>
            </c:numRef>
          </c:y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3-A378-4824-953F-DA17876275FF}"/>
            </c:ext>
          </c:extLst>
        </c:ser>
        <c:ser>
          <c:idx val="3"/>
          <c:order val="3"/>
          <c:tx>
            <c:v>3.4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4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0.57098987626546682"/>
                  <c:y val="0.26376915358582337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hillslope_morph!$D$35:$D$41</c:f>
              <c:numCache>
                <c:formatCode>General</c:formatCode>
                <c:ptCount val="7"/>
                <c:pt idx="0">
                  <c:v>19.989999999999998</c:v>
                </c:pt>
                <c:pt idx="1">
                  <c:v>39.97</c:v>
                </c:pt>
                <c:pt idx="2">
                  <c:v>59.98</c:v>
                </c:pt>
                <c:pt idx="3">
                  <c:v>80</c:v>
                </c:pt>
                <c:pt idx="4">
                  <c:v>100</c:v>
                </c:pt>
                <c:pt idx="5">
                  <c:v>120</c:v>
                </c:pt>
                <c:pt idx="6">
                  <c:v>140</c:v>
                </c:pt>
              </c:numCache>
              <c:extLst xmlns:c15="http://schemas.microsoft.com/office/drawing/2012/chart"/>
            </c:numRef>
          </c:xVal>
          <c:yVal>
            <c:numRef>
              <c:f>hillslope_morph!$L$35:$L$41</c:f>
              <c:numCache>
                <c:formatCode>General</c:formatCode>
                <c:ptCount val="7"/>
                <c:pt idx="0">
                  <c:v>-2.0179999999999998</c:v>
                </c:pt>
                <c:pt idx="1">
                  <c:v>-0.97199999999999986</c:v>
                </c:pt>
                <c:pt idx="2">
                  <c:v>2.2560000000000002</c:v>
                </c:pt>
                <c:pt idx="3">
                  <c:v>0.10600000000000023</c:v>
                </c:pt>
                <c:pt idx="4">
                  <c:v>0.38249999999999995</c:v>
                </c:pt>
                <c:pt idx="5">
                  <c:v>-0.42750000000000005</c:v>
                </c:pt>
                <c:pt idx="6">
                  <c:v>-0.86199999999999988</c:v>
                </c:pt>
              </c:numCache>
              <c:extLst xmlns:c15="http://schemas.microsoft.com/office/drawing/2012/chart"/>
            </c:numRef>
          </c:y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5-A378-4824-953F-DA17876275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02865199"/>
        <c:axId val="1977730287"/>
        <c:extLst>
          <c:ext xmlns:c15="http://schemas.microsoft.com/office/drawing/2012/chart" uri="{02D57815-91ED-43cb-92C2-25804820EDAC}">
            <c15:filteredScatterSeries>
              <c15:ser>
                <c:idx val="1"/>
                <c:order val="1"/>
                <c:tx>
                  <c:v>3.2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/>
                    </a:solidFill>
                    <a:ln w="9525">
                      <a:solidFill>
                        <a:schemeClr val="accent2"/>
                      </a:solidFill>
                    </a:ln>
                    <a:effectLst/>
                  </c:spPr>
                </c:marker>
                <c:trendline>
                  <c:spPr>
                    <a:ln w="19050" cap="rnd">
                      <a:solidFill>
                        <a:schemeClr val="accent2"/>
                      </a:solidFill>
                      <a:prstDash val="sysDot"/>
                    </a:ln>
                    <a:effectLst/>
                  </c:spPr>
                  <c:trendlineType val="linear"/>
                  <c:dispRSqr val="1"/>
                  <c:dispEq val="1"/>
                  <c:trendlineLbl>
                    <c:layout>
                      <c:manualLayout>
                        <c:x val="0.3296144850705543"/>
                        <c:y val="9.5019744510788109E-2"/>
                      </c:manualLayout>
                    </c:layout>
                    <c:numFmt formatCode="General" sourceLinked="0"/>
                    <c:spPr>
                      <a:noFill/>
                      <a:ln>
                        <a:noFill/>
                      </a:ln>
                      <a:effectLst/>
                    </c:spPr>
                    <c:txPr>
                      <a:bodyPr rot="0" spcFirstLastPara="1" vertOverflow="ellipsis" vert="horz" wrap="square" anchor="ctr" anchorCtr="1"/>
                      <a:lstStyle/>
                      <a:p>
                        <a:pPr>
                          <a:defRPr sz="900" b="0" i="0" u="none" strike="noStrike" kern="1200" baseline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endParaRPr lang="en-US"/>
                      </a:p>
                    </c:txPr>
                  </c:trendlineLbl>
                </c:trendline>
                <c:xVal>
                  <c:numRef>
                    <c:extLst>
                      <c:ext uri="{02D57815-91ED-43cb-92C2-25804820EDAC}">
                        <c15:formulaRef>
                          <c15:sqref>hillslope_morph!$D$8:$D$19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19.670000000000002</c:v>
                      </c:pt>
                      <c:pt idx="1">
                        <c:v>39.71</c:v>
                      </c:pt>
                      <c:pt idx="2">
                        <c:v>59.81</c:v>
                      </c:pt>
                      <c:pt idx="3">
                        <c:v>80</c:v>
                      </c:pt>
                      <c:pt idx="4">
                        <c:v>99.9</c:v>
                      </c:pt>
                      <c:pt idx="5">
                        <c:v>119.7</c:v>
                      </c:pt>
                      <c:pt idx="6">
                        <c:v>139.66</c:v>
                      </c:pt>
                      <c:pt idx="7">
                        <c:v>159.83000000000001</c:v>
                      </c:pt>
                      <c:pt idx="8">
                        <c:v>180.39</c:v>
                      </c:pt>
                      <c:pt idx="9">
                        <c:v>200.35</c:v>
                      </c:pt>
                      <c:pt idx="10">
                        <c:v>220.55</c:v>
                      </c:pt>
                      <c:pt idx="11">
                        <c:v>240.69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hillslope_morph!$L$8:$L$19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-4.6204999999999998</c:v>
                      </c:pt>
                      <c:pt idx="1">
                        <c:v>0.39550000000000002</c:v>
                      </c:pt>
                      <c:pt idx="2">
                        <c:v>3.4144999999999994</c:v>
                      </c:pt>
                      <c:pt idx="3">
                        <c:v>-7.2999999999999871E-2</c:v>
                      </c:pt>
                      <c:pt idx="4">
                        <c:v>2.484</c:v>
                      </c:pt>
                      <c:pt idx="5">
                        <c:v>0.78700000000000048</c:v>
                      </c:pt>
                      <c:pt idx="6">
                        <c:v>12.395499999999998</c:v>
                      </c:pt>
                      <c:pt idx="7">
                        <c:v>-2.7879999999999998</c:v>
                      </c:pt>
                      <c:pt idx="8">
                        <c:v>-1.8694999999999999</c:v>
                      </c:pt>
                      <c:pt idx="9">
                        <c:v>-0.1120000000000001</c:v>
                      </c:pt>
                      <c:pt idx="10">
                        <c:v>-1.4359999999999999</c:v>
                      </c:pt>
                      <c:pt idx="11">
                        <c:v>-0.63900000000000001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07-A378-4824-953F-DA17876275FF}"/>
                  </c:ext>
                </c:extLst>
              </c15:ser>
            </c15:filteredScatterSeries>
            <c15:filteredScatterSeries>
              <c15:ser>
                <c:idx val="4"/>
                <c:order val="4"/>
                <c:tx>
                  <c:v>1.1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5"/>
                    </a:solidFill>
                    <a:ln w="9525">
                      <a:solidFill>
                        <a:schemeClr val="accent5"/>
                      </a:solidFill>
                    </a:ln>
                    <a:effectLst/>
                  </c:spPr>
                </c:marker>
                <c:trendline>
                  <c:spPr>
                    <a:ln w="19050" cap="rnd">
                      <a:solidFill>
                        <a:schemeClr val="accent5"/>
                      </a:solidFill>
                      <a:prstDash val="sysDot"/>
                    </a:ln>
                    <a:effectLst/>
                  </c:spPr>
                  <c:trendlineType val="log"/>
                  <c:dispRSqr val="1"/>
                  <c:dispEq val="1"/>
                  <c:trendlineLbl>
                    <c:layout>
                      <c:manualLayout>
                        <c:x val="0.50785374600452171"/>
                        <c:y val="5.9116849442158101E-2"/>
                      </c:manualLayout>
                    </c:layout>
                    <c:numFmt formatCode="General" sourceLinked="0"/>
                    <c:spPr>
                      <a:noFill/>
                      <a:ln>
                        <a:noFill/>
                      </a:ln>
                      <a:effectLst/>
                    </c:spPr>
                    <c:txPr>
                      <a:bodyPr rot="0" spcFirstLastPara="1" vertOverflow="ellipsis" vert="horz" wrap="square" anchor="ctr" anchorCtr="1"/>
                      <a:lstStyle/>
                      <a:p>
                        <a:pPr>
                          <a:defRPr sz="900" b="0" i="0" u="none" strike="noStrike" kern="1200" baseline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endParaRPr lang="en-US"/>
                      </a:p>
                    </c:txPr>
                  </c:trendlineLbl>
                </c:trendline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hillslope_morph!$D$42:$D$48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20</c:v>
                      </c:pt>
                      <c:pt idx="1">
                        <c:v>40</c:v>
                      </c:pt>
                      <c:pt idx="2">
                        <c:v>59.99</c:v>
                      </c:pt>
                      <c:pt idx="3">
                        <c:v>80</c:v>
                      </c:pt>
                      <c:pt idx="4">
                        <c:v>100.01</c:v>
                      </c:pt>
                      <c:pt idx="5">
                        <c:v>120.01</c:v>
                      </c:pt>
                      <c:pt idx="6">
                        <c:v>140.01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hillslope_morph!$L$42:$L$48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0.31900000000000012</c:v>
                      </c:pt>
                      <c:pt idx="1">
                        <c:v>-2.4725000000000001</c:v>
                      </c:pt>
                      <c:pt idx="2">
                        <c:v>5.1500000000000011E-2</c:v>
                      </c:pt>
                      <c:pt idx="3">
                        <c:v>-0.93249999999999988</c:v>
                      </c:pt>
                      <c:pt idx="4">
                        <c:v>-0.15549999999999997</c:v>
                      </c:pt>
                      <c:pt idx="5">
                        <c:v>-0.22800000000000012</c:v>
                      </c:pt>
                      <c:pt idx="6">
                        <c:v>-1.4685000000000001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A378-4824-953F-DA17876275FF}"/>
                  </c:ext>
                </c:extLst>
              </c15:ser>
            </c15:filteredScatterSeries>
            <c15:filteredScatterSeries>
              <c15:ser>
                <c:idx val="5"/>
                <c:order val="5"/>
                <c:tx>
                  <c:v>1.2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6"/>
                    </a:solidFill>
                    <a:ln w="9525">
                      <a:solidFill>
                        <a:schemeClr val="accent6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hillslope_morph!$D$49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20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hillslope_morph!$L$49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-1.3054999999999999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A-A378-4824-953F-DA17876275FF}"/>
                  </c:ext>
                </c:extLst>
              </c15:ser>
            </c15:filteredScatterSeries>
            <c15:filteredScatterSeries>
              <c15:ser>
                <c:idx val="6"/>
                <c:order val="6"/>
                <c:tx>
                  <c:v>1.3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>
                        <a:lumMod val="60000"/>
                      </a:schemeClr>
                    </a:solidFill>
                    <a:ln w="9525">
                      <a:solidFill>
                        <a:schemeClr val="accent1">
                          <a:lumMod val="60000"/>
                        </a:schemeClr>
                      </a:solidFill>
                    </a:ln>
                    <a:effectLst/>
                  </c:spPr>
                </c:marker>
                <c:trendline>
                  <c:spPr>
                    <a:ln w="19050" cap="rnd">
                      <a:solidFill>
                        <a:schemeClr val="accent1">
                          <a:lumMod val="60000"/>
                        </a:schemeClr>
                      </a:solidFill>
                      <a:prstDash val="sysDot"/>
                    </a:ln>
                    <a:effectLst/>
                  </c:spPr>
                  <c:trendlineType val="linear"/>
                  <c:dispRSqr val="1"/>
                  <c:dispEq val="1"/>
                  <c:trendlineLbl>
                    <c:layout>
                      <c:manualLayout>
                        <c:x val="0.13916395104077336"/>
                        <c:y val="-2.8579584651616433E-2"/>
                      </c:manualLayout>
                    </c:layout>
                    <c:numFmt formatCode="General" sourceLinked="0"/>
                    <c:spPr>
                      <a:noFill/>
                      <a:ln>
                        <a:noFill/>
                      </a:ln>
                      <a:effectLst/>
                    </c:spPr>
                    <c:txPr>
                      <a:bodyPr rot="0" spcFirstLastPara="1" vertOverflow="ellipsis" vert="horz" wrap="square" anchor="ctr" anchorCtr="1"/>
                      <a:lstStyle/>
                      <a:p>
                        <a:pPr>
                          <a:defRPr sz="900" b="0" i="0" u="none" strike="noStrike" kern="1200" baseline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endParaRPr lang="en-US"/>
                      </a:p>
                    </c:txPr>
                  </c:trendlineLbl>
                </c:trendline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hillslope_morph!$D$50:$D$63</c15:sqref>
                        </c15:formulaRef>
                      </c:ext>
                    </c:extLst>
                    <c:numCache>
                      <c:formatCode>General</c:formatCode>
                      <c:ptCount val="14"/>
                      <c:pt idx="0">
                        <c:v>20.010000000000002</c:v>
                      </c:pt>
                      <c:pt idx="1">
                        <c:v>40.01</c:v>
                      </c:pt>
                      <c:pt idx="2">
                        <c:v>60.01</c:v>
                      </c:pt>
                      <c:pt idx="3">
                        <c:v>80.010000000000005</c:v>
                      </c:pt>
                      <c:pt idx="4">
                        <c:v>100.01</c:v>
                      </c:pt>
                      <c:pt idx="5">
                        <c:v>120.01</c:v>
                      </c:pt>
                      <c:pt idx="6">
                        <c:v>140.01</c:v>
                      </c:pt>
                      <c:pt idx="7">
                        <c:v>160.01</c:v>
                      </c:pt>
                      <c:pt idx="8">
                        <c:v>180.02</c:v>
                      </c:pt>
                      <c:pt idx="9">
                        <c:v>200.02</c:v>
                      </c:pt>
                      <c:pt idx="10">
                        <c:v>220.01</c:v>
                      </c:pt>
                      <c:pt idx="11">
                        <c:v>240.01</c:v>
                      </c:pt>
                      <c:pt idx="12">
                        <c:v>259.5</c:v>
                      </c:pt>
                      <c:pt idx="13">
                        <c:v>279.89999999999998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hillslope_morph!$L$50:$L$63</c15:sqref>
                        </c15:formulaRef>
                      </c:ext>
                    </c:extLst>
                    <c:numCache>
                      <c:formatCode>General</c:formatCode>
                      <c:ptCount val="14"/>
                      <c:pt idx="0">
                        <c:v>-3.1495000000000002</c:v>
                      </c:pt>
                      <c:pt idx="1">
                        <c:v>1.6640000000000001</c:v>
                      </c:pt>
                      <c:pt idx="2">
                        <c:v>1.9915000000000003</c:v>
                      </c:pt>
                      <c:pt idx="3">
                        <c:v>-3.6094999999999997</c:v>
                      </c:pt>
                      <c:pt idx="4">
                        <c:v>-4.8000000000000001E-2</c:v>
                      </c:pt>
                      <c:pt idx="5">
                        <c:v>2.7035</c:v>
                      </c:pt>
                      <c:pt idx="6">
                        <c:v>-1.613</c:v>
                      </c:pt>
                      <c:pt idx="7">
                        <c:v>0.86999999999999988</c:v>
                      </c:pt>
                      <c:pt idx="8">
                        <c:v>-0.87100000000000011</c:v>
                      </c:pt>
                      <c:pt idx="9">
                        <c:v>-1.8454999999999999</c:v>
                      </c:pt>
                      <c:pt idx="10">
                        <c:v>-0.90850000000000009</c:v>
                      </c:pt>
                      <c:pt idx="11">
                        <c:v>2.9025000000000003</c:v>
                      </c:pt>
                      <c:pt idx="12">
                        <c:v>0.32200000000000006</c:v>
                      </c:pt>
                      <c:pt idx="13">
                        <c:v>-1.3514999999999999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C-A378-4824-953F-DA17876275FF}"/>
                  </c:ext>
                </c:extLst>
              </c15:ser>
            </c15:filteredScatterSeries>
            <c15:filteredScatterSeries>
              <c15:ser>
                <c:idx val="7"/>
                <c:order val="7"/>
                <c:tx>
                  <c:v>1.4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>
                        <a:lumMod val="60000"/>
                      </a:schemeClr>
                    </a:solidFill>
                    <a:ln w="9525">
                      <a:solidFill>
                        <a:schemeClr val="accent2">
                          <a:lumMod val="60000"/>
                        </a:schemeClr>
                      </a:solidFill>
                    </a:ln>
                    <a:effectLst/>
                  </c:spPr>
                </c:marker>
                <c:trendline>
                  <c:spPr>
                    <a:ln w="19050" cap="rnd">
                      <a:solidFill>
                        <a:schemeClr val="accent2">
                          <a:lumMod val="60000"/>
                        </a:schemeClr>
                      </a:solidFill>
                      <a:prstDash val="sysDot"/>
                    </a:ln>
                    <a:effectLst/>
                  </c:spPr>
                  <c:trendlineType val="linear"/>
                  <c:dispRSqr val="1"/>
                  <c:dispEq val="1"/>
                  <c:trendlineLbl>
                    <c:layout>
                      <c:manualLayout>
                        <c:x val="0.2915051064161534"/>
                        <c:y val="3.9811475604824322E-2"/>
                      </c:manualLayout>
                    </c:layout>
                    <c:numFmt formatCode="General" sourceLinked="0"/>
                    <c:spPr>
                      <a:noFill/>
                      <a:ln>
                        <a:noFill/>
                      </a:ln>
                      <a:effectLst/>
                    </c:spPr>
                    <c:txPr>
                      <a:bodyPr rot="0" spcFirstLastPara="1" vertOverflow="ellipsis" vert="horz" wrap="square" anchor="ctr" anchorCtr="1"/>
                      <a:lstStyle/>
                      <a:p>
                        <a:pPr>
                          <a:defRPr sz="900" b="0" i="0" u="none" strike="noStrike" kern="1200" baseline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endParaRPr lang="en-US"/>
                      </a:p>
                    </c:txPr>
                  </c:trendlineLbl>
                </c:trendline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hillslope_morph!$D$64:$D$74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20</c:v>
                      </c:pt>
                      <c:pt idx="1">
                        <c:v>40.01</c:v>
                      </c:pt>
                      <c:pt idx="2">
                        <c:v>60.01</c:v>
                      </c:pt>
                      <c:pt idx="3">
                        <c:v>80.02</c:v>
                      </c:pt>
                      <c:pt idx="4">
                        <c:v>100.02</c:v>
                      </c:pt>
                      <c:pt idx="5">
                        <c:v>120.02</c:v>
                      </c:pt>
                      <c:pt idx="6">
                        <c:v>140.05000000000001</c:v>
                      </c:pt>
                      <c:pt idx="7">
                        <c:v>160.08000000000001</c:v>
                      </c:pt>
                      <c:pt idx="8">
                        <c:v>180.1</c:v>
                      </c:pt>
                      <c:pt idx="9">
                        <c:v>200.08</c:v>
                      </c:pt>
                      <c:pt idx="10">
                        <c:v>220.08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hillslope_morph!$L$64:$L$74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-0.76900000000000002</c:v>
                      </c:pt>
                      <c:pt idx="1">
                        <c:v>2.1120000000000001</c:v>
                      </c:pt>
                      <c:pt idx="2">
                        <c:v>-1.7630000000000003</c:v>
                      </c:pt>
                      <c:pt idx="3">
                        <c:v>0.79250000000000009</c:v>
                      </c:pt>
                      <c:pt idx="4">
                        <c:v>1.5635000000000001</c:v>
                      </c:pt>
                      <c:pt idx="5">
                        <c:v>-2.6689999999999996</c:v>
                      </c:pt>
                      <c:pt idx="6">
                        <c:v>-0.90800000000000003</c:v>
                      </c:pt>
                      <c:pt idx="7">
                        <c:v>1.5394999999999999</c:v>
                      </c:pt>
                      <c:pt idx="8">
                        <c:v>-1.3199999999999998</c:v>
                      </c:pt>
                      <c:pt idx="9">
                        <c:v>1.1074999999999999</c:v>
                      </c:pt>
                      <c:pt idx="10">
                        <c:v>-0.67899999999999994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E-A378-4824-953F-DA17876275FF}"/>
                  </c:ext>
                </c:extLst>
              </c15:ser>
            </c15:filteredScatterSeries>
          </c:ext>
        </c:extLst>
      </c:scatterChart>
      <c:valAx>
        <c:axId val="160286519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Distance</a:t>
                </a:r>
                <a:r>
                  <a:rPr lang="en-US" baseline="0" dirty="0"/>
                  <a:t> from Channel </a:t>
                </a:r>
                <a:r>
                  <a:rPr lang="en-US" dirty="0"/>
                  <a:t>(m)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7730287"/>
        <c:crosses val="autoZero"/>
        <c:crossBetween val="midCat"/>
      </c:valAx>
      <c:valAx>
        <c:axId val="19777302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Curveature</a:t>
                </a:r>
                <a:r>
                  <a:rPr lang="en-US" baseline="0"/>
                  <a:t> (.)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2865199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92089592266313247"/>
          <c:y val="0.15272950020220283"/>
          <c:w val="7.8113978326966552E-2"/>
          <c:h val="0.554193448628589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10m Curvature</a:t>
            </a:r>
            <a:r>
              <a:rPr lang="en-US" baseline="0"/>
              <a:t> distance from channel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4.745466593903485E-2"/>
          <c:y val="5.6027190332326282E-2"/>
          <c:w val="0.77212505857781732"/>
          <c:h val="0.90438815805124062"/>
        </c:manualLayout>
      </c:layout>
      <c:scatterChart>
        <c:scatterStyle val="lineMarker"/>
        <c:varyColors val="0"/>
        <c:ser>
          <c:idx val="4"/>
          <c:order val="4"/>
          <c:tx>
            <c:v>1.1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5"/>
                </a:solidFill>
                <a:prstDash val="sysDot"/>
              </a:ln>
              <a:effectLst/>
            </c:spPr>
            <c:trendlineType val="log"/>
            <c:dispRSqr val="1"/>
            <c:dispEq val="1"/>
            <c:trendlineLbl>
              <c:layout>
                <c:manualLayout>
                  <c:x val="0.50785374600452171"/>
                  <c:y val="5.9116849442158101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hillslope_morph!$D$42:$D$48</c:f>
              <c:numCache>
                <c:formatCode>General</c:formatCode>
                <c:ptCount val="7"/>
                <c:pt idx="0">
                  <c:v>20</c:v>
                </c:pt>
                <c:pt idx="1">
                  <c:v>40</c:v>
                </c:pt>
                <c:pt idx="2">
                  <c:v>59.99</c:v>
                </c:pt>
                <c:pt idx="3">
                  <c:v>80</c:v>
                </c:pt>
                <c:pt idx="4">
                  <c:v>100.01</c:v>
                </c:pt>
                <c:pt idx="5">
                  <c:v>120.01</c:v>
                </c:pt>
                <c:pt idx="6">
                  <c:v>140.01</c:v>
                </c:pt>
              </c:numCache>
            </c:numRef>
          </c:xVal>
          <c:yVal>
            <c:numRef>
              <c:f>hillslope_morph!$L$42:$L$48</c:f>
              <c:numCache>
                <c:formatCode>General</c:formatCode>
                <c:ptCount val="7"/>
                <c:pt idx="0">
                  <c:v>0.31900000000000012</c:v>
                </c:pt>
                <c:pt idx="1">
                  <c:v>-2.4725000000000001</c:v>
                </c:pt>
                <c:pt idx="2">
                  <c:v>5.1500000000000011E-2</c:v>
                </c:pt>
                <c:pt idx="3">
                  <c:v>-0.93249999999999988</c:v>
                </c:pt>
                <c:pt idx="4">
                  <c:v>-0.15549999999999997</c:v>
                </c:pt>
                <c:pt idx="5">
                  <c:v>-0.22800000000000012</c:v>
                </c:pt>
                <c:pt idx="6">
                  <c:v>-1.4685000000000001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6E9-4DBB-BFD7-CF3453AF185F}"/>
            </c:ext>
          </c:extLst>
        </c:ser>
        <c:ser>
          <c:idx val="6"/>
          <c:order val="6"/>
          <c:tx>
            <c:v>1.3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>
                    <a:lumMod val="60000"/>
                  </a:schemeClr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0.13916395104077336"/>
                  <c:y val="-2.8579584651616433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hillslope_morph!$D$50:$D$63</c:f>
              <c:numCache>
                <c:formatCode>General</c:formatCode>
                <c:ptCount val="14"/>
                <c:pt idx="0">
                  <c:v>20.010000000000002</c:v>
                </c:pt>
                <c:pt idx="1">
                  <c:v>40.01</c:v>
                </c:pt>
                <c:pt idx="2">
                  <c:v>60.01</c:v>
                </c:pt>
                <c:pt idx="3">
                  <c:v>80.010000000000005</c:v>
                </c:pt>
                <c:pt idx="4">
                  <c:v>100.01</c:v>
                </c:pt>
                <c:pt idx="5">
                  <c:v>120.01</c:v>
                </c:pt>
                <c:pt idx="6">
                  <c:v>140.01</c:v>
                </c:pt>
                <c:pt idx="7">
                  <c:v>160.01</c:v>
                </c:pt>
                <c:pt idx="8">
                  <c:v>180.02</c:v>
                </c:pt>
                <c:pt idx="9">
                  <c:v>200.02</c:v>
                </c:pt>
                <c:pt idx="10">
                  <c:v>220.01</c:v>
                </c:pt>
                <c:pt idx="11">
                  <c:v>240.01</c:v>
                </c:pt>
                <c:pt idx="12">
                  <c:v>259.5</c:v>
                </c:pt>
                <c:pt idx="13">
                  <c:v>279.89999999999998</c:v>
                </c:pt>
              </c:numCache>
            </c:numRef>
          </c:xVal>
          <c:yVal>
            <c:numRef>
              <c:f>hillslope_morph!$L$50:$L$63</c:f>
              <c:numCache>
                <c:formatCode>General</c:formatCode>
                <c:ptCount val="14"/>
                <c:pt idx="0">
                  <c:v>-3.1495000000000002</c:v>
                </c:pt>
                <c:pt idx="1">
                  <c:v>1.6640000000000001</c:v>
                </c:pt>
                <c:pt idx="2">
                  <c:v>1.9915000000000003</c:v>
                </c:pt>
                <c:pt idx="3">
                  <c:v>-3.6094999999999997</c:v>
                </c:pt>
                <c:pt idx="4">
                  <c:v>-4.8000000000000001E-2</c:v>
                </c:pt>
                <c:pt idx="5">
                  <c:v>2.7035</c:v>
                </c:pt>
                <c:pt idx="6">
                  <c:v>-1.613</c:v>
                </c:pt>
                <c:pt idx="7">
                  <c:v>0.86999999999999988</c:v>
                </c:pt>
                <c:pt idx="8">
                  <c:v>-0.87100000000000011</c:v>
                </c:pt>
                <c:pt idx="9">
                  <c:v>-1.8454999999999999</c:v>
                </c:pt>
                <c:pt idx="10">
                  <c:v>-0.90850000000000009</c:v>
                </c:pt>
                <c:pt idx="11">
                  <c:v>2.9025000000000003</c:v>
                </c:pt>
                <c:pt idx="12">
                  <c:v>0.32200000000000006</c:v>
                </c:pt>
                <c:pt idx="13">
                  <c:v>-1.3514999999999999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C6E9-4DBB-BFD7-CF3453AF185F}"/>
            </c:ext>
          </c:extLst>
        </c:ser>
        <c:ser>
          <c:idx val="7"/>
          <c:order val="7"/>
          <c:tx>
            <c:v>1.4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>
                    <a:lumMod val="60000"/>
                  </a:schemeClr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0.2915051064161534"/>
                  <c:y val="3.9811475604824322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hillslope_morph!$D$64:$D$74</c:f>
              <c:numCache>
                <c:formatCode>General</c:formatCode>
                <c:ptCount val="11"/>
                <c:pt idx="0">
                  <c:v>20</c:v>
                </c:pt>
                <c:pt idx="1">
                  <c:v>40.01</c:v>
                </c:pt>
                <c:pt idx="2">
                  <c:v>60.01</c:v>
                </c:pt>
                <c:pt idx="3">
                  <c:v>80.02</c:v>
                </c:pt>
                <c:pt idx="4">
                  <c:v>100.02</c:v>
                </c:pt>
                <c:pt idx="5">
                  <c:v>120.02</c:v>
                </c:pt>
                <c:pt idx="6">
                  <c:v>140.05000000000001</c:v>
                </c:pt>
                <c:pt idx="7">
                  <c:v>160.08000000000001</c:v>
                </c:pt>
                <c:pt idx="8">
                  <c:v>180.1</c:v>
                </c:pt>
                <c:pt idx="9">
                  <c:v>200.08</c:v>
                </c:pt>
                <c:pt idx="10">
                  <c:v>220.08</c:v>
                </c:pt>
              </c:numCache>
            </c:numRef>
          </c:xVal>
          <c:yVal>
            <c:numRef>
              <c:f>hillslope_morph!$L$64:$L$74</c:f>
              <c:numCache>
                <c:formatCode>General</c:formatCode>
                <c:ptCount val="11"/>
                <c:pt idx="0">
                  <c:v>-0.76900000000000002</c:v>
                </c:pt>
                <c:pt idx="1">
                  <c:v>2.1120000000000001</c:v>
                </c:pt>
                <c:pt idx="2">
                  <c:v>-1.7630000000000003</c:v>
                </c:pt>
                <c:pt idx="3">
                  <c:v>0.79250000000000009</c:v>
                </c:pt>
                <c:pt idx="4">
                  <c:v>1.5635000000000001</c:v>
                </c:pt>
                <c:pt idx="5">
                  <c:v>-2.6689999999999996</c:v>
                </c:pt>
                <c:pt idx="6">
                  <c:v>-0.90800000000000003</c:v>
                </c:pt>
                <c:pt idx="7">
                  <c:v>1.5394999999999999</c:v>
                </c:pt>
                <c:pt idx="8">
                  <c:v>-1.3199999999999998</c:v>
                </c:pt>
                <c:pt idx="9">
                  <c:v>1.1074999999999999</c:v>
                </c:pt>
                <c:pt idx="10">
                  <c:v>-0.67899999999999994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C6E9-4DBB-BFD7-CF3453AF18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02865199"/>
        <c:axId val="1977730287"/>
        <c:extLst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tx>
                  <c:v>3.1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trendline>
                  <c:spPr>
                    <a:ln w="19050" cap="rnd">
                      <a:solidFill>
                        <a:schemeClr val="accent1"/>
                      </a:solidFill>
                      <a:prstDash val="sysDot"/>
                    </a:ln>
                    <a:effectLst/>
                  </c:spPr>
                  <c:trendlineType val="log"/>
                  <c:dispRSqr val="1"/>
                  <c:dispEq val="1"/>
                  <c:trendlineLbl>
                    <c:layout>
                      <c:manualLayout>
                        <c:x val="0.64779340453730416"/>
                        <c:y val="-4.1037300473392491E-2"/>
                      </c:manualLayout>
                    </c:layout>
                    <c:numFmt formatCode="General" sourceLinked="0"/>
                    <c:spPr>
                      <a:noFill/>
                      <a:ln>
                        <a:noFill/>
                      </a:ln>
                      <a:effectLst/>
                    </c:spPr>
                    <c:txPr>
                      <a:bodyPr rot="0" spcFirstLastPara="1" vertOverflow="ellipsis" vert="horz" wrap="square" anchor="ctr" anchorCtr="1"/>
                      <a:lstStyle/>
                      <a:p>
                        <a:pPr>
                          <a:defRPr sz="900" b="0" i="0" u="none" strike="noStrike" kern="1200" baseline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endParaRPr lang="en-US"/>
                      </a:p>
                    </c:txPr>
                  </c:trendlineLbl>
                </c:trendline>
                <c:xVal>
                  <c:numRef>
                    <c:extLst>
                      <c:ext uri="{02D57815-91ED-43cb-92C2-25804820EDAC}">
                        <c15:formulaRef>
                          <c15:sqref>hillslope_morph!$D$3:$D$7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20.12</c:v>
                      </c:pt>
                      <c:pt idx="1">
                        <c:v>40.159999999999997</c:v>
                      </c:pt>
                      <c:pt idx="2">
                        <c:v>60.26</c:v>
                      </c:pt>
                      <c:pt idx="3">
                        <c:v>80.28</c:v>
                      </c:pt>
                      <c:pt idx="4">
                        <c:v>100.4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hillslope_morph!$L$3:$L$7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-2.9059999999999997</c:v>
                      </c:pt>
                      <c:pt idx="1">
                        <c:v>1.2885000000000002</c:v>
                      </c:pt>
                      <c:pt idx="2">
                        <c:v>8.5500000000000048E-2</c:v>
                      </c:pt>
                      <c:pt idx="3">
                        <c:v>8.7999999999999898E-2</c:v>
                      </c:pt>
                      <c:pt idx="4">
                        <c:v>3.2335000000000003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07-C6E9-4DBB-BFD7-CF3453AF185F}"/>
                  </c:ext>
                </c:extLst>
              </c15:ser>
            </c15:filteredScatterSeries>
            <c15:filteredScatterSeries>
              <c15:ser>
                <c:idx val="1"/>
                <c:order val="1"/>
                <c:tx>
                  <c:v>3.2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/>
                    </a:solidFill>
                    <a:ln w="9525">
                      <a:solidFill>
                        <a:schemeClr val="accent2"/>
                      </a:solidFill>
                    </a:ln>
                    <a:effectLst/>
                  </c:spPr>
                </c:marker>
                <c:trendline>
                  <c:spPr>
                    <a:ln w="19050" cap="rnd">
                      <a:solidFill>
                        <a:schemeClr val="accent2"/>
                      </a:solidFill>
                      <a:prstDash val="sysDot"/>
                    </a:ln>
                    <a:effectLst/>
                  </c:spPr>
                  <c:trendlineType val="linear"/>
                  <c:dispRSqr val="1"/>
                  <c:dispEq val="1"/>
                  <c:trendlineLbl>
                    <c:layout>
                      <c:manualLayout>
                        <c:x val="0.3296144850705543"/>
                        <c:y val="9.5019744510788109E-2"/>
                      </c:manualLayout>
                    </c:layout>
                    <c:numFmt formatCode="General" sourceLinked="0"/>
                    <c:spPr>
                      <a:noFill/>
                      <a:ln>
                        <a:noFill/>
                      </a:ln>
                      <a:effectLst/>
                    </c:spPr>
                    <c:txPr>
                      <a:bodyPr rot="0" spcFirstLastPara="1" vertOverflow="ellipsis" vert="horz" wrap="square" anchor="ctr" anchorCtr="1"/>
                      <a:lstStyle/>
                      <a:p>
                        <a:pPr>
                          <a:defRPr sz="900" b="0" i="0" u="none" strike="noStrike" kern="1200" baseline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endParaRPr lang="en-US"/>
                      </a:p>
                    </c:txPr>
                  </c:trendlineLbl>
                </c:trendline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hillslope_morph!$D$8:$D$19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19.670000000000002</c:v>
                      </c:pt>
                      <c:pt idx="1">
                        <c:v>39.71</c:v>
                      </c:pt>
                      <c:pt idx="2">
                        <c:v>59.81</c:v>
                      </c:pt>
                      <c:pt idx="3">
                        <c:v>80</c:v>
                      </c:pt>
                      <c:pt idx="4">
                        <c:v>99.9</c:v>
                      </c:pt>
                      <c:pt idx="5">
                        <c:v>119.7</c:v>
                      </c:pt>
                      <c:pt idx="6">
                        <c:v>139.66</c:v>
                      </c:pt>
                      <c:pt idx="7">
                        <c:v>159.83000000000001</c:v>
                      </c:pt>
                      <c:pt idx="8">
                        <c:v>180.39</c:v>
                      </c:pt>
                      <c:pt idx="9">
                        <c:v>200.35</c:v>
                      </c:pt>
                      <c:pt idx="10">
                        <c:v>220.55</c:v>
                      </c:pt>
                      <c:pt idx="11">
                        <c:v>240.69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hillslope_morph!$L$8:$L$19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-4.6204999999999998</c:v>
                      </c:pt>
                      <c:pt idx="1">
                        <c:v>0.39550000000000002</c:v>
                      </c:pt>
                      <c:pt idx="2">
                        <c:v>3.4144999999999994</c:v>
                      </c:pt>
                      <c:pt idx="3">
                        <c:v>-7.2999999999999871E-2</c:v>
                      </c:pt>
                      <c:pt idx="4">
                        <c:v>2.484</c:v>
                      </c:pt>
                      <c:pt idx="5">
                        <c:v>0.78700000000000048</c:v>
                      </c:pt>
                      <c:pt idx="6">
                        <c:v>12.395499999999998</c:v>
                      </c:pt>
                      <c:pt idx="7">
                        <c:v>-2.7879999999999998</c:v>
                      </c:pt>
                      <c:pt idx="8">
                        <c:v>-1.8694999999999999</c:v>
                      </c:pt>
                      <c:pt idx="9">
                        <c:v>-0.1120000000000001</c:v>
                      </c:pt>
                      <c:pt idx="10">
                        <c:v>-1.4359999999999999</c:v>
                      </c:pt>
                      <c:pt idx="11">
                        <c:v>-0.63900000000000001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C6E9-4DBB-BFD7-CF3453AF185F}"/>
                  </c:ext>
                </c:extLst>
              </c15:ser>
            </c15:filteredScatterSeries>
            <c15:filteredScatterSeries>
              <c15:ser>
                <c:idx val="2"/>
                <c:order val="2"/>
                <c:tx>
                  <c:v>3.3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3"/>
                    </a:solidFill>
                    <a:ln w="9525">
                      <a:solidFill>
                        <a:schemeClr val="accent3"/>
                      </a:solidFill>
                    </a:ln>
                    <a:effectLst/>
                  </c:spPr>
                </c:marker>
                <c:trendline>
                  <c:spPr>
                    <a:ln w="19050" cap="rnd">
                      <a:solidFill>
                        <a:schemeClr val="accent3"/>
                      </a:solidFill>
                      <a:prstDash val="sysDot"/>
                    </a:ln>
                    <a:effectLst/>
                  </c:spPr>
                  <c:trendlineType val="linear"/>
                  <c:dispRSqr val="1"/>
                  <c:dispEq val="1"/>
                  <c:trendlineLbl>
                    <c:layout>
                      <c:manualLayout>
                        <c:x val="0.19999173618149216"/>
                        <c:y val="-8.9227228394033825E-2"/>
                      </c:manualLayout>
                    </c:layout>
                    <c:numFmt formatCode="General" sourceLinked="0"/>
                    <c:spPr>
                      <a:noFill/>
                      <a:ln>
                        <a:noFill/>
                      </a:ln>
                      <a:effectLst/>
                    </c:spPr>
                    <c:txPr>
                      <a:bodyPr rot="0" spcFirstLastPara="1" vertOverflow="ellipsis" vert="horz" wrap="square" anchor="ctr" anchorCtr="1"/>
                      <a:lstStyle/>
                      <a:p>
                        <a:pPr>
                          <a:defRPr sz="900" b="0" i="0" u="none" strike="noStrike" kern="1200" baseline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endParaRPr lang="en-US"/>
                      </a:p>
                    </c:txPr>
                  </c:trendlineLbl>
                </c:trendline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hillslope_morph!$D$20:$D$34</c15:sqref>
                        </c15:formulaRef>
                      </c:ext>
                    </c:extLst>
                    <c:numCache>
                      <c:formatCode>General</c:formatCode>
                      <c:ptCount val="15"/>
                      <c:pt idx="0">
                        <c:v>19.440000000000001</c:v>
                      </c:pt>
                      <c:pt idx="1">
                        <c:v>39.479999999999997</c:v>
                      </c:pt>
                      <c:pt idx="2">
                        <c:v>59.49</c:v>
                      </c:pt>
                      <c:pt idx="3">
                        <c:v>79.489999999999995</c:v>
                      </c:pt>
                      <c:pt idx="4">
                        <c:v>99.49</c:v>
                      </c:pt>
                      <c:pt idx="5">
                        <c:v>119.49</c:v>
                      </c:pt>
                      <c:pt idx="6">
                        <c:v>139.49</c:v>
                      </c:pt>
                      <c:pt idx="7">
                        <c:v>159.49</c:v>
                      </c:pt>
                      <c:pt idx="8">
                        <c:v>179.51</c:v>
                      </c:pt>
                      <c:pt idx="9">
                        <c:v>199.49</c:v>
                      </c:pt>
                      <c:pt idx="10">
                        <c:v>219.51</c:v>
                      </c:pt>
                      <c:pt idx="11">
                        <c:v>239.5</c:v>
                      </c:pt>
                      <c:pt idx="12">
                        <c:v>259.51</c:v>
                      </c:pt>
                      <c:pt idx="13">
                        <c:v>279.61</c:v>
                      </c:pt>
                      <c:pt idx="14">
                        <c:v>299.70999999999998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hillslope_morph!$L$20:$L$34</c15:sqref>
                        </c15:formulaRef>
                      </c:ext>
                    </c:extLst>
                    <c:numCache>
                      <c:formatCode>General</c:formatCode>
                      <c:ptCount val="15"/>
                      <c:pt idx="0">
                        <c:v>-0.63299999999999979</c:v>
                      </c:pt>
                      <c:pt idx="1">
                        <c:v>4.238999999999999</c:v>
                      </c:pt>
                      <c:pt idx="2">
                        <c:v>-1.35</c:v>
                      </c:pt>
                      <c:pt idx="3">
                        <c:v>-4.8639999999999999</c:v>
                      </c:pt>
                      <c:pt idx="4">
                        <c:v>-6.125</c:v>
                      </c:pt>
                      <c:pt idx="5">
                        <c:v>1.3564999999999998</c:v>
                      </c:pt>
                      <c:pt idx="6">
                        <c:v>-0.22850000000000001</c:v>
                      </c:pt>
                      <c:pt idx="7">
                        <c:v>0.80500000000000005</c:v>
                      </c:pt>
                      <c:pt idx="8">
                        <c:v>-1.7910000000000004</c:v>
                      </c:pt>
                      <c:pt idx="9">
                        <c:v>2.9395000000000002</c:v>
                      </c:pt>
                      <c:pt idx="10">
                        <c:v>-0.25199999999999995</c:v>
                      </c:pt>
                      <c:pt idx="11">
                        <c:v>-4.1320000000000006</c:v>
                      </c:pt>
                      <c:pt idx="12">
                        <c:v>-0.80250000000000021</c:v>
                      </c:pt>
                      <c:pt idx="13">
                        <c:v>0.10149999999999988</c:v>
                      </c:pt>
                      <c:pt idx="14">
                        <c:v>-0.82750000000000024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B-C6E9-4DBB-BFD7-CF3453AF185F}"/>
                  </c:ext>
                </c:extLst>
              </c15:ser>
            </c15:filteredScatterSeries>
            <c15:filteredScatterSeries>
              <c15:ser>
                <c:idx val="3"/>
                <c:order val="3"/>
                <c:tx>
                  <c:v>3.4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4"/>
                    </a:solidFill>
                    <a:ln w="9525">
                      <a:solidFill>
                        <a:schemeClr val="accent4"/>
                      </a:solidFill>
                    </a:ln>
                    <a:effectLst/>
                  </c:spPr>
                </c:marker>
                <c:trendline>
                  <c:spPr>
                    <a:ln w="19050" cap="rnd">
                      <a:solidFill>
                        <a:schemeClr val="accent4"/>
                      </a:solidFill>
                      <a:prstDash val="sysDot"/>
                    </a:ln>
                    <a:effectLst/>
                  </c:spPr>
                  <c:trendlineType val="linear"/>
                  <c:dispRSqr val="1"/>
                  <c:dispEq val="1"/>
                  <c:trendlineLbl>
                    <c:layout>
                      <c:manualLayout>
                        <c:x val="0.55527379745848604"/>
                        <c:y val="1.3297809072959535E-2"/>
                      </c:manualLayout>
                    </c:layout>
                    <c:numFmt formatCode="General" sourceLinked="0"/>
                    <c:spPr>
                      <a:noFill/>
                      <a:ln>
                        <a:noFill/>
                      </a:ln>
                      <a:effectLst/>
                    </c:spPr>
                    <c:txPr>
                      <a:bodyPr rot="0" spcFirstLastPara="1" vertOverflow="ellipsis" vert="horz" wrap="square" anchor="ctr" anchorCtr="1"/>
                      <a:lstStyle/>
                      <a:p>
                        <a:pPr>
                          <a:defRPr sz="900" b="0" i="0" u="none" strike="noStrike" kern="1200" baseline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endParaRPr lang="en-US"/>
                      </a:p>
                    </c:txPr>
                  </c:trendlineLbl>
                </c:trendline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hillslope_morph!$D$35:$D$41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19.989999999999998</c:v>
                      </c:pt>
                      <c:pt idx="1">
                        <c:v>39.97</c:v>
                      </c:pt>
                      <c:pt idx="2">
                        <c:v>59.98</c:v>
                      </c:pt>
                      <c:pt idx="3">
                        <c:v>80</c:v>
                      </c:pt>
                      <c:pt idx="4">
                        <c:v>100</c:v>
                      </c:pt>
                      <c:pt idx="5">
                        <c:v>120</c:v>
                      </c:pt>
                      <c:pt idx="6">
                        <c:v>140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hillslope_morph!$L$35:$L$41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-2.0179999999999998</c:v>
                      </c:pt>
                      <c:pt idx="1">
                        <c:v>-0.97199999999999986</c:v>
                      </c:pt>
                      <c:pt idx="2">
                        <c:v>2.2560000000000002</c:v>
                      </c:pt>
                      <c:pt idx="3">
                        <c:v>0.10600000000000023</c:v>
                      </c:pt>
                      <c:pt idx="4">
                        <c:v>0.38249999999999995</c:v>
                      </c:pt>
                      <c:pt idx="5">
                        <c:v>-0.42750000000000005</c:v>
                      </c:pt>
                      <c:pt idx="6">
                        <c:v>-0.86199999999999988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D-C6E9-4DBB-BFD7-CF3453AF185F}"/>
                  </c:ext>
                </c:extLst>
              </c15:ser>
            </c15:filteredScatterSeries>
            <c15:filteredScatterSeries>
              <c15:ser>
                <c:idx val="5"/>
                <c:order val="5"/>
                <c:tx>
                  <c:v>1.2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6"/>
                    </a:solidFill>
                    <a:ln w="9525">
                      <a:solidFill>
                        <a:schemeClr val="accent6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hillslope_morph!$D$49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20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hillslope_morph!$L$49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-1.3054999999999999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E-C6E9-4DBB-BFD7-CF3453AF185F}"/>
                  </c:ext>
                </c:extLst>
              </c15:ser>
            </c15:filteredScatterSeries>
          </c:ext>
        </c:extLst>
      </c:scatterChart>
      <c:valAx>
        <c:axId val="160286519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Distance</a:t>
                </a:r>
                <a:r>
                  <a:rPr lang="en-US" baseline="0" dirty="0"/>
                  <a:t> from Channel </a:t>
                </a:r>
                <a:r>
                  <a:rPr lang="en-US" dirty="0"/>
                  <a:t>(m)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7730287"/>
        <c:crosses val="autoZero"/>
        <c:crossBetween val="midCat"/>
      </c:valAx>
      <c:valAx>
        <c:axId val="19777302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Curveature</a:t>
                </a:r>
                <a:r>
                  <a:rPr lang="en-US" baseline="0"/>
                  <a:t> (.)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2865199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92089592266313247"/>
          <c:y val="0.15272950020220283"/>
          <c:w val="7.8113978326966552E-2"/>
          <c:h val="0.554193448628589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10m Curvature</a:t>
            </a:r>
            <a:r>
              <a:rPr lang="en-US" baseline="0" dirty="0"/>
              <a:t> distance from ridgeline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4.745466593903485E-2"/>
          <c:y val="5.6027190332326282E-2"/>
          <c:w val="0.77212505857781732"/>
          <c:h val="0.90438815805124062"/>
        </c:manualLayout>
      </c:layout>
      <c:scatterChart>
        <c:scatterStyle val="lineMarker"/>
        <c:varyColors val="0"/>
        <c:ser>
          <c:idx val="0"/>
          <c:order val="0"/>
          <c:tx>
            <c:v>3.1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0.66616505057224318"/>
                  <c:y val="-3.0236273080269129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hillslope_morph!$E$3:$E$7</c:f>
              <c:numCache>
                <c:formatCode>General</c:formatCode>
                <c:ptCount val="5"/>
                <c:pt idx="0">
                  <c:v>97.769999999999982</c:v>
                </c:pt>
                <c:pt idx="1">
                  <c:v>77.72999999999999</c:v>
                </c:pt>
                <c:pt idx="2">
                  <c:v>57.629999999999995</c:v>
                </c:pt>
                <c:pt idx="3">
                  <c:v>37.61</c:v>
                </c:pt>
                <c:pt idx="4">
                  <c:v>17.489999999999998</c:v>
                </c:pt>
              </c:numCache>
            </c:numRef>
          </c:xVal>
          <c:yVal>
            <c:numRef>
              <c:f>hillslope_morph!$L$3:$L$7</c:f>
              <c:numCache>
                <c:formatCode>General</c:formatCode>
                <c:ptCount val="5"/>
                <c:pt idx="0">
                  <c:v>-2.9059999999999997</c:v>
                </c:pt>
                <c:pt idx="1">
                  <c:v>1.2885000000000002</c:v>
                </c:pt>
                <c:pt idx="2">
                  <c:v>8.5500000000000048E-2</c:v>
                </c:pt>
                <c:pt idx="3">
                  <c:v>8.7999999999999898E-2</c:v>
                </c:pt>
                <c:pt idx="4">
                  <c:v>3.2335000000000003</c:v>
                </c:pt>
              </c:numCache>
              <c:extLst xmlns:c15="http://schemas.microsoft.com/office/drawing/2012/chart"/>
            </c:numRef>
          </c:y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1-8936-4865-BCBD-953A68B35F5B}"/>
            </c:ext>
          </c:extLst>
        </c:ser>
        <c:ser>
          <c:idx val="2"/>
          <c:order val="2"/>
          <c:tx>
            <c:v>3.3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0.22016902754412326"/>
                  <c:y val="0.11459652046733899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hillslope_morph!$E$20:$E$34</c:f>
              <c:numCache>
                <c:formatCode>General</c:formatCode>
                <c:ptCount val="15"/>
                <c:pt idx="0">
                  <c:v>301.34000000000003</c:v>
                </c:pt>
                <c:pt idx="1">
                  <c:v>281.3</c:v>
                </c:pt>
                <c:pt idx="2">
                  <c:v>261.29000000000002</c:v>
                </c:pt>
                <c:pt idx="3">
                  <c:v>241.29000000000002</c:v>
                </c:pt>
                <c:pt idx="4">
                  <c:v>221.29000000000002</c:v>
                </c:pt>
                <c:pt idx="5">
                  <c:v>201.29000000000002</c:v>
                </c:pt>
                <c:pt idx="6">
                  <c:v>181.29</c:v>
                </c:pt>
                <c:pt idx="7">
                  <c:v>161.29</c:v>
                </c:pt>
                <c:pt idx="8">
                  <c:v>141.27000000000001</c:v>
                </c:pt>
                <c:pt idx="9">
                  <c:v>121.28999999999999</c:v>
                </c:pt>
                <c:pt idx="10">
                  <c:v>101.27000000000001</c:v>
                </c:pt>
                <c:pt idx="11">
                  <c:v>81.28</c:v>
                </c:pt>
                <c:pt idx="12">
                  <c:v>61.27</c:v>
                </c:pt>
                <c:pt idx="13">
                  <c:v>41.17</c:v>
                </c:pt>
                <c:pt idx="14">
                  <c:v>21.07</c:v>
                </c:pt>
              </c:numCache>
            </c:numRef>
          </c:xVal>
          <c:yVal>
            <c:numRef>
              <c:f>hillslope_morph!$L$20:$L$34</c:f>
              <c:numCache>
                <c:formatCode>General</c:formatCode>
                <c:ptCount val="15"/>
                <c:pt idx="0">
                  <c:v>-0.63299999999999979</c:v>
                </c:pt>
                <c:pt idx="1">
                  <c:v>4.238999999999999</c:v>
                </c:pt>
                <c:pt idx="2">
                  <c:v>-1.35</c:v>
                </c:pt>
                <c:pt idx="3">
                  <c:v>-4.8639999999999999</c:v>
                </c:pt>
                <c:pt idx="4">
                  <c:v>-6.125</c:v>
                </c:pt>
                <c:pt idx="5">
                  <c:v>1.3564999999999998</c:v>
                </c:pt>
                <c:pt idx="6">
                  <c:v>-0.22850000000000001</c:v>
                </c:pt>
                <c:pt idx="7">
                  <c:v>0.80500000000000005</c:v>
                </c:pt>
                <c:pt idx="8">
                  <c:v>-1.7910000000000004</c:v>
                </c:pt>
                <c:pt idx="9">
                  <c:v>2.9395000000000002</c:v>
                </c:pt>
                <c:pt idx="10">
                  <c:v>-0.25199999999999995</c:v>
                </c:pt>
                <c:pt idx="11">
                  <c:v>-4.1320000000000006</c:v>
                </c:pt>
                <c:pt idx="12">
                  <c:v>-0.80250000000000021</c:v>
                </c:pt>
                <c:pt idx="13">
                  <c:v>0.10149999999999988</c:v>
                </c:pt>
                <c:pt idx="14">
                  <c:v>-0.82750000000000024</c:v>
                </c:pt>
              </c:numCache>
              <c:extLst xmlns:c15="http://schemas.microsoft.com/office/drawing/2012/chart"/>
            </c:numRef>
          </c:y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3-8936-4865-BCBD-953A68B35F5B}"/>
            </c:ext>
          </c:extLst>
        </c:ser>
        <c:ser>
          <c:idx val="3"/>
          <c:order val="3"/>
          <c:tx>
            <c:v>3.4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4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0.59797236418973509"/>
                  <c:y val="0.2371949689833944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hillslope_morph!$E$35:$E$41</c:f>
              <c:numCache>
                <c:formatCode>General</c:formatCode>
                <c:ptCount val="7"/>
                <c:pt idx="0">
                  <c:v>125.96</c:v>
                </c:pt>
                <c:pt idx="1">
                  <c:v>105.98</c:v>
                </c:pt>
                <c:pt idx="2">
                  <c:v>85.97</c:v>
                </c:pt>
                <c:pt idx="3">
                  <c:v>65.95</c:v>
                </c:pt>
                <c:pt idx="4">
                  <c:v>45.95</c:v>
                </c:pt>
                <c:pt idx="5">
                  <c:v>25.95</c:v>
                </c:pt>
                <c:pt idx="6">
                  <c:v>5.95</c:v>
                </c:pt>
              </c:numCache>
            </c:numRef>
          </c:xVal>
          <c:yVal>
            <c:numRef>
              <c:f>hillslope_morph!$L$35:$L$41</c:f>
              <c:numCache>
                <c:formatCode>General</c:formatCode>
                <c:ptCount val="7"/>
                <c:pt idx="0">
                  <c:v>-2.0179999999999998</c:v>
                </c:pt>
                <c:pt idx="1">
                  <c:v>-0.97199999999999986</c:v>
                </c:pt>
                <c:pt idx="2">
                  <c:v>2.2560000000000002</c:v>
                </c:pt>
                <c:pt idx="3">
                  <c:v>0.10600000000000023</c:v>
                </c:pt>
                <c:pt idx="4">
                  <c:v>0.38249999999999995</c:v>
                </c:pt>
                <c:pt idx="5">
                  <c:v>-0.42750000000000005</c:v>
                </c:pt>
                <c:pt idx="6">
                  <c:v>-0.86199999999999988</c:v>
                </c:pt>
              </c:numCache>
              <c:extLst xmlns:c15="http://schemas.microsoft.com/office/drawing/2012/chart"/>
            </c:numRef>
          </c:y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5-8936-4865-BCBD-953A68B35F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02865199"/>
        <c:axId val="1977730287"/>
        <c:extLst>
          <c:ext xmlns:c15="http://schemas.microsoft.com/office/drawing/2012/chart" uri="{02D57815-91ED-43cb-92C2-25804820EDAC}">
            <c15:filteredScatterSeries>
              <c15:ser>
                <c:idx val="1"/>
                <c:order val="1"/>
                <c:tx>
                  <c:v>3.2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/>
                    </a:solidFill>
                    <a:ln w="9525">
                      <a:solidFill>
                        <a:schemeClr val="accent2"/>
                      </a:solidFill>
                    </a:ln>
                    <a:effectLst/>
                  </c:spPr>
                </c:marker>
                <c:trendline>
                  <c:spPr>
                    <a:ln w="19050" cap="rnd">
                      <a:solidFill>
                        <a:schemeClr val="accent2"/>
                      </a:solidFill>
                      <a:prstDash val="sysDot"/>
                    </a:ln>
                    <a:effectLst/>
                  </c:spPr>
                  <c:trendlineType val="linear"/>
                  <c:dispRSqr val="1"/>
                  <c:dispEq val="1"/>
                  <c:trendlineLbl>
                    <c:layout>
                      <c:manualLayout>
                        <c:x val="0.3296144850705543"/>
                        <c:y val="9.5019744510788109E-2"/>
                      </c:manualLayout>
                    </c:layout>
                    <c:numFmt formatCode="General" sourceLinked="0"/>
                    <c:spPr>
                      <a:noFill/>
                      <a:ln>
                        <a:noFill/>
                      </a:ln>
                      <a:effectLst/>
                    </c:spPr>
                    <c:txPr>
                      <a:bodyPr rot="0" spcFirstLastPara="1" vertOverflow="ellipsis" vert="horz" wrap="square" anchor="ctr" anchorCtr="1"/>
                      <a:lstStyle/>
                      <a:p>
                        <a:pPr>
                          <a:defRPr sz="900" b="0" i="0" u="none" strike="noStrike" kern="1200" baseline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endParaRPr lang="en-US"/>
                      </a:p>
                    </c:txPr>
                  </c:trendlineLbl>
                </c:trendline>
                <c:xVal>
                  <c:numRef>
                    <c:extLst>
                      <c:ext uri="{02D57815-91ED-43cb-92C2-25804820EDAC}">
                        <c15:formulaRef>
                          <c15:sqref>hillslope_morph!$E$8:$E$19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437.23</c:v>
                      </c:pt>
                      <c:pt idx="1">
                        <c:v>417.19</c:v>
                      </c:pt>
                      <c:pt idx="2">
                        <c:v>397.09</c:v>
                      </c:pt>
                      <c:pt idx="3">
                        <c:v>376.9</c:v>
                      </c:pt>
                      <c:pt idx="4">
                        <c:v>356.99999999999994</c:v>
                      </c:pt>
                      <c:pt idx="5">
                        <c:v>337.19999999999993</c:v>
                      </c:pt>
                      <c:pt idx="6">
                        <c:v>317.23999999999995</c:v>
                      </c:pt>
                      <c:pt idx="7">
                        <c:v>297.06999999999994</c:v>
                      </c:pt>
                      <c:pt idx="8">
                        <c:v>276.51</c:v>
                      </c:pt>
                      <c:pt idx="9">
                        <c:v>256.55</c:v>
                      </c:pt>
                      <c:pt idx="10">
                        <c:v>236.35000000000002</c:v>
                      </c:pt>
                      <c:pt idx="11">
                        <c:v>216.21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hillslope_morph!$L$8:$L$19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-4.6204999999999998</c:v>
                      </c:pt>
                      <c:pt idx="1">
                        <c:v>0.39550000000000002</c:v>
                      </c:pt>
                      <c:pt idx="2">
                        <c:v>3.4144999999999994</c:v>
                      </c:pt>
                      <c:pt idx="3">
                        <c:v>-7.2999999999999871E-2</c:v>
                      </c:pt>
                      <c:pt idx="4">
                        <c:v>2.484</c:v>
                      </c:pt>
                      <c:pt idx="5">
                        <c:v>0.78700000000000048</c:v>
                      </c:pt>
                      <c:pt idx="6">
                        <c:v>12.395499999999998</c:v>
                      </c:pt>
                      <c:pt idx="7">
                        <c:v>-2.7879999999999998</c:v>
                      </c:pt>
                      <c:pt idx="8">
                        <c:v>-1.8694999999999999</c:v>
                      </c:pt>
                      <c:pt idx="9">
                        <c:v>-0.1120000000000001</c:v>
                      </c:pt>
                      <c:pt idx="10">
                        <c:v>-1.4359999999999999</c:v>
                      </c:pt>
                      <c:pt idx="11">
                        <c:v>-0.63900000000000001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07-8936-4865-BCBD-953A68B35F5B}"/>
                  </c:ext>
                </c:extLst>
              </c15:ser>
            </c15:filteredScatterSeries>
            <c15:filteredScatterSeries>
              <c15:ser>
                <c:idx val="4"/>
                <c:order val="4"/>
                <c:tx>
                  <c:v>1.1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5"/>
                    </a:solidFill>
                    <a:ln w="9525">
                      <a:solidFill>
                        <a:schemeClr val="accent5"/>
                      </a:solidFill>
                    </a:ln>
                    <a:effectLst/>
                  </c:spPr>
                </c:marker>
                <c:trendline>
                  <c:spPr>
                    <a:ln w="19050" cap="rnd">
                      <a:solidFill>
                        <a:schemeClr val="accent5"/>
                      </a:solidFill>
                      <a:prstDash val="sysDot"/>
                    </a:ln>
                    <a:effectLst/>
                  </c:spPr>
                  <c:trendlineType val="log"/>
                  <c:dispRSqr val="1"/>
                  <c:dispEq val="1"/>
                  <c:trendlineLbl>
                    <c:layout>
                      <c:manualLayout>
                        <c:x val="0.50785374600452171"/>
                        <c:y val="5.9116849442158101E-2"/>
                      </c:manualLayout>
                    </c:layout>
                    <c:numFmt formatCode="General" sourceLinked="0"/>
                    <c:spPr>
                      <a:noFill/>
                      <a:ln>
                        <a:noFill/>
                      </a:ln>
                      <a:effectLst/>
                    </c:spPr>
                    <c:txPr>
                      <a:bodyPr rot="0" spcFirstLastPara="1" vertOverflow="ellipsis" vert="horz" wrap="square" anchor="ctr" anchorCtr="1"/>
                      <a:lstStyle/>
                      <a:p>
                        <a:pPr>
                          <a:defRPr sz="900" b="0" i="0" u="none" strike="noStrike" kern="1200" baseline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endParaRPr lang="en-US"/>
                      </a:p>
                    </c:txPr>
                  </c:trendlineLbl>
                </c:trendline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hillslope_morph!$E$42:$E$48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122.06</c:v>
                      </c:pt>
                      <c:pt idx="1">
                        <c:v>102.06</c:v>
                      </c:pt>
                      <c:pt idx="2">
                        <c:v>82.07</c:v>
                      </c:pt>
                      <c:pt idx="3">
                        <c:v>62.16</c:v>
                      </c:pt>
                      <c:pt idx="4">
                        <c:v>42.15</c:v>
                      </c:pt>
                      <c:pt idx="5">
                        <c:v>22.15</c:v>
                      </c:pt>
                      <c:pt idx="6">
                        <c:v>2.15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hillslope_morph!$L$42:$L$48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0.31900000000000012</c:v>
                      </c:pt>
                      <c:pt idx="1">
                        <c:v>-2.4725000000000001</c:v>
                      </c:pt>
                      <c:pt idx="2">
                        <c:v>5.1500000000000011E-2</c:v>
                      </c:pt>
                      <c:pt idx="3">
                        <c:v>-0.93249999999999988</c:v>
                      </c:pt>
                      <c:pt idx="4">
                        <c:v>-0.15549999999999997</c:v>
                      </c:pt>
                      <c:pt idx="5">
                        <c:v>-0.22800000000000012</c:v>
                      </c:pt>
                      <c:pt idx="6">
                        <c:v>-1.4685000000000001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8936-4865-BCBD-953A68B35F5B}"/>
                  </c:ext>
                </c:extLst>
              </c15:ser>
            </c15:filteredScatterSeries>
            <c15:filteredScatterSeries>
              <c15:ser>
                <c:idx val="5"/>
                <c:order val="5"/>
                <c:tx>
                  <c:v>1.2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6"/>
                    </a:solidFill>
                    <a:ln w="9525">
                      <a:solidFill>
                        <a:schemeClr val="accent6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hillslope_morph!$D$49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20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hillslope_morph!$L$49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-1.3054999999999999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A-8936-4865-BCBD-953A68B35F5B}"/>
                  </c:ext>
                </c:extLst>
              </c15:ser>
            </c15:filteredScatterSeries>
            <c15:filteredScatterSeries>
              <c15:ser>
                <c:idx val="6"/>
                <c:order val="6"/>
                <c:tx>
                  <c:v>1.3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>
                        <a:lumMod val="60000"/>
                      </a:schemeClr>
                    </a:solidFill>
                    <a:ln w="9525">
                      <a:solidFill>
                        <a:schemeClr val="accent1">
                          <a:lumMod val="60000"/>
                        </a:schemeClr>
                      </a:solidFill>
                    </a:ln>
                    <a:effectLst/>
                  </c:spPr>
                </c:marker>
                <c:trendline>
                  <c:spPr>
                    <a:ln w="19050" cap="rnd">
                      <a:solidFill>
                        <a:schemeClr val="accent1">
                          <a:lumMod val="60000"/>
                        </a:schemeClr>
                      </a:solidFill>
                      <a:prstDash val="sysDot"/>
                    </a:ln>
                    <a:effectLst/>
                  </c:spPr>
                  <c:trendlineType val="linear"/>
                  <c:dispRSqr val="1"/>
                  <c:dispEq val="1"/>
                  <c:trendlineLbl>
                    <c:layout>
                      <c:manualLayout>
                        <c:x val="0.13916395104077336"/>
                        <c:y val="-2.8579584651616433E-2"/>
                      </c:manualLayout>
                    </c:layout>
                    <c:numFmt formatCode="General" sourceLinked="0"/>
                    <c:spPr>
                      <a:noFill/>
                      <a:ln>
                        <a:noFill/>
                      </a:ln>
                      <a:effectLst/>
                    </c:spPr>
                    <c:txPr>
                      <a:bodyPr rot="0" spcFirstLastPara="1" vertOverflow="ellipsis" vert="horz" wrap="square" anchor="ctr" anchorCtr="1"/>
                      <a:lstStyle/>
                      <a:p>
                        <a:pPr>
                          <a:defRPr sz="900" b="0" i="0" u="none" strike="noStrike" kern="1200" baseline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endParaRPr lang="en-US"/>
                      </a:p>
                    </c:txPr>
                  </c:trendlineLbl>
                </c:trendline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hillslope_morph!$E$50:$E$63</c15:sqref>
                        </c15:formulaRef>
                      </c:ext>
                    </c:extLst>
                    <c:numCache>
                      <c:formatCode>General</c:formatCode>
                      <c:ptCount val="14"/>
                      <c:pt idx="0">
                        <c:v>302.62</c:v>
                      </c:pt>
                      <c:pt idx="1">
                        <c:v>282.62</c:v>
                      </c:pt>
                      <c:pt idx="2">
                        <c:v>262.62</c:v>
                      </c:pt>
                      <c:pt idx="3">
                        <c:v>242.62</c:v>
                      </c:pt>
                      <c:pt idx="4">
                        <c:v>222.62</c:v>
                      </c:pt>
                      <c:pt idx="5">
                        <c:v>202.62</c:v>
                      </c:pt>
                      <c:pt idx="6">
                        <c:v>182.62</c:v>
                      </c:pt>
                      <c:pt idx="7">
                        <c:v>162.62</c:v>
                      </c:pt>
                      <c:pt idx="8">
                        <c:v>142.61000000000001</c:v>
                      </c:pt>
                      <c:pt idx="9">
                        <c:v>122.61</c:v>
                      </c:pt>
                      <c:pt idx="10">
                        <c:v>102.62</c:v>
                      </c:pt>
                      <c:pt idx="11">
                        <c:v>82.62</c:v>
                      </c:pt>
                      <c:pt idx="12">
                        <c:v>63.13</c:v>
                      </c:pt>
                      <c:pt idx="13">
                        <c:v>42.73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hillslope_morph!$L$50:$L$63</c15:sqref>
                        </c15:formulaRef>
                      </c:ext>
                    </c:extLst>
                    <c:numCache>
                      <c:formatCode>General</c:formatCode>
                      <c:ptCount val="14"/>
                      <c:pt idx="0">
                        <c:v>-3.1495000000000002</c:v>
                      </c:pt>
                      <c:pt idx="1">
                        <c:v>1.6640000000000001</c:v>
                      </c:pt>
                      <c:pt idx="2">
                        <c:v>1.9915000000000003</c:v>
                      </c:pt>
                      <c:pt idx="3">
                        <c:v>-3.6094999999999997</c:v>
                      </c:pt>
                      <c:pt idx="4">
                        <c:v>-4.8000000000000001E-2</c:v>
                      </c:pt>
                      <c:pt idx="5">
                        <c:v>2.7035</c:v>
                      </c:pt>
                      <c:pt idx="6">
                        <c:v>-1.613</c:v>
                      </c:pt>
                      <c:pt idx="7">
                        <c:v>0.86999999999999988</c:v>
                      </c:pt>
                      <c:pt idx="8">
                        <c:v>-0.87100000000000011</c:v>
                      </c:pt>
                      <c:pt idx="9">
                        <c:v>-1.8454999999999999</c:v>
                      </c:pt>
                      <c:pt idx="10">
                        <c:v>-0.90850000000000009</c:v>
                      </c:pt>
                      <c:pt idx="11">
                        <c:v>2.9025000000000003</c:v>
                      </c:pt>
                      <c:pt idx="12">
                        <c:v>0.32200000000000006</c:v>
                      </c:pt>
                      <c:pt idx="13">
                        <c:v>-1.3514999999999999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C-8936-4865-BCBD-953A68B35F5B}"/>
                  </c:ext>
                </c:extLst>
              </c15:ser>
            </c15:filteredScatterSeries>
            <c15:filteredScatterSeries>
              <c15:ser>
                <c:idx val="7"/>
                <c:order val="7"/>
                <c:tx>
                  <c:v>1.4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>
                        <a:lumMod val="60000"/>
                      </a:schemeClr>
                    </a:solidFill>
                    <a:ln w="9525">
                      <a:solidFill>
                        <a:schemeClr val="accent2">
                          <a:lumMod val="60000"/>
                        </a:schemeClr>
                      </a:solidFill>
                    </a:ln>
                    <a:effectLst/>
                  </c:spPr>
                </c:marker>
                <c:trendline>
                  <c:spPr>
                    <a:ln w="19050" cap="rnd">
                      <a:solidFill>
                        <a:schemeClr val="accent2">
                          <a:lumMod val="60000"/>
                        </a:schemeClr>
                      </a:solidFill>
                      <a:prstDash val="sysDot"/>
                    </a:ln>
                    <a:effectLst/>
                  </c:spPr>
                  <c:trendlineType val="linear"/>
                  <c:dispRSqr val="1"/>
                  <c:dispEq val="1"/>
                  <c:trendlineLbl>
                    <c:layout>
                      <c:manualLayout>
                        <c:x val="0.2915051064161534"/>
                        <c:y val="3.9811475604824322E-2"/>
                      </c:manualLayout>
                    </c:layout>
                    <c:numFmt formatCode="General" sourceLinked="0"/>
                    <c:spPr>
                      <a:noFill/>
                      <a:ln>
                        <a:noFill/>
                      </a:ln>
                      <a:effectLst/>
                    </c:spPr>
                    <c:txPr>
                      <a:bodyPr rot="0" spcFirstLastPara="1" vertOverflow="ellipsis" vert="horz" wrap="square" anchor="ctr" anchorCtr="1"/>
                      <a:lstStyle/>
                      <a:p>
                        <a:pPr>
                          <a:defRPr sz="900" b="0" i="0" u="none" strike="noStrike" kern="1200" baseline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endParaRPr lang="en-US"/>
                      </a:p>
                    </c:txPr>
                  </c:trendlineLbl>
                </c:trendline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hillslope_morph!$E$64:$E$74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340.58</c:v>
                      </c:pt>
                      <c:pt idx="1">
                        <c:v>320.57</c:v>
                      </c:pt>
                      <c:pt idx="2">
                        <c:v>300.57</c:v>
                      </c:pt>
                      <c:pt idx="3">
                        <c:v>280.56</c:v>
                      </c:pt>
                      <c:pt idx="4">
                        <c:v>260.56</c:v>
                      </c:pt>
                      <c:pt idx="5">
                        <c:v>240.56</c:v>
                      </c:pt>
                      <c:pt idx="6">
                        <c:v>220.53</c:v>
                      </c:pt>
                      <c:pt idx="7">
                        <c:v>200.5</c:v>
                      </c:pt>
                      <c:pt idx="8">
                        <c:v>180.48</c:v>
                      </c:pt>
                      <c:pt idx="9">
                        <c:v>160.5</c:v>
                      </c:pt>
                      <c:pt idx="10">
                        <c:v>140.5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hillslope_morph!$L$64:$L$74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-0.76900000000000002</c:v>
                      </c:pt>
                      <c:pt idx="1">
                        <c:v>2.1120000000000001</c:v>
                      </c:pt>
                      <c:pt idx="2">
                        <c:v>-1.7630000000000003</c:v>
                      </c:pt>
                      <c:pt idx="3">
                        <c:v>0.79250000000000009</c:v>
                      </c:pt>
                      <c:pt idx="4">
                        <c:v>1.5635000000000001</c:v>
                      </c:pt>
                      <c:pt idx="5">
                        <c:v>-2.6689999999999996</c:v>
                      </c:pt>
                      <c:pt idx="6">
                        <c:v>-0.90800000000000003</c:v>
                      </c:pt>
                      <c:pt idx="7">
                        <c:v>1.5394999999999999</c:v>
                      </c:pt>
                      <c:pt idx="8">
                        <c:v>-1.3199999999999998</c:v>
                      </c:pt>
                      <c:pt idx="9">
                        <c:v>1.1074999999999999</c:v>
                      </c:pt>
                      <c:pt idx="10">
                        <c:v>-0.67899999999999994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E-8936-4865-BCBD-953A68B35F5B}"/>
                  </c:ext>
                </c:extLst>
              </c15:ser>
            </c15:filteredScatterSeries>
          </c:ext>
        </c:extLst>
      </c:scatterChart>
      <c:valAx>
        <c:axId val="160286519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Distance</a:t>
                </a:r>
                <a:r>
                  <a:rPr lang="en-US" baseline="0" dirty="0"/>
                  <a:t> </a:t>
                </a:r>
                <a:r>
                  <a:rPr lang="en-US" dirty="0"/>
                  <a:t>(m)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7730287"/>
        <c:crosses val="autoZero"/>
        <c:crossBetween val="midCat"/>
      </c:valAx>
      <c:valAx>
        <c:axId val="19777302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Curveature</a:t>
                </a:r>
                <a:r>
                  <a:rPr lang="en-US" baseline="0"/>
                  <a:t> (.)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2865199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92089596327340806"/>
          <c:y val="0.21320470740293532"/>
          <c:w val="7.8113978326966552E-2"/>
          <c:h val="0.554193448628589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10m Curvature</a:t>
            </a:r>
            <a:r>
              <a:rPr lang="en-US" baseline="0"/>
              <a:t> distance from ridge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4.745466593903485E-2"/>
          <c:y val="5.6027190332326282E-2"/>
          <c:w val="0.77212505857781732"/>
          <c:h val="0.90438815805124062"/>
        </c:manualLayout>
      </c:layout>
      <c:scatterChart>
        <c:scatterStyle val="lineMarker"/>
        <c:varyColors val="0"/>
        <c:ser>
          <c:idx val="4"/>
          <c:order val="4"/>
          <c:tx>
            <c:v>1.1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5"/>
                </a:solidFill>
                <a:prstDash val="sysDot"/>
              </a:ln>
              <a:effectLst/>
            </c:spPr>
            <c:trendlineType val="log"/>
            <c:dispRSqr val="1"/>
            <c:dispEq val="1"/>
            <c:trendlineLbl>
              <c:layout>
                <c:manualLayout>
                  <c:x val="0.65250030584809926"/>
                  <c:y val="-3.2559535824679277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hillslope_morph!$E$42:$E$48</c:f>
              <c:numCache>
                <c:formatCode>General</c:formatCode>
                <c:ptCount val="7"/>
                <c:pt idx="0">
                  <c:v>122.06</c:v>
                </c:pt>
                <c:pt idx="1">
                  <c:v>102.06</c:v>
                </c:pt>
                <c:pt idx="2">
                  <c:v>82.07</c:v>
                </c:pt>
                <c:pt idx="3">
                  <c:v>62.16</c:v>
                </c:pt>
                <c:pt idx="4">
                  <c:v>42.15</c:v>
                </c:pt>
                <c:pt idx="5">
                  <c:v>22.15</c:v>
                </c:pt>
                <c:pt idx="6">
                  <c:v>2.15</c:v>
                </c:pt>
              </c:numCache>
            </c:numRef>
          </c:xVal>
          <c:yVal>
            <c:numRef>
              <c:f>hillslope_morph!$L$42:$L$48</c:f>
              <c:numCache>
                <c:formatCode>General</c:formatCode>
                <c:ptCount val="7"/>
                <c:pt idx="0">
                  <c:v>0.31900000000000012</c:v>
                </c:pt>
                <c:pt idx="1">
                  <c:v>-2.4725000000000001</c:v>
                </c:pt>
                <c:pt idx="2">
                  <c:v>5.1500000000000011E-2</c:v>
                </c:pt>
                <c:pt idx="3">
                  <c:v>-0.93249999999999988</c:v>
                </c:pt>
                <c:pt idx="4">
                  <c:v>-0.15549999999999997</c:v>
                </c:pt>
                <c:pt idx="5">
                  <c:v>-0.22800000000000012</c:v>
                </c:pt>
                <c:pt idx="6">
                  <c:v>-1.4685000000000001</c:v>
                </c:pt>
              </c:numCache>
              <c:extLst xmlns:c15="http://schemas.microsoft.com/office/drawing/2012/chart"/>
            </c:numRef>
          </c:y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1-F9F8-4DDC-84F7-704DCBFC3583}"/>
            </c:ext>
          </c:extLst>
        </c:ser>
        <c:ser>
          <c:idx val="6"/>
          <c:order val="6"/>
          <c:tx>
            <c:v>1.3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>
                    <a:lumMod val="60000"/>
                  </a:schemeClr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0.30063119106042407"/>
                  <c:y val="6.7740763216801531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hillslope_morph!$E$50:$E$63</c:f>
              <c:numCache>
                <c:formatCode>General</c:formatCode>
                <c:ptCount val="14"/>
                <c:pt idx="0">
                  <c:v>302.62</c:v>
                </c:pt>
                <c:pt idx="1">
                  <c:v>282.62</c:v>
                </c:pt>
                <c:pt idx="2">
                  <c:v>262.62</c:v>
                </c:pt>
                <c:pt idx="3">
                  <c:v>242.62</c:v>
                </c:pt>
                <c:pt idx="4">
                  <c:v>222.62</c:v>
                </c:pt>
                <c:pt idx="5">
                  <c:v>202.62</c:v>
                </c:pt>
                <c:pt idx="6">
                  <c:v>182.62</c:v>
                </c:pt>
                <c:pt idx="7">
                  <c:v>162.62</c:v>
                </c:pt>
                <c:pt idx="8">
                  <c:v>142.61000000000001</c:v>
                </c:pt>
                <c:pt idx="9">
                  <c:v>122.61</c:v>
                </c:pt>
                <c:pt idx="10">
                  <c:v>102.62</c:v>
                </c:pt>
                <c:pt idx="11">
                  <c:v>82.62</c:v>
                </c:pt>
                <c:pt idx="12">
                  <c:v>63.13</c:v>
                </c:pt>
                <c:pt idx="13">
                  <c:v>42.73</c:v>
                </c:pt>
              </c:numCache>
            </c:numRef>
          </c:xVal>
          <c:yVal>
            <c:numRef>
              <c:f>hillslope_morph!$L$50:$L$63</c:f>
              <c:numCache>
                <c:formatCode>General</c:formatCode>
                <c:ptCount val="14"/>
                <c:pt idx="0">
                  <c:v>-3.1495000000000002</c:v>
                </c:pt>
                <c:pt idx="1">
                  <c:v>1.6640000000000001</c:v>
                </c:pt>
                <c:pt idx="2">
                  <c:v>1.9915000000000003</c:v>
                </c:pt>
                <c:pt idx="3">
                  <c:v>-3.6094999999999997</c:v>
                </c:pt>
                <c:pt idx="4">
                  <c:v>-4.8000000000000001E-2</c:v>
                </c:pt>
                <c:pt idx="5">
                  <c:v>2.7035</c:v>
                </c:pt>
                <c:pt idx="6">
                  <c:v>-1.613</c:v>
                </c:pt>
                <c:pt idx="7">
                  <c:v>0.86999999999999988</c:v>
                </c:pt>
                <c:pt idx="8">
                  <c:v>-0.87100000000000011</c:v>
                </c:pt>
                <c:pt idx="9">
                  <c:v>-1.8454999999999999</c:v>
                </c:pt>
                <c:pt idx="10">
                  <c:v>-0.90850000000000009</c:v>
                </c:pt>
                <c:pt idx="11">
                  <c:v>2.9025000000000003</c:v>
                </c:pt>
                <c:pt idx="12">
                  <c:v>0.32200000000000006</c:v>
                </c:pt>
                <c:pt idx="13">
                  <c:v>-1.3514999999999999</c:v>
                </c:pt>
              </c:numCache>
              <c:extLst xmlns:c15="http://schemas.microsoft.com/office/drawing/2012/chart"/>
            </c:numRef>
          </c:y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3-F9F8-4DDC-84F7-704DCBFC3583}"/>
            </c:ext>
          </c:extLst>
        </c:ser>
        <c:ser>
          <c:idx val="7"/>
          <c:order val="7"/>
          <c:tx>
            <c:v>1.4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>
                    <a:lumMod val="60000"/>
                  </a:schemeClr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0.23225537399219034"/>
                  <c:y val="0.23415667013409466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hillslope_morph!$E$64:$E$74</c:f>
              <c:numCache>
                <c:formatCode>General</c:formatCode>
                <c:ptCount val="11"/>
                <c:pt idx="0">
                  <c:v>340.58</c:v>
                </c:pt>
                <c:pt idx="1">
                  <c:v>320.57</c:v>
                </c:pt>
                <c:pt idx="2">
                  <c:v>300.57</c:v>
                </c:pt>
                <c:pt idx="3">
                  <c:v>280.56</c:v>
                </c:pt>
                <c:pt idx="4">
                  <c:v>260.56</c:v>
                </c:pt>
                <c:pt idx="5">
                  <c:v>240.56</c:v>
                </c:pt>
                <c:pt idx="6">
                  <c:v>220.53</c:v>
                </c:pt>
                <c:pt idx="7">
                  <c:v>200.5</c:v>
                </c:pt>
                <c:pt idx="8">
                  <c:v>180.48</c:v>
                </c:pt>
                <c:pt idx="9">
                  <c:v>160.5</c:v>
                </c:pt>
                <c:pt idx="10">
                  <c:v>140.5</c:v>
                </c:pt>
              </c:numCache>
            </c:numRef>
          </c:xVal>
          <c:yVal>
            <c:numRef>
              <c:f>hillslope_morph!$L$64:$L$74</c:f>
              <c:numCache>
                <c:formatCode>General</c:formatCode>
                <c:ptCount val="11"/>
                <c:pt idx="0">
                  <c:v>-0.76900000000000002</c:v>
                </c:pt>
                <c:pt idx="1">
                  <c:v>2.1120000000000001</c:v>
                </c:pt>
                <c:pt idx="2">
                  <c:v>-1.7630000000000003</c:v>
                </c:pt>
                <c:pt idx="3">
                  <c:v>0.79250000000000009</c:v>
                </c:pt>
                <c:pt idx="4">
                  <c:v>1.5635000000000001</c:v>
                </c:pt>
                <c:pt idx="5">
                  <c:v>-2.6689999999999996</c:v>
                </c:pt>
                <c:pt idx="6">
                  <c:v>-0.90800000000000003</c:v>
                </c:pt>
                <c:pt idx="7">
                  <c:v>1.5394999999999999</c:v>
                </c:pt>
                <c:pt idx="8">
                  <c:v>-1.3199999999999998</c:v>
                </c:pt>
                <c:pt idx="9">
                  <c:v>1.1074999999999999</c:v>
                </c:pt>
                <c:pt idx="10">
                  <c:v>-0.67899999999999994</c:v>
                </c:pt>
              </c:numCache>
              <c:extLst xmlns:c15="http://schemas.microsoft.com/office/drawing/2012/chart"/>
            </c:numRef>
          </c:y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5-F9F8-4DDC-84F7-704DCBFC35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02865199"/>
        <c:axId val="1977730287"/>
        <c:extLst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tx>
                  <c:v>3.1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trendline>
                  <c:spPr>
                    <a:ln w="19050" cap="rnd">
                      <a:solidFill>
                        <a:schemeClr val="accent1"/>
                      </a:solidFill>
                      <a:prstDash val="sysDot"/>
                    </a:ln>
                    <a:effectLst/>
                  </c:spPr>
                  <c:trendlineType val="linear"/>
                  <c:dispRSqr val="1"/>
                  <c:dispEq val="1"/>
                  <c:trendlineLbl>
                    <c:layout>
                      <c:manualLayout>
                        <c:x val="0.66616505057224318"/>
                        <c:y val="-3.0236273080269129E-2"/>
                      </c:manualLayout>
                    </c:layout>
                    <c:numFmt formatCode="General" sourceLinked="0"/>
                    <c:spPr>
                      <a:noFill/>
                      <a:ln>
                        <a:noFill/>
                      </a:ln>
                      <a:effectLst/>
                    </c:spPr>
                    <c:txPr>
                      <a:bodyPr rot="0" spcFirstLastPara="1" vertOverflow="ellipsis" vert="horz" wrap="square" anchor="ctr" anchorCtr="1"/>
                      <a:lstStyle/>
                      <a:p>
                        <a:pPr>
                          <a:defRPr sz="900" b="0" i="0" u="none" strike="noStrike" kern="1200" baseline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endParaRPr lang="en-US"/>
                      </a:p>
                    </c:txPr>
                  </c:trendlineLbl>
                </c:trendline>
                <c:xVal>
                  <c:numRef>
                    <c:extLst>
                      <c:ext uri="{02D57815-91ED-43cb-92C2-25804820EDAC}">
                        <c15:formulaRef>
                          <c15:sqref>hillslope_morph!$E$3:$E$7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97.769999999999982</c:v>
                      </c:pt>
                      <c:pt idx="1">
                        <c:v>77.72999999999999</c:v>
                      </c:pt>
                      <c:pt idx="2">
                        <c:v>57.629999999999995</c:v>
                      </c:pt>
                      <c:pt idx="3">
                        <c:v>37.61</c:v>
                      </c:pt>
                      <c:pt idx="4">
                        <c:v>17.489999999999998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hillslope_morph!$L$3:$L$7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-2.9059999999999997</c:v>
                      </c:pt>
                      <c:pt idx="1">
                        <c:v>1.2885000000000002</c:v>
                      </c:pt>
                      <c:pt idx="2">
                        <c:v>8.5500000000000048E-2</c:v>
                      </c:pt>
                      <c:pt idx="3">
                        <c:v>8.7999999999999898E-2</c:v>
                      </c:pt>
                      <c:pt idx="4">
                        <c:v>3.2335000000000003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07-F9F8-4DDC-84F7-704DCBFC3583}"/>
                  </c:ext>
                </c:extLst>
              </c15:ser>
            </c15:filteredScatterSeries>
            <c15:filteredScatterSeries>
              <c15:ser>
                <c:idx val="1"/>
                <c:order val="1"/>
                <c:tx>
                  <c:v>3.2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/>
                    </a:solidFill>
                    <a:ln w="9525">
                      <a:solidFill>
                        <a:schemeClr val="accent2"/>
                      </a:solidFill>
                    </a:ln>
                    <a:effectLst/>
                  </c:spPr>
                </c:marker>
                <c:trendline>
                  <c:spPr>
                    <a:ln w="19050" cap="rnd">
                      <a:solidFill>
                        <a:schemeClr val="accent2"/>
                      </a:solidFill>
                      <a:prstDash val="sysDot"/>
                    </a:ln>
                    <a:effectLst/>
                  </c:spPr>
                  <c:trendlineType val="linear"/>
                  <c:dispRSqr val="1"/>
                  <c:dispEq val="1"/>
                  <c:trendlineLbl>
                    <c:layout>
                      <c:manualLayout>
                        <c:x val="0.3296144850705543"/>
                        <c:y val="9.5019744510788109E-2"/>
                      </c:manualLayout>
                    </c:layout>
                    <c:numFmt formatCode="General" sourceLinked="0"/>
                    <c:spPr>
                      <a:noFill/>
                      <a:ln>
                        <a:noFill/>
                      </a:ln>
                      <a:effectLst/>
                    </c:spPr>
                    <c:txPr>
                      <a:bodyPr rot="0" spcFirstLastPara="1" vertOverflow="ellipsis" vert="horz" wrap="square" anchor="ctr" anchorCtr="1"/>
                      <a:lstStyle/>
                      <a:p>
                        <a:pPr>
                          <a:defRPr sz="900" b="0" i="0" u="none" strike="noStrike" kern="1200" baseline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endParaRPr lang="en-US"/>
                      </a:p>
                    </c:txPr>
                  </c:trendlineLbl>
                </c:trendline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hillslope_morph!$E$8:$E$19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437.23</c:v>
                      </c:pt>
                      <c:pt idx="1">
                        <c:v>417.19</c:v>
                      </c:pt>
                      <c:pt idx="2">
                        <c:v>397.09</c:v>
                      </c:pt>
                      <c:pt idx="3">
                        <c:v>376.9</c:v>
                      </c:pt>
                      <c:pt idx="4">
                        <c:v>356.99999999999994</c:v>
                      </c:pt>
                      <c:pt idx="5">
                        <c:v>337.19999999999993</c:v>
                      </c:pt>
                      <c:pt idx="6">
                        <c:v>317.23999999999995</c:v>
                      </c:pt>
                      <c:pt idx="7">
                        <c:v>297.06999999999994</c:v>
                      </c:pt>
                      <c:pt idx="8">
                        <c:v>276.51</c:v>
                      </c:pt>
                      <c:pt idx="9">
                        <c:v>256.55</c:v>
                      </c:pt>
                      <c:pt idx="10">
                        <c:v>236.35000000000002</c:v>
                      </c:pt>
                      <c:pt idx="11">
                        <c:v>216.21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hillslope_morph!$L$8:$L$19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-4.6204999999999998</c:v>
                      </c:pt>
                      <c:pt idx="1">
                        <c:v>0.39550000000000002</c:v>
                      </c:pt>
                      <c:pt idx="2">
                        <c:v>3.4144999999999994</c:v>
                      </c:pt>
                      <c:pt idx="3">
                        <c:v>-7.2999999999999871E-2</c:v>
                      </c:pt>
                      <c:pt idx="4">
                        <c:v>2.484</c:v>
                      </c:pt>
                      <c:pt idx="5">
                        <c:v>0.78700000000000048</c:v>
                      </c:pt>
                      <c:pt idx="6">
                        <c:v>12.395499999999998</c:v>
                      </c:pt>
                      <c:pt idx="7">
                        <c:v>-2.7879999999999998</c:v>
                      </c:pt>
                      <c:pt idx="8">
                        <c:v>-1.8694999999999999</c:v>
                      </c:pt>
                      <c:pt idx="9">
                        <c:v>-0.1120000000000001</c:v>
                      </c:pt>
                      <c:pt idx="10">
                        <c:v>-1.4359999999999999</c:v>
                      </c:pt>
                      <c:pt idx="11">
                        <c:v>-0.63900000000000001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F9F8-4DDC-84F7-704DCBFC3583}"/>
                  </c:ext>
                </c:extLst>
              </c15:ser>
            </c15:filteredScatterSeries>
            <c15:filteredScatterSeries>
              <c15:ser>
                <c:idx val="2"/>
                <c:order val="2"/>
                <c:tx>
                  <c:v>3.3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3"/>
                    </a:solidFill>
                    <a:ln w="9525">
                      <a:solidFill>
                        <a:schemeClr val="accent3"/>
                      </a:solidFill>
                    </a:ln>
                    <a:effectLst/>
                  </c:spPr>
                </c:marker>
                <c:trendline>
                  <c:spPr>
                    <a:ln w="19050" cap="rnd">
                      <a:solidFill>
                        <a:schemeClr val="accent3"/>
                      </a:solidFill>
                      <a:prstDash val="sysDot"/>
                    </a:ln>
                    <a:effectLst/>
                  </c:spPr>
                  <c:trendlineType val="linear"/>
                  <c:dispRSqr val="1"/>
                  <c:dispEq val="1"/>
                  <c:trendlineLbl>
                    <c:layout>
                      <c:manualLayout>
                        <c:x val="0.22016902754412326"/>
                        <c:y val="0.11459652046733899"/>
                      </c:manualLayout>
                    </c:layout>
                    <c:numFmt formatCode="General" sourceLinked="0"/>
                    <c:spPr>
                      <a:noFill/>
                      <a:ln>
                        <a:noFill/>
                      </a:ln>
                      <a:effectLst/>
                    </c:spPr>
                    <c:txPr>
                      <a:bodyPr rot="0" spcFirstLastPara="1" vertOverflow="ellipsis" vert="horz" wrap="square" anchor="ctr" anchorCtr="1"/>
                      <a:lstStyle/>
                      <a:p>
                        <a:pPr>
                          <a:defRPr sz="900" b="0" i="0" u="none" strike="noStrike" kern="1200" baseline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endParaRPr lang="en-US"/>
                      </a:p>
                    </c:txPr>
                  </c:trendlineLbl>
                </c:trendline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hillslope_morph!$E$20:$E$34</c15:sqref>
                        </c15:formulaRef>
                      </c:ext>
                    </c:extLst>
                    <c:numCache>
                      <c:formatCode>General</c:formatCode>
                      <c:ptCount val="15"/>
                      <c:pt idx="0">
                        <c:v>301.34000000000003</c:v>
                      </c:pt>
                      <c:pt idx="1">
                        <c:v>281.3</c:v>
                      </c:pt>
                      <c:pt idx="2">
                        <c:v>261.29000000000002</c:v>
                      </c:pt>
                      <c:pt idx="3">
                        <c:v>241.29000000000002</c:v>
                      </c:pt>
                      <c:pt idx="4">
                        <c:v>221.29000000000002</c:v>
                      </c:pt>
                      <c:pt idx="5">
                        <c:v>201.29000000000002</c:v>
                      </c:pt>
                      <c:pt idx="6">
                        <c:v>181.29</c:v>
                      </c:pt>
                      <c:pt idx="7">
                        <c:v>161.29</c:v>
                      </c:pt>
                      <c:pt idx="8">
                        <c:v>141.27000000000001</c:v>
                      </c:pt>
                      <c:pt idx="9">
                        <c:v>121.28999999999999</c:v>
                      </c:pt>
                      <c:pt idx="10">
                        <c:v>101.27000000000001</c:v>
                      </c:pt>
                      <c:pt idx="11">
                        <c:v>81.28</c:v>
                      </c:pt>
                      <c:pt idx="12">
                        <c:v>61.27</c:v>
                      </c:pt>
                      <c:pt idx="13">
                        <c:v>41.17</c:v>
                      </c:pt>
                      <c:pt idx="14">
                        <c:v>21.07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hillslope_morph!$L$20:$L$34</c15:sqref>
                        </c15:formulaRef>
                      </c:ext>
                    </c:extLst>
                    <c:numCache>
                      <c:formatCode>General</c:formatCode>
                      <c:ptCount val="15"/>
                      <c:pt idx="0">
                        <c:v>-0.63299999999999979</c:v>
                      </c:pt>
                      <c:pt idx="1">
                        <c:v>4.238999999999999</c:v>
                      </c:pt>
                      <c:pt idx="2">
                        <c:v>-1.35</c:v>
                      </c:pt>
                      <c:pt idx="3">
                        <c:v>-4.8639999999999999</c:v>
                      </c:pt>
                      <c:pt idx="4">
                        <c:v>-6.125</c:v>
                      </c:pt>
                      <c:pt idx="5">
                        <c:v>1.3564999999999998</c:v>
                      </c:pt>
                      <c:pt idx="6">
                        <c:v>-0.22850000000000001</c:v>
                      </c:pt>
                      <c:pt idx="7">
                        <c:v>0.80500000000000005</c:v>
                      </c:pt>
                      <c:pt idx="8">
                        <c:v>-1.7910000000000004</c:v>
                      </c:pt>
                      <c:pt idx="9">
                        <c:v>2.9395000000000002</c:v>
                      </c:pt>
                      <c:pt idx="10">
                        <c:v>-0.25199999999999995</c:v>
                      </c:pt>
                      <c:pt idx="11">
                        <c:v>-4.1320000000000006</c:v>
                      </c:pt>
                      <c:pt idx="12">
                        <c:v>-0.80250000000000021</c:v>
                      </c:pt>
                      <c:pt idx="13">
                        <c:v>0.10149999999999988</c:v>
                      </c:pt>
                      <c:pt idx="14">
                        <c:v>-0.82750000000000024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B-F9F8-4DDC-84F7-704DCBFC3583}"/>
                  </c:ext>
                </c:extLst>
              </c15:ser>
            </c15:filteredScatterSeries>
            <c15:filteredScatterSeries>
              <c15:ser>
                <c:idx val="3"/>
                <c:order val="3"/>
                <c:tx>
                  <c:v>3.4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4"/>
                    </a:solidFill>
                    <a:ln w="9525">
                      <a:solidFill>
                        <a:schemeClr val="accent4"/>
                      </a:solidFill>
                    </a:ln>
                    <a:effectLst/>
                  </c:spPr>
                </c:marker>
                <c:trendline>
                  <c:spPr>
                    <a:ln w="19050" cap="rnd">
                      <a:solidFill>
                        <a:schemeClr val="accent4"/>
                      </a:solidFill>
                      <a:prstDash val="sysDot"/>
                    </a:ln>
                    <a:effectLst/>
                  </c:spPr>
                  <c:trendlineType val="linear"/>
                  <c:dispRSqr val="1"/>
                  <c:dispEq val="1"/>
                  <c:trendlineLbl>
                    <c:layout>
                      <c:manualLayout>
                        <c:x val="0.61118008581899119"/>
                        <c:y val="0.25152793622684072"/>
                      </c:manualLayout>
                    </c:layout>
                    <c:numFmt formatCode="General" sourceLinked="0"/>
                    <c:spPr>
                      <a:noFill/>
                      <a:ln>
                        <a:noFill/>
                      </a:ln>
                      <a:effectLst/>
                    </c:spPr>
                    <c:txPr>
                      <a:bodyPr rot="0" spcFirstLastPara="1" vertOverflow="ellipsis" vert="horz" wrap="square" anchor="ctr" anchorCtr="1"/>
                      <a:lstStyle/>
                      <a:p>
                        <a:pPr>
                          <a:defRPr sz="900" b="0" i="0" u="none" strike="noStrike" kern="1200" baseline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endParaRPr lang="en-US"/>
                      </a:p>
                    </c:txPr>
                  </c:trendlineLbl>
                </c:trendline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hillslope_morph!$E$35:$E$41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125.96</c:v>
                      </c:pt>
                      <c:pt idx="1">
                        <c:v>105.98</c:v>
                      </c:pt>
                      <c:pt idx="2">
                        <c:v>85.97</c:v>
                      </c:pt>
                      <c:pt idx="3">
                        <c:v>65.95</c:v>
                      </c:pt>
                      <c:pt idx="4">
                        <c:v>45.95</c:v>
                      </c:pt>
                      <c:pt idx="5">
                        <c:v>25.95</c:v>
                      </c:pt>
                      <c:pt idx="6">
                        <c:v>5.95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hillslope_morph!$L$35:$L$41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-2.0179999999999998</c:v>
                      </c:pt>
                      <c:pt idx="1">
                        <c:v>-0.97199999999999986</c:v>
                      </c:pt>
                      <c:pt idx="2">
                        <c:v>2.2560000000000002</c:v>
                      </c:pt>
                      <c:pt idx="3">
                        <c:v>0.10600000000000023</c:v>
                      </c:pt>
                      <c:pt idx="4">
                        <c:v>0.38249999999999995</c:v>
                      </c:pt>
                      <c:pt idx="5">
                        <c:v>-0.42750000000000005</c:v>
                      </c:pt>
                      <c:pt idx="6">
                        <c:v>-0.86199999999999988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D-F9F8-4DDC-84F7-704DCBFC3583}"/>
                  </c:ext>
                </c:extLst>
              </c15:ser>
            </c15:filteredScatterSeries>
            <c15:filteredScatterSeries>
              <c15:ser>
                <c:idx val="5"/>
                <c:order val="5"/>
                <c:tx>
                  <c:v>1.2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6"/>
                    </a:solidFill>
                    <a:ln w="9525">
                      <a:solidFill>
                        <a:schemeClr val="accent6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hillslope_morph!$D$49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20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hillslope_morph!$L$49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-1.3054999999999999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E-F9F8-4DDC-84F7-704DCBFC3583}"/>
                  </c:ext>
                </c:extLst>
              </c15:ser>
            </c15:filteredScatterSeries>
          </c:ext>
        </c:extLst>
      </c:scatterChart>
      <c:valAx>
        <c:axId val="160286519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distance (m)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7730287"/>
        <c:crosses val="autoZero"/>
        <c:crossBetween val="midCat"/>
      </c:valAx>
      <c:valAx>
        <c:axId val="19777302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Curveature</a:t>
                </a:r>
                <a:r>
                  <a:rPr lang="en-US" baseline="0"/>
                  <a:t> (.)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2865199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92089596327340806"/>
          <c:y val="0.21320470740293532"/>
          <c:w val="7.8113978326966552E-2"/>
          <c:h val="0.554193448628589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5m Curvature</a:t>
            </a:r>
            <a:r>
              <a:rPr lang="en-US" baseline="0"/>
              <a:t> distance from channel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4.745466593903485E-2"/>
          <c:y val="5.6027190332326282E-2"/>
          <c:w val="0.77212505857781732"/>
          <c:h val="0.90438815805124062"/>
        </c:manualLayout>
      </c:layout>
      <c:scatterChart>
        <c:scatterStyle val="lineMarker"/>
        <c:varyColors val="0"/>
        <c:ser>
          <c:idx val="0"/>
          <c:order val="0"/>
          <c:tx>
            <c:v>3.1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0.39186119434185762"/>
                  <c:y val="0.27688032516453803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hillslope_morph!$D$3:$D$7</c:f>
              <c:numCache>
                <c:formatCode>General</c:formatCode>
                <c:ptCount val="5"/>
                <c:pt idx="0">
                  <c:v>20.12</c:v>
                </c:pt>
                <c:pt idx="1">
                  <c:v>40.159999999999997</c:v>
                </c:pt>
                <c:pt idx="2">
                  <c:v>60.26</c:v>
                </c:pt>
                <c:pt idx="3">
                  <c:v>80.28</c:v>
                </c:pt>
                <c:pt idx="4">
                  <c:v>100.4</c:v>
                </c:pt>
              </c:numCache>
              <c:extLst xmlns:c15="http://schemas.microsoft.com/office/drawing/2012/chart"/>
            </c:numRef>
          </c:xVal>
          <c:yVal>
            <c:numRef>
              <c:f>hillslope_morph!$K$3:$K$7</c:f>
              <c:numCache>
                <c:formatCode>General</c:formatCode>
                <c:ptCount val="5"/>
                <c:pt idx="0">
                  <c:v>-0.88900000000000001</c:v>
                </c:pt>
                <c:pt idx="1">
                  <c:v>-7.1999999999999884E-2</c:v>
                </c:pt>
                <c:pt idx="2">
                  <c:v>0.94699999999999984</c:v>
                </c:pt>
                <c:pt idx="3">
                  <c:v>-0.80800000000000016</c:v>
                </c:pt>
                <c:pt idx="4">
                  <c:v>2.1659999999999995</c:v>
                </c:pt>
              </c:numCache>
            </c:numRef>
          </c:y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1-A42B-4652-8C11-EAB726BC4D8D}"/>
            </c:ext>
          </c:extLst>
        </c:ser>
        <c:ser>
          <c:idx val="3"/>
          <c:order val="3"/>
          <c:tx>
            <c:v>3.4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4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0.20265655952297998"/>
                  <c:y val="0.16918589819901023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hillslope_morph!$D$35:$D$41</c:f>
              <c:numCache>
                <c:formatCode>General</c:formatCode>
                <c:ptCount val="7"/>
                <c:pt idx="0">
                  <c:v>19.989999999999998</c:v>
                </c:pt>
                <c:pt idx="1">
                  <c:v>39.97</c:v>
                </c:pt>
                <c:pt idx="2">
                  <c:v>59.98</c:v>
                </c:pt>
                <c:pt idx="3">
                  <c:v>80</c:v>
                </c:pt>
                <c:pt idx="4">
                  <c:v>100</c:v>
                </c:pt>
                <c:pt idx="5">
                  <c:v>120</c:v>
                </c:pt>
                <c:pt idx="6">
                  <c:v>140</c:v>
                </c:pt>
              </c:numCache>
              <c:extLst xmlns:c15="http://schemas.microsoft.com/office/drawing/2012/chart"/>
            </c:numRef>
          </c:xVal>
          <c:yVal>
            <c:numRef>
              <c:f>hillslope_morph!$K$35:$K$41</c:f>
              <c:numCache>
                <c:formatCode>General</c:formatCode>
                <c:ptCount val="7"/>
                <c:pt idx="0">
                  <c:v>1.5389999999999999</c:v>
                </c:pt>
                <c:pt idx="1">
                  <c:v>0.40599999999999986</c:v>
                </c:pt>
                <c:pt idx="2">
                  <c:v>-3.3579999999999997</c:v>
                </c:pt>
                <c:pt idx="3">
                  <c:v>-6.3740000000000006</c:v>
                </c:pt>
                <c:pt idx="4">
                  <c:v>0.8340000000000003</c:v>
                </c:pt>
                <c:pt idx="5">
                  <c:v>9.8000000000000045E-2</c:v>
                </c:pt>
                <c:pt idx="6">
                  <c:v>-0.86999999999999988</c:v>
                </c:pt>
              </c:numCache>
            </c:numRef>
          </c:y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3-A42B-4652-8C11-EAB726BC4D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02865199"/>
        <c:axId val="1977730287"/>
        <c:extLst>
          <c:ext xmlns:c15="http://schemas.microsoft.com/office/drawing/2012/chart" uri="{02D57815-91ED-43cb-92C2-25804820EDAC}">
            <c15:filteredScatterSeries>
              <c15:ser>
                <c:idx val="1"/>
                <c:order val="1"/>
                <c:tx>
                  <c:v>3.2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/>
                    </a:solidFill>
                    <a:ln w="9525">
                      <a:solidFill>
                        <a:schemeClr val="accent2"/>
                      </a:solidFill>
                    </a:ln>
                    <a:effectLst/>
                  </c:spPr>
                </c:marker>
                <c:trendline>
                  <c:spPr>
                    <a:ln w="19050" cap="rnd">
                      <a:solidFill>
                        <a:schemeClr val="accent2"/>
                      </a:solidFill>
                      <a:prstDash val="sysDot"/>
                    </a:ln>
                    <a:effectLst/>
                  </c:spPr>
                  <c:trendlineType val="linear"/>
                  <c:dispRSqr val="1"/>
                  <c:dispEq val="1"/>
                  <c:trendlineLbl>
                    <c:layout>
                      <c:manualLayout>
                        <c:x val="0.3296144850705543"/>
                        <c:y val="9.5019744510788109E-2"/>
                      </c:manualLayout>
                    </c:layout>
                    <c:numFmt formatCode="General" sourceLinked="0"/>
                    <c:spPr>
                      <a:noFill/>
                      <a:ln>
                        <a:noFill/>
                      </a:ln>
                      <a:effectLst/>
                    </c:spPr>
                    <c:txPr>
                      <a:bodyPr rot="0" spcFirstLastPara="1" vertOverflow="ellipsis" vert="horz" wrap="square" anchor="ctr" anchorCtr="1"/>
                      <a:lstStyle/>
                      <a:p>
                        <a:pPr>
                          <a:defRPr sz="900" b="0" i="0" u="none" strike="noStrike" kern="1200" baseline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endParaRPr lang="en-US"/>
                      </a:p>
                    </c:txPr>
                  </c:trendlineLbl>
                </c:trendline>
                <c:xVal>
                  <c:numRef>
                    <c:extLst>
                      <c:ext uri="{02D57815-91ED-43cb-92C2-25804820EDAC}">
                        <c15:formulaRef>
                          <c15:sqref>hillslope_morph!$D$8:$D$19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19.670000000000002</c:v>
                      </c:pt>
                      <c:pt idx="1">
                        <c:v>39.71</c:v>
                      </c:pt>
                      <c:pt idx="2">
                        <c:v>59.81</c:v>
                      </c:pt>
                      <c:pt idx="3">
                        <c:v>80</c:v>
                      </c:pt>
                      <c:pt idx="4">
                        <c:v>99.9</c:v>
                      </c:pt>
                      <c:pt idx="5">
                        <c:v>119.7</c:v>
                      </c:pt>
                      <c:pt idx="6">
                        <c:v>139.66</c:v>
                      </c:pt>
                      <c:pt idx="7">
                        <c:v>159.83000000000001</c:v>
                      </c:pt>
                      <c:pt idx="8">
                        <c:v>180.39</c:v>
                      </c:pt>
                      <c:pt idx="9">
                        <c:v>200.35</c:v>
                      </c:pt>
                      <c:pt idx="10">
                        <c:v>220.55</c:v>
                      </c:pt>
                      <c:pt idx="11">
                        <c:v>240.69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hillslope_morph!$K$8:$K$19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5.9030000000000005</c:v>
                      </c:pt>
                      <c:pt idx="1">
                        <c:v>-0.64200000000000013</c:v>
                      </c:pt>
                      <c:pt idx="2">
                        <c:v>5.5500000000000007</c:v>
                      </c:pt>
                      <c:pt idx="3">
                        <c:v>-3.4659999999999997</c:v>
                      </c:pt>
                      <c:pt idx="4">
                        <c:v>-31.628999999999998</c:v>
                      </c:pt>
                      <c:pt idx="5">
                        <c:v>-9.423</c:v>
                      </c:pt>
                      <c:pt idx="6">
                        <c:v>5.1580000000000004</c:v>
                      </c:pt>
                      <c:pt idx="7">
                        <c:v>1.4780000000000002</c:v>
                      </c:pt>
                      <c:pt idx="8">
                        <c:v>-4.8390000000000004</c:v>
                      </c:pt>
                      <c:pt idx="9">
                        <c:v>-24.086000000000002</c:v>
                      </c:pt>
                      <c:pt idx="10">
                        <c:v>16.899999999999999</c:v>
                      </c:pt>
                      <c:pt idx="11">
                        <c:v>2.8999999999999915E-2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05-A42B-4652-8C11-EAB726BC4D8D}"/>
                  </c:ext>
                </c:extLst>
              </c15:ser>
            </c15:filteredScatterSeries>
            <c15:filteredScatterSeries>
              <c15:ser>
                <c:idx val="2"/>
                <c:order val="2"/>
                <c:tx>
                  <c:v>3.3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3"/>
                    </a:solidFill>
                    <a:ln w="9525">
                      <a:solidFill>
                        <a:schemeClr val="accent3"/>
                      </a:solidFill>
                    </a:ln>
                    <a:effectLst/>
                  </c:spPr>
                </c:marker>
                <c:trendline>
                  <c:spPr>
                    <a:ln w="19050" cap="rnd">
                      <a:solidFill>
                        <a:schemeClr val="accent3"/>
                      </a:solidFill>
                      <a:prstDash val="sysDot"/>
                    </a:ln>
                    <a:effectLst/>
                  </c:spPr>
                  <c:trendlineType val="linear"/>
                  <c:dispRSqr val="1"/>
                  <c:dispEq val="1"/>
                  <c:trendlineLbl>
                    <c:layout>
                      <c:manualLayout>
                        <c:x val="0.22016902754412326"/>
                        <c:y val="0.11459652046733899"/>
                      </c:manualLayout>
                    </c:layout>
                    <c:numFmt formatCode="General" sourceLinked="0"/>
                    <c:spPr>
                      <a:noFill/>
                      <a:ln>
                        <a:noFill/>
                      </a:ln>
                      <a:effectLst/>
                    </c:spPr>
                    <c:txPr>
                      <a:bodyPr rot="0" spcFirstLastPara="1" vertOverflow="ellipsis" vert="horz" wrap="square" anchor="ctr" anchorCtr="1"/>
                      <a:lstStyle/>
                      <a:p>
                        <a:pPr>
                          <a:defRPr sz="900" b="0" i="0" u="none" strike="noStrike" kern="1200" baseline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endParaRPr lang="en-US"/>
                      </a:p>
                    </c:txPr>
                  </c:trendlineLbl>
                </c:trendline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hillslope_morph!$D$20:$D$34</c15:sqref>
                        </c15:formulaRef>
                      </c:ext>
                    </c:extLst>
                    <c:numCache>
                      <c:formatCode>General</c:formatCode>
                      <c:ptCount val="15"/>
                      <c:pt idx="0">
                        <c:v>19.440000000000001</c:v>
                      </c:pt>
                      <c:pt idx="1">
                        <c:v>39.479999999999997</c:v>
                      </c:pt>
                      <c:pt idx="2">
                        <c:v>59.49</c:v>
                      </c:pt>
                      <c:pt idx="3">
                        <c:v>79.489999999999995</c:v>
                      </c:pt>
                      <c:pt idx="4">
                        <c:v>99.49</c:v>
                      </c:pt>
                      <c:pt idx="5">
                        <c:v>119.49</c:v>
                      </c:pt>
                      <c:pt idx="6">
                        <c:v>139.49</c:v>
                      </c:pt>
                      <c:pt idx="7">
                        <c:v>159.49</c:v>
                      </c:pt>
                      <c:pt idx="8">
                        <c:v>179.51</c:v>
                      </c:pt>
                      <c:pt idx="9">
                        <c:v>199.49</c:v>
                      </c:pt>
                      <c:pt idx="10">
                        <c:v>219.51</c:v>
                      </c:pt>
                      <c:pt idx="11">
                        <c:v>239.5</c:v>
                      </c:pt>
                      <c:pt idx="12">
                        <c:v>259.51</c:v>
                      </c:pt>
                      <c:pt idx="13">
                        <c:v>279.61</c:v>
                      </c:pt>
                      <c:pt idx="14">
                        <c:v>299.70999999999998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hillslope_morph!$K$20:$K$34</c15:sqref>
                        </c15:formulaRef>
                      </c:ext>
                    </c:extLst>
                    <c:numCache>
                      <c:formatCode>General</c:formatCode>
                      <c:ptCount val="15"/>
                      <c:pt idx="0">
                        <c:v>-0.68000000000000038</c:v>
                      </c:pt>
                      <c:pt idx="1">
                        <c:v>1.7250000000000001</c:v>
                      </c:pt>
                      <c:pt idx="2">
                        <c:v>5.5469999999999997</c:v>
                      </c:pt>
                      <c:pt idx="3">
                        <c:v>-6.7859999999999996</c:v>
                      </c:pt>
                      <c:pt idx="4">
                        <c:v>1.3149999999999999</c:v>
                      </c:pt>
                      <c:pt idx="5">
                        <c:v>42.897000000000006</c:v>
                      </c:pt>
                      <c:pt idx="6">
                        <c:v>-0.70400000000000063</c:v>
                      </c:pt>
                      <c:pt idx="7">
                        <c:v>-0.30100000000000016</c:v>
                      </c:pt>
                      <c:pt idx="8">
                        <c:v>-6.0000000000000143E-2</c:v>
                      </c:pt>
                      <c:pt idx="9">
                        <c:v>-1.5879999999999999</c:v>
                      </c:pt>
                      <c:pt idx="10">
                        <c:v>0.4669999999999998</c:v>
                      </c:pt>
                      <c:pt idx="11">
                        <c:v>31.113</c:v>
                      </c:pt>
                      <c:pt idx="12">
                        <c:v>-3.7719999999999998</c:v>
                      </c:pt>
                      <c:pt idx="13">
                        <c:v>34.988</c:v>
                      </c:pt>
                      <c:pt idx="14">
                        <c:v>-2.1689999999999996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A42B-4652-8C11-EAB726BC4D8D}"/>
                  </c:ext>
                </c:extLst>
              </c15:ser>
            </c15:filteredScatterSeries>
            <c15:filteredScatterSeries>
              <c15:ser>
                <c:idx val="4"/>
                <c:order val="4"/>
                <c:tx>
                  <c:v>1.1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5"/>
                    </a:solidFill>
                    <a:ln w="9525">
                      <a:solidFill>
                        <a:schemeClr val="accent5"/>
                      </a:solidFill>
                    </a:ln>
                    <a:effectLst/>
                  </c:spPr>
                </c:marker>
                <c:trendline>
                  <c:spPr>
                    <a:ln w="19050" cap="rnd">
                      <a:solidFill>
                        <a:schemeClr val="accent5"/>
                      </a:solidFill>
                      <a:prstDash val="sysDot"/>
                    </a:ln>
                    <a:effectLst/>
                  </c:spPr>
                  <c:trendlineType val="log"/>
                  <c:dispRSqr val="1"/>
                  <c:dispEq val="1"/>
                  <c:trendlineLbl>
                    <c:layout>
                      <c:manualLayout>
                        <c:x val="0.50785374600452171"/>
                        <c:y val="5.9116849442158101E-2"/>
                      </c:manualLayout>
                    </c:layout>
                    <c:numFmt formatCode="General" sourceLinked="0"/>
                    <c:spPr>
                      <a:noFill/>
                      <a:ln>
                        <a:noFill/>
                      </a:ln>
                      <a:effectLst/>
                    </c:spPr>
                    <c:txPr>
                      <a:bodyPr rot="0" spcFirstLastPara="1" vertOverflow="ellipsis" vert="horz" wrap="square" anchor="ctr" anchorCtr="1"/>
                      <a:lstStyle/>
                      <a:p>
                        <a:pPr>
                          <a:defRPr sz="900" b="0" i="0" u="none" strike="noStrike" kern="1200" baseline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endParaRPr lang="en-US"/>
                      </a:p>
                    </c:txPr>
                  </c:trendlineLbl>
                </c:trendline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hillslope_morph!$D$42:$D$48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20</c:v>
                      </c:pt>
                      <c:pt idx="1">
                        <c:v>40</c:v>
                      </c:pt>
                      <c:pt idx="2">
                        <c:v>59.99</c:v>
                      </c:pt>
                      <c:pt idx="3">
                        <c:v>80</c:v>
                      </c:pt>
                      <c:pt idx="4">
                        <c:v>100.01</c:v>
                      </c:pt>
                      <c:pt idx="5">
                        <c:v>120.01</c:v>
                      </c:pt>
                      <c:pt idx="6">
                        <c:v>140.01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hillslope_morph!$K$42:$K$48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-0.64400000000000013</c:v>
                      </c:pt>
                      <c:pt idx="1">
                        <c:v>-2.9590000000000005</c:v>
                      </c:pt>
                      <c:pt idx="2">
                        <c:v>-4.016</c:v>
                      </c:pt>
                      <c:pt idx="3">
                        <c:v>3.7130000000000001</c:v>
                      </c:pt>
                      <c:pt idx="4">
                        <c:v>-0.59299999999999997</c:v>
                      </c:pt>
                      <c:pt idx="5">
                        <c:v>2.0620000000000003</c:v>
                      </c:pt>
                      <c:pt idx="6">
                        <c:v>-0.17400000000000002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A42B-4652-8C11-EAB726BC4D8D}"/>
                  </c:ext>
                </c:extLst>
              </c15:ser>
            </c15:filteredScatterSeries>
            <c15:filteredScatterSeries>
              <c15:ser>
                <c:idx val="5"/>
                <c:order val="5"/>
                <c:tx>
                  <c:v>1.2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6"/>
                    </a:solidFill>
                    <a:ln w="9525">
                      <a:solidFill>
                        <a:schemeClr val="accent6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hillslope_morph!$D$49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20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hillslope_morph!$L$49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-1.3054999999999999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A-A42B-4652-8C11-EAB726BC4D8D}"/>
                  </c:ext>
                </c:extLst>
              </c15:ser>
            </c15:filteredScatterSeries>
            <c15:filteredScatterSeries>
              <c15:ser>
                <c:idx val="6"/>
                <c:order val="6"/>
                <c:tx>
                  <c:v>1.3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>
                        <a:lumMod val="60000"/>
                      </a:schemeClr>
                    </a:solidFill>
                    <a:ln w="9525">
                      <a:solidFill>
                        <a:schemeClr val="accent1">
                          <a:lumMod val="60000"/>
                        </a:schemeClr>
                      </a:solidFill>
                    </a:ln>
                    <a:effectLst/>
                  </c:spPr>
                </c:marker>
                <c:trendline>
                  <c:spPr>
                    <a:ln w="19050" cap="rnd">
                      <a:solidFill>
                        <a:schemeClr val="accent1">
                          <a:lumMod val="60000"/>
                        </a:schemeClr>
                      </a:solidFill>
                      <a:prstDash val="sysDot"/>
                    </a:ln>
                    <a:effectLst/>
                  </c:spPr>
                  <c:trendlineType val="linear"/>
                  <c:dispRSqr val="1"/>
                  <c:dispEq val="1"/>
                  <c:trendlineLbl>
                    <c:layout>
                      <c:manualLayout>
                        <c:x val="0.13916395104077336"/>
                        <c:y val="-2.8579584651616433E-2"/>
                      </c:manualLayout>
                    </c:layout>
                    <c:numFmt formatCode="General" sourceLinked="0"/>
                    <c:spPr>
                      <a:noFill/>
                      <a:ln>
                        <a:noFill/>
                      </a:ln>
                      <a:effectLst/>
                    </c:spPr>
                    <c:txPr>
                      <a:bodyPr rot="0" spcFirstLastPara="1" vertOverflow="ellipsis" vert="horz" wrap="square" anchor="ctr" anchorCtr="1"/>
                      <a:lstStyle/>
                      <a:p>
                        <a:pPr>
                          <a:defRPr sz="900" b="0" i="0" u="none" strike="noStrike" kern="1200" baseline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endParaRPr lang="en-US"/>
                      </a:p>
                    </c:txPr>
                  </c:trendlineLbl>
                </c:trendline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hillslope_morph!$D$50:$D$63</c15:sqref>
                        </c15:formulaRef>
                      </c:ext>
                    </c:extLst>
                    <c:numCache>
                      <c:formatCode>General</c:formatCode>
                      <c:ptCount val="14"/>
                      <c:pt idx="0">
                        <c:v>20.010000000000002</c:v>
                      </c:pt>
                      <c:pt idx="1">
                        <c:v>40.01</c:v>
                      </c:pt>
                      <c:pt idx="2">
                        <c:v>60.01</c:v>
                      </c:pt>
                      <c:pt idx="3">
                        <c:v>80.010000000000005</c:v>
                      </c:pt>
                      <c:pt idx="4">
                        <c:v>100.01</c:v>
                      </c:pt>
                      <c:pt idx="5">
                        <c:v>120.01</c:v>
                      </c:pt>
                      <c:pt idx="6">
                        <c:v>140.01</c:v>
                      </c:pt>
                      <c:pt idx="7">
                        <c:v>160.01</c:v>
                      </c:pt>
                      <c:pt idx="8">
                        <c:v>180.02</c:v>
                      </c:pt>
                      <c:pt idx="9">
                        <c:v>200.02</c:v>
                      </c:pt>
                      <c:pt idx="10">
                        <c:v>220.01</c:v>
                      </c:pt>
                      <c:pt idx="11">
                        <c:v>240.01</c:v>
                      </c:pt>
                      <c:pt idx="12">
                        <c:v>259.5</c:v>
                      </c:pt>
                      <c:pt idx="13">
                        <c:v>279.89999999999998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hillslope_morph!$K$50:$K$63</c15:sqref>
                        </c15:formulaRef>
                      </c:ext>
                    </c:extLst>
                    <c:numCache>
                      <c:formatCode>General</c:formatCode>
                      <c:ptCount val="14"/>
                      <c:pt idx="0">
                        <c:v>-5.0819999999999999</c:v>
                      </c:pt>
                      <c:pt idx="1">
                        <c:v>6.6669999999999998</c:v>
                      </c:pt>
                      <c:pt idx="2">
                        <c:v>0.31300000000000028</c:v>
                      </c:pt>
                      <c:pt idx="3">
                        <c:v>-4.2070000000000007</c:v>
                      </c:pt>
                      <c:pt idx="4">
                        <c:v>3.3649999999999998</c:v>
                      </c:pt>
                      <c:pt idx="5">
                        <c:v>-5.1539999999999999</c:v>
                      </c:pt>
                      <c:pt idx="6">
                        <c:v>2.5329999999999999</c:v>
                      </c:pt>
                      <c:pt idx="7">
                        <c:v>-0.29299999999999926</c:v>
                      </c:pt>
                      <c:pt idx="8">
                        <c:v>-5.7789999999999999</c:v>
                      </c:pt>
                      <c:pt idx="9">
                        <c:v>5.5510000000000002</c:v>
                      </c:pt>
                      <c:pt idx="10">
                        <c:v>2.3750000000000009</c:v>
                      </c:pt>
                      <c:pt idx="11">
                        <c:v>-1.5130000000000003</c:v>
                      </c:pt>
                      <c:pt idx="12">
                        <c:v>-0.33500000000000013</c:v>
                      </c:pt>
                      <c:pt idx="13">
                        <c:v>1.5309999999999999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C-A42B-4652-8C11-EAB726BC4D8D}"/>
                  </c:ext>
                </c:extLst>
              </c15:ser>
            </c15:filteredScatterSeries>
            <c15:filteredScatterSeries>
              <c15:ser>
                <c:idx val="7"/>
                <c:order val="7"/>
                <c:tx>
                  <c:v>1.4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>
                        <a:lumMod val="60000"/>
                      </a:schemeClr>
                    </a:solidFill>
                    <a:ln w="9525">
                      <a:solidFill>
                        <a:schemeClr val="accent2">
                          <a:lumMod val="60000"/>
                        </a:schemeClr>
                      </a:solidFill>
                    </a:ln>
                    <a:effectLst/>
                  </c:spPr>
                </c:marker>
                <c:trendline>
                  <c:spPr>
                    <a:ln w="19050" cap="rnd">
                      <a:solidFill>
                        <a:schemeClr val="accent2">
                          <a:lumMod val="60000"/>
                        </a:schemeClr>
                      </a:solidFill>
                      <a:prstDash val="sysDot"/>
                    </a:ln>
                    <a:effectLst/>
                  </c:spPr>
                  <c:trendlineType val="linear"/>
                  <c:dispRSqr val="1"/>
                  <c:dispEq val="1"/>
                  <c:trendlineLbl>
                    <c:layout>
                      <c:manualLayout>
                        <c:x val="0.2915051064161534"/>
                        <c:y val="3.9811475604824322E-2"/>
                      </c:manualLayout>
                    </c:layout>
                    <c:numFmt formatCode="General" sourceLinked="0"/>
                    <c:spPr>
                      <a:noFill/>
                      <a:ln>
                        <a:noFill/>
                      </a:ln>
                      <a:effectLst/>
                    </c:spPr>
                    <c:txPr>
                      <a:bodyPr rot="0" spcFirstLastPara="1" vertOverflow="ellipsis" vert="horz" wrap="square" anchor="ctr" anchorCtr="1"/>
                      <a:lstStyle/>
                      <a:p>
                        <a:pPr>
                          <a:defRPr sz="900" b="0" i="0" u="none" strike="noStrike" kern="1200" baseline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endParaRPr lang="en-US"/>
                      </a:p>
                    </c:txPr>
                  </c:trendlineLbl>
                </c:trendline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hillslope_morph!$D$64:$D$74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20</c:v>
                      </c:pt>
                      <c:pt idx="1">
                        <c:v>40.01</c:v>
                      </c:pt>
                      <c:pt idx="2">
                        <c:v>60.01</c:v>
                      </c:pt>
                      <c:pt idx="3">
                        <c:v>80.02</c:v>
                      </c:pt>
                      <c:pt idx="4">
                        <c:v>100.02</c:v>
                      </c:pt>
                      <c:pt idx="5">
                        <c:v>120.02</c:v>
                      </c:pt>
                      <c:pt idx="6">
                        <c:v>140.05000000000001</c:v>
                      </c:pt>
                      <c:pt idx="7">
                        <c:v>160.08000000000001</c:v>
                      </c:pt>
                      <c:pt idx="8">
                        <c:v>180.1</c:v>
                      </c:pt>
                      <c:pt idx="9">
                        <c:v>200.08</c:v>
                      </c:pt>
                      <c:pt idx="10">
                        <c:v>220.08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hillslope_morph!$K$64:$K$74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1.2449999999999997</c:v>
                      </c:pt>
                      <c:pt idx="1">
                        <c:v>1.7119999999999997</c:v>
                      </c:pt>
                      <c:pt idx="2">
                        <c:v>-0.67199999999999993</c:v>
                      </c:pt>
                      <c:pt idx="3">
                        <c:v>-2.6839999999999997</c:v>
                      </c:pt>
                      <c:pt idx="4">
                        <c:v>-6.899999999999977E-2</c:v>
                      </c:pt>
                      <c:pt idx="5">
                        <c:v>2.6509999999999998</c:v>
                      </c:pt>
                      <c:pt idx="6">
                        <c:v>2.3869999999999996</c:v>
                      </c:pt>
                      <c:pt idx="7">
                        <c:v>-0.26200000000000001</c:v>
                      </c:pt>
                      <c:pt idx="8">
                        <c:v>-1.129</c:v>
                      </c:pt>
                      <c:pt idx="9">
                        <c:v>-1.1789999999999998</c:v>
                      </c:pt>
                      <c:pt idx="10">
                        <c:v>-1.9849999999999999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E-A42B-4652-8C11-EAB726BC4D8D}"/>
                  </c:ext>
                </c:extLst>
              </c15:ser>
            </c15:filteredScatterSeries>
          </c:ext>
        </c:extLst>
      </c:scatterChart>
      <c:valAx>
        <c:axId val="160286519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Distance</a:t>
                </a:r>
                <a:r>
                  <a:rPr lang="en-US" baseline="0"/>
                  <a:t> from Channel</a:t>
                </a:r>
                <a:r>
                  <a:rPr lang="en-US"/>
                  <a:t> (m)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7730287"/>
        <c:crosses val="autoZero"/>
        <c:crossBetween val="midCat"/>
      </c:valAx>
      <c:valAx>
        <c:axId val="19777302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Curveature</a:t>
                </a:r>
                <a:r>
                  <a:rPr lang="en-US" baseline="0"/>
                  <a:t> (.)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2865199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92089592266313247"/>
          <c:y val="0.15272950020220283"/>
          <c:w val="7.8113978326966552E-2"/>
          <c:h val="0.554193448628589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5m Curvature</a:t>
            </a:r>
            <a:r>
              <a:rPr lang="en-US" baseline="0"/>
              <a:t> distance from channel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4.745466593903485E-2"/>
          <c:y val="5.6027190332326282E-2"/>
          <c:w val="0.77212505857781732"/>
          <c:h val="0.90438815805124062"/>
        </c:manualLayout>
      </c:layout>
      <c:scatterChart>
        <c:scatterStyle val="lineMarker"/>
        <c:varyColors val="0"/>
        <c:ser>
          <c:idx val="4"/>
          <c:order val="4"/>
          <c:tx>
            <c:v>1.1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5"/>
                </a:solidFill>
                <a:prstDash val="sysDot"/>
              </a:ln>
              <a:effectLst/>
            </c:spPr>
            <c:trendlineType val="log"/>
            <c:dispRSqr val="1"/>
            <c:dispEq val="1"/>
            <c:trendlineLbl>
              <c:layout>
                <c:manualLayout>
                  <c:x val="0.52107578366863427"/>
                  <c:y val="1.3619156136800394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hillslope_morph!$D$42:$D$48</c:f>
              <c:numCache>
                <c:formatCode>General</c:formatCode>
                <c:ptCount val="7"/>
                <c:pt idx="0">
                  <c:v>20</c:v>
                </c:pt>
                <c:pt idx="1">
                  <c:v>40</c:v>
                </c:pt>
                <c:pt idx="2">
                  <c:v>59.99</c:v>
                </c:pt>
                <c:pt idx="3">
                  <c:v>80</c:v>
                </c:pt>
                <c:pt idx="4">
                  <c:v>100.01</c:v>
                </c:pt>
                <c:pt idx="5">
                  <c:v>120.01</c:v>
                </c:pt>
                <c:pt idx="6">
                  <c:v>140.01</c:v>
                </c:pt>
              </c:numCache>
            </c:numRef>
          </c:xVal>
          <c:yVal>
            <c:numRef>
              <c:f>hillslope_morph!$K$42:$K$48</c:f>
              <c:numCache>
                <c:formatCode>General</c:formatCode>
                <c:ptCount val="7"/>
                <c:pt idx="0">
                  <c:v>-0.64400000000000013</c:v>
                </c:pt>
                <c:pt idx="1">
                  <c:v>-2.9590000000000005</c:v>
                </c:pt>
                <c:pt idx="2">
                  <c:v>-4.016</c:v>
                </c:pt>
                <c:pt idx="3">
                  <c:v>3.7130000000000001</c:v>
                </c:pt>
                <c:pt idx="4">
                  <c:v>-0.59299999999999997</c:v>
                </c:pt>
                <c:pt idx="5">
                  <c:v>2.0620000000000003</c:v>
                </c:pt>
                <c:pt idx="6">
                  <c:v>-0.17400000000000002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827D-44C5-AF29-0BECB5464576}"/>
            </c:ext>
          </c:extLst>
        </c:ser>
        <c:ser>
          <c:idx val="6"/>
          <c:order val="6"/>
          <c:tx>
            <c:v>1.3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>
                    <a:lumMod val="60000"/>
                  </a:schemeClr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0.15818300367321342"/>
                  <c:y val="0.17688627744426116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hillslope_morph!$D$50:$D$63</c:f>
              <c:numCache>
                <c:formatCode>General</c:formatCode>
                <c:ptCount val="14"/>
                <c:pt idx="0">
                  <c:v>20.010000000000002</c:v>
                </c:pt>
                <c:pt idx="1">
                  <c:v>40.01</c:v>
                </c:pt>
                <c:pt idx="2">
                  <c:v>60.01</c:v>
                </c:pt>
                <c:pt idx="3">
                  <c:v>80.010000000000005</c:v>
                </c:pt>
                <c:pt idx="4">
                  <c:v>100.01</c:v>
                </c:pt>
                <c:pt idx="5">
                  <c:v>120.01</c:v>
                </c:pt>
                <c:pt idx="6">
                  <c:v>140.01</c:v>
                </c:pt>
                <c:pt idx="7">
                  <c:v>160.01</c:v>
                </c:pt>
                <c:pt idx="8">
                  <c:v>180.02</c:v>
                </c:pt>
                <c:pt idx="9">
                  <c:v>200.02</c:v>
                </c:pt>
                <c:pt idx="10">
                  <c:v>220.01</c:v>
                </c:pt>
                <c:pt idx="11">
                  <c:v>240.01</c:v>
                </c:pt>
                <c:pt idx="12">
                  <c:v>259.5</c:v>
                </c:pt>
                <c:pt idx="13">
                  <c:v>279.89999999999998</c:v>
                </c:pt>
              </c:numCache>
            </c:numRef>
          </c:xVal>
          <c:yVal>
            <c:numRef>
              <c:f>hillslope_morph!$K$50:$K$63</c:f>
              <c:numCache>
                <c:formatCode>General</c:formatCode>
                <c:ptCount val="14"/>
                <c:pt idx="0">
                  <c:v>-5.0819999999999999</c:v>
                </c:pt>
                <c:pt idx="1">
                  <c:v>6.6669999999999998</c:v>
                </c:pt>
                <c:pt idx="2">
                  <c:v>0.31300000000000028</c:v>
                </c:pt>
                <c:pt idx="3">
                  <c:v>-4.2070000000000007</c:v>
                </c:pt>
                <c:pt idx="4">
                  <c:v>3.3649999999999998</c:v>
                </c:pt>
                <c:pt idx="5">
                  <c:v>-5.1539999999999999</c:v>
                </c:pt>
                <c:pt idx="6">
                  <c:v>2.5329999999999999</c:v>
                </c:pt>
                <c:pt idx="7">
                  <c:v>-0.29299999999999926</c:v>
                </c:pt>
                <c:pt idx="8">
                  <c:v>-5.7789999999999999</c:v>
                </c:pt>
                <c:pt idx="9">
                  <c:v>5.5510000000000002</c:v>
                </c:pt>
                <c:pt idx="10">
                  <c:v>2.3750000000000009</c:v>
                </c:pt>
                <c:pt idx="11">
                  <c:v>-1.5130000000000003</c:v>
                </c:pt>
                <c:pt idx="12">
                  <c:v>-0.33500000000000013</c:v>
                </c:pt>
                <c:pt idx="13">
                  <c:v>1.5309999999999999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827D-44C5-AF29-0BECB5464576}"/>
            </c:ext>
          </c:extLst>
        </c:ser>
        <c:ser>
          <c:idx val="7"/>
          <c:order val="7"/>
          <c:tx>
            <c:v>1.4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>
                    <a:lumMod val="60000"/>
                  </a:schemeClr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0.31148730302517486"/>
                  <c:y val="2.8079454431047092E-3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hillslope_morph!$D$64:$D$74</c:f>
              <c:numCache>
                <c:formatCode>General</c:formatCode>
                <c:ptCount val="11"/>
                <c:pt idx="0">
                  <c:v>20</c:v>
                </c:pt>
                <c:pt idx="1">
                  <c:v>40.01</c:v>
                </c:pt>
                <c:pt idx="2">
                  <c:v>60.01</c:v>
                </c:pt>
                <c:pt idx="3">
                  <c:v>80.02</c:v>
                </c:pt>
                <c:pt idx="4">
                  <c:v>100.02</c:v>
                </c:pt>
                <c:pt idx="5">
                  <c:v>120.02</c:v>
                </c:pt>
                <c:pt idx="6">
                  <c:v>140.05000000000001</c:v>
                </c:pt>
                <c:pt idx="7">
                  <c:v>160.08000000000001</c:v>
                </c:pt>
                <c:pt idx="8">
                  <c:v>180.1</c:v>
                </c:pt>
                <c:pt idx="9">
                  <c:v>200.08</c:v>
                </c:pt>
                <c:pt idx="10">
                  <c:v>220.08</c:v>
                </c:pt>
              </c:numCache>
            </c:numRef>
          </c:xVal>
          <c:yVal>
            <c:numRef>
              <c:f>hillslope_morph!$K$64:$K$74</c:f>
              <c:numCache>
                <c:formatCode>General</c:formatCode>
                <c:ptCount val="11"/>
                <c:pt idx="0">
                  <c:v>1.2449999999999997</c:v>
                </c:pt>
                <c:pt idx="1">
                  <c:v>1.7119999999999997</c:v>
                </c:pt>
                <c:pt idx="2">
                  <c:v>-0.67199999999999993</c:v>
                </c:pt>
                <c:pt idx="3">
                  <c:v>-2.6839999999999997</c:v>
                </c:pt>
                <c:pt idx="4">
                  <c:v>-6.899999999999977E-2</c:v>
                </c:pt>
                <c:pt idx="5">
                  <c:v>2.6509999999999998</c:v>
                </c:pt>
                <c:pt idx="6">
                  <c:v>2.3869999999999996</c:v>
                </c:pt>
                <c:pt idx="7">
                  <c:v>-0.26200000000000001</c:v>
                </c:pt>
                <c:pt idx="8">
                  <c:v>-1.129</c:v>
                </c:pt>
                <c:pt idx="9">
                  <c:v>-1.1789999999999998</c:v>
                </c:pt>
                <c:pt idx="10">
                  <c:v>-1.9849999999999999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827D-44C5-AF29-0BECB54645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02865199"/>
        <c:axId val="1977730287"/>
        <c:extLst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tx>
                  <c:v>3.1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trendline>
                  <c:spPr>
                    <a:ln w="19050" cap="rnd">
                      <a:solidFill>
                        <a:schemeClr val="accent1"/>
                      </a:solidFill>
                      <a:prstDash val="sysDot"/>
                    </a:ln>
                    <a:effectLst/>
                  </c:spPr>
                  <c:trendlineType val="log"/>
                  <c:dispRSqr val="1"/>
                  <c:dispEq val="1"/>
                  <c:trendlineLbl>
                    <c:layout>
                      <c:manualLayout>
                        <c:x val="0.39186119434185762"/>
                        <c:y val="0.27688032516453803"/>
                      </c:manualLayout>
                    </c:layout>
                    <c:numFmt formatCode="General" sourceLinked="0"/>
                    <c:spPr>
                      <a:noFill/>
                      <a:ln>
                        <a:noFill/>
                      </a:ln>
                      <a:effectLst/>
                    </c:spPr>
                    <c:txPr>
                      <a:bodyPr rot="0" spcFirstLastPara="1" vertOverflow="ellipsis" vert="horz" wrap="square" anchor="ctr" anchorCtr="1"/>
                      <a:lstStyle/>
                      <a:p>
                        <a:pPr>
                          <a:defRPr sz="900" b="0" i="0" u="none" strike="noStrike" kern="1200" baseline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endParaRPr lang="en-US"/>
                      </a:p>
                    </c:txPr>
                  </c:trendlineLbl>
                </c:trendline>
                <c:xVal>
                  <c:numRef>
                    <c:extLst>
                      <c:ext uri="{02D57815-91ED-43cb-92C2-25804820EDAC}">
                        <c15:formulaRef>
                          <c15:sqref>hillslope_morph!$D$3:$D$7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20.12</c:v>
                      </c:pt>
                      <c:pt idx="1">
                        <c:v>40.159999999999997</c:v>
                      </c:pt>
                      <c:pt idx="2">
                        <c:v>60.26</c:v>
                      </c:pt>
                      <c:pt idx="3">
                        <c:v>80.28</c:v>
                      </c:pt>
                      <c:pt idx="4">
                        <c:v>100.4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hillslope_morph!$K$3:$K$7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-0.88900000000000001</c:v>
                      </c:pt>
                      <c:pt idx="1">
                        <c:v>-7.1999999999999884E-2</c:v>
                      </c:pt>
                      <c:pt idx="2">
                        <c:v>0.94699999999999984</c:v>
                      </c:pt>
                      <c:pt idx="3">
                        <c:v>-0.80800000000000016</c:v>
                      </c:pt>
                      <c:pt idx="4">
                        <c:v>2.1659999999999995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07-827D-44C5-AF29-0BECB5464576}"/>
                  </c:ext>
                </c:extLst>
              </c15:ser>
            </c15:filteredScatterSeries>
            <c15:filteredScatterSeries>
              <c15:ser>
                <c:idx val="1"/>
                <c:order val="1"/>
                <c:tx>
                  <c:v>3.2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/>
                    </a:solidFill>
                    <a:ln w="9525">
                      <a:solidFill>
                        <a:schemeClr val="accent2"/>
                      </a:solidFill>
                    </a:ln>
                    <a:effectLst/>
                  </c:spPr>
                </c:marker>
                <c:trendline>
                  <c:spPr>
                    <a:ln w="19050" cap="rnd">
                      <a:solidFill>
                        <a:schemeClr val="accent2"/>
                      </a:solidFill>
                      <a:prstDash val="sysDot"/>
                    </a:ln>
                    <a:effectLst/>
                  </c:spPr>
                  <c:trendlineType val="linear"/>
                  <c:dispRSqr val="1"/>
                  <c:dispEq val="1"/>
                  <c:trendlineLbl>
                    <c:layout>
                      <c:manualLayout>
                        <c:x val="0.3296144850705543"/>
                        <c:y val="9.5019744510788109E-2"/>
                      </c:manualLayout>
                    </c:layout>
                    <c:numFmt formatCode="General" sourceLinked="0"/>
                    <c:spPr>
                      <a:noFill/>
                      <a:ln>
                        <a:noFill/>
                      </a:ln>
                      <a:effectLst/>
                    </c:spPr>
                    <c:txPr>
                      <a:bodyPr rot="0" spcFirstLastPara="1" vertOverflow="ellipsis" vert="horz" wrap="square" anchor="ctr" anchorCtr="1"/>
                      <a:lstStyle/>
                      <a:p>
                        <a:pPr>
                          <a:defRPr sz="900" b="0" i="0" u="none" strike="noStrike" kern="1200" baseline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endParaRPr lang="en-US"/>
                      </a:p>
                    </c:txPr>
                  </c:trendlineLbl>
                </c:trendline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hillslope_morph!$D$8:$D$19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19.670000000000002</c:v>
                      </c:pt>
                      <c:pt idx="1">
                        <c:v>39.71</c:v>
                      </c:pt>
                      <c:pt idx="2">
                        <c:v>59.81</c:v>
                      </c:pt>
                      <c:pt idx="3">
                        <c:v>80</c:v>
                      </c:pt>
                      <c:pt idx="4">
                        <c:v>99.9</c:v>
                      </c:pt>
                      <c:pt idx="5">
                        <c:v>119.7</c:v>
                      </c:pt>
                      <c:pt idx="6">
                        <c:v>139.66</c:v>
                      </c:pt>
                      <c:pt idx="7">
                        <c:v>159.83000000000001</c:v>
                      </c:pt>
                      <c:pt idx="8">
                        <c:v>180.39</c:v>
                      </c:pt>
                      <c:pt idx="9">
                        <c:v>200.35</c:v>
                      </c:pt>
                      <c:pt idx="10">
                        <c:v>220.55</c:v>
                      </c:pt>
                      <c:pt idx="11">
                        <c:v>240.69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hillslope_morph!$K$8:$K$19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5.9030000000000005</c:v>
                      </c:pt>
                      <c:pt idx="1">
                        <c:v>-0.64200000000000013</c:v>
                      </c:pt>
                      <c:pt idx="2">
                        <c:v>5.5500000000000007</c:v>
                      </c:pt>
                      <c:pt idx="3">
                        <c:v>-3.4659999999999997</c:v>
                      </c:pt>
                      <c:pt idx="4">
                        <c:v>-31.628999999999998</c:v>
                      </c:pt>
                      <c:pt idx="5">
                        <c:v>-9.423</c:v>
                      </c:pt>
                      <c:pt idx="6">
                        <c:v>5.1580000000000004</c:v>
                      </c:pt>
                      <c:pt idx="7">
                        <c:v>1.4780000000000002</c:v>
                      </c:pt>
                      <c:pt idx="8">
                        <c:v>-4.8390000000000004</c:v>
                      </c:pt>
                      <c:pt idx="9">
                        <c:v>-24.086000000000002</c:v>
                      </c:pt>
                      <c:pt idx="10">
                        <c:v>16.899999999999999</c:v>
                      </c:pt>
                      <c:pt idx="11">
                        <c:v>2.8999999999999915E-2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827D-44C5-AF29-0BECB5464576}"/>
                  </c:ext>
                </c:extLst>
              </c15:ser>
            </c15:filteredScatterSeries>
            <c15:filteredScatterSeries>
              <c15:ser>
                <c:idx val="2"/>
                <c:order val="2"/>
                <c:tx>
                  <c:v>3.3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3"/>
                    </a:solidFill>
                    <a:ln w="9525">
                      <a:solidFill>
                        <a:schemeClr val="accent3"/>
                      </a:solidFill>
                    </a:ln>
                    <a:effectLst/>
                  </c:spPr>
                </c:marker>
                <c:trendline>
                  <c:spPr>
                    <a:ln w="19050" cap="rnd">
                      <a:solidFill>
                        <a:schemeClr val="accent3"/>
                      </a:solidFill>
                      <a:prstDash val="sysDot"/>
                    </a:ln>
                    <a:effectLst/>
                  </c:spPr>
                  <c:trendlineType val="linear"/>
                  <c:dispRSqr val="1"/>
                  <c:dispEq val="1"/>
                  <c:trendlineLbl>
                    <c:layout>
                      <c:manualLayout>
                        <c:x val="0.22016902754412326"/>
                        <c:y val="0.11459652046733899"/>
                      </c:manualLayout>
                    </c:layout>
                    <c:numFmt formatCode="General" sourceLinked="0"/>
                    <c:spPr>
                      <a:noFill/>
                      <a:ln>
                        <a:noFill/>
                      </a:ln>
                      <a:effectLst/>
                    </c:spPr>
                    <c:txPr>
                      <a:bodyPr rot="0" spcFirstLastPara="1" vertOverflow="ellipsis" vert="horz" wrap="square" anchor="ctr" anchorCtr="1"/>
                      <a:lstStyle/>
                      <a:p>
                        <a:pPr>
                          <a:defRPr sz="900" b="0" i="0" u="none" strike="noStrike" kern="1200" baseline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endParaRPr lang="en-US"/>
                      </a:p>
                    </c:txPr>
                  </c:trendlineLbl>
                </c:trendline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hillslope_morph!$D$20:$D$34</c15:sqref>
                        </c15:formulaRef>
                      </c:ext>
                    </c:extLst>
                    <c:numCache>
                      <c:formatCode>General</c:formatCode>
                      <c:ptCount val="15"/>
                      <c:pt idx="0">
                        <c:v>19.440000000000001</c:v>
                      </c:pt>
                      <c:pt idx="1">
                        <c:v>39.479999999999997</c:v>
                      </c:pt>
                      <c:pt idx="2">
                        <c:v>59.49</c:v>
                      </c:pt>
                      <c:pt idx="3">
                        <c:v>79.489999999999995</c:v>
                      </c:pt>
                      <c:pt idx="4">
                        <c:v>99.49</c:v>
                      </c:pt>
                      <c:pt idx="5">
                        <c:v>119.49</c:v>
                      </c:pt>
                      <c:pt idx="6">
                        <c:v>139.49</c:v>
                      </c:pt>
                      <c:pt idx="7">
                        <c:v>159.49</c:v>
                      </c:pt>
                      <c:pt idx="8">
                        <c:v>179.51</c:v>
                      </c:pt>
                      <c:pt idx="9">
                        <c:v>199.49</c:v>
                      </c:pt>
                      <c:pt idx="10">
                        <c:v>219.51</c:v>
                      </c:pt>
                      <c:pt idx="11">
                        <c:v>239.5</c:v>
                      </c:pt>
                      <c:pt idx="12">
                        <c:v>259.51</c:v>
                      </c:pt>
                      <c:pt idx="13">
                        <c:v>279.61</c:v>
                      </c:pt>
                      <c:pt idx="14">
                        <c:v>299.70999999999998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hillslope_morph!$K$20:$K$34</c15:sqref>
                        </c15:formulaRef>
                      </c:ext>
                    </c:extLst>
                    <c:numCache>
                      <c:formatCode>General</c:formatCode>
                      <c:ptCount val="15"/>
                      <c:pt idx="0">
                        <c:v>-0.68000000000000038</c:v>
                      </c:pt>
                      <c:pt idx="1">
                        <c:v>1.7250000000000001</c:v>
                      </c:pt>
                      <c:pt idx="2">
                        <c:v>5.5469999999999997</c:v>
                      </c:pt>
                      <c:pt idx="3">
                        <c:v>-6.7859999999999996</c:v>
                      </c:pt>
                      <c:pt idx="4">
                        <c:v>1.3149999999999999</c:v>
                      </c:pt>
                      <c:pt idx="5">
                        <c:v>42.897000000000006</c:v>
                      </c:pt>
                      <c:pt idx="6">
                        <c:v>-0.70400000000000063</c:v>
                      </c:pt>
                      <c:pt idx="7">
                        <c:v>-0.30100000000000016</c:v>
                      </c:pt>
                      <c:pt idx="8">
                        <c:v>-6.0000000000000143E-2</c:v>
                      </c:pt>
                      <c:pt idx="9">
                        <c:v>-1.5879999999999999</c:v>
                      </c:pt>
                      <c:pt idx="10">
                        <c:v>0.4669999999999998</c:v>
                      </c:pt>
                      <c:pt idx="11">
                        <c:v>31.113</c:v>
                      </c:pt>
                      <c:pt idx="12">
                        <c:v>-3.7719999999999998</c:v>
                      </c:pt>
                      <c:pt idx="13">
                        <c:v>34.988</c:v>
                      </c:pt>
                      <c:pt idx="14">
                        <c:v>-2.1689999999999996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B-827D-44C5-AF29-0BECB5464576}"/>
                  </c:ext>
                </c:extLst>
              </c15:ser>
            </c15:filteredScatterSeries>
            <c15:filteredScatterSeries>
              <c15:ser>
                <c:idx val="3"/>
                <c:order val="3"/>
                <c:tx>
                  <c:v>3.4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4"/>
                    </a:solidFill>
                    <a:ln w="9525">
                      <a:solidFill>
                        <a:schemeClr val="accent4"/>
                      </a:solidFill>
                    </a:ln>
                    <a:effectLst/>
                  </c:spPr>
                </c:marker>
                <c:trendline>
                  <c:spPr>
                    <a:ln w="19050" cap="rnd">
                      <a:solidFill>
                        <a:schemeClr val="accent4"/>
                      </a:solidFill>
                      <a:prstDash val="sysDot"/>
                    </a:ln>
                    <a:effectLst/>
                  </c:spPr>
                  <c:trendlineType val="linear"/>
                  <c:dispRSqr val="1"/>
                  <c:dispEq val="1"/>
                  <c:trendlineLbl>
                    <c:layout>
                      <c:manualLayout>
                        <c:x val="0.20265655952297998"/>
                        <c:y val="0.16918589819901023"/>
                      </c:manualLayout>
                    </c:layout>
                    <c:numFmt formatCode="General" sourceLinked="0"/>
                    <c:spPr>
                      <a:noFill/>
                      <a:ln>
                        <a:noFill/>
                      </a:ln>
                      <a:effectLst/>
                    </c:spPr>
                    <c:txPr>
                      <a:bodyPr rot="0" spcFirstLastPara="1" vertOverflow="ellipsis" vert="horz" wrap="square" anchor="ctr" anchorCtr="1"/>
                      <a:lstStyle/>
                      <a:p>
                        <a:pPr>
                          <a:defRPr sz="900" b="0" i="0" u="none" strike="noStrike" kern="1200" baseline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endParaRPr lang="en-US"/>
                      </a:p>
                    </c:txPr>
                  </c:trendlineLbl>
                </c:trendline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hillslope_morph!$D$35:$D$41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19.989999999999998</c:v>
                      </c:pt>
                      <c:pt idx="1">
                        <c:v>39.97</c:v>
                      </c:pt>
                      <c:pt idx="2">
                        <c:v>59.98</c:v>
                      </c:pt>
                      <c:pt idx="3">
                        <c:v>80</c:v>
                      </c:pt>
                      <c:pt idx="4">
                        <c:v>100</c:v>
                      </c:pt>
                      <c:pt idx="5">
                        <c:v>120</c:v>
                      </c:pt>
                      <c:pt idx="6">
                        <c:v>140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hillslope_morph!$K$35:$K$41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1.5389999999999999</c:v>
                      </c:pt>
                      <c:pt idx="1">
                        <c:v>0.40599999999999986</c:v>
                      </c:pt>
                      <c:pt idx="2">
                        <c:v>-3.3579999999999997</c:v>
                      </c:pt>
                      <c:pt idx="3">
                        <c:v>-6.3740000000000006</c:v>
                      </c:pt>
                      <c:pt idx="4">
                        <c:v>0.8340000000000003</c:v>
                      </c:pt>
                      <c:pt idx="5">
                        <c:v>9.8000000000000045E-2</c:v>
                      </c:pt>
                      <c:pt idx="6">
                        <c:v>-0.86999999999999988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D-827D-44C5-AF29-0BECB5464576}"/>
                  </c:ext>
                </c:extLst>
              </c15:ser>
            </c15:filteredScatterSeries>
            <c15:filteredScatterSeries>
              <c15:ser>
                <c:idx val="5"/>
                <c:order val="5"/>
                <c:tx>
                  <c:v>1.2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6"/>
                    </a:solidFill>
                    <a:ln w="9525">
                      <a:solidFill>
                        <a:schemeClr val="accent6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hillslope_morph!$D$49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20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hillslope_morph!$L$49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-1.3054999999999999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E-827D-44C5-AF29-0BECB5464576}"/>
                  </c:ext>
                </c:extLst>
              </c15:ser>
            </c15:filteredScatterSeries>
          </c:ext>
        </c:extLst>
      </c:scatterChart>
      <c:valAx>
        <c:axId val="160286519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Distance</a:t>
                </a:r>
                <a:r>
                  <a:rPr lang="en-US" baseline="0"/>
                  <a:t> from Channel</a:t>
                </a:r>
                <a:r>
                  <a:rPr lang="en-US"/>
                  <a:t> (m)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7730287"/>
        <c:crosses val="autoZero"/>
        <c:crossBetween val="midCat"/>
      </c:valAx>
      <c:valAx>
        <c:axId val="19777302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Curveature</a:t>
                </a:r>
                <a:r>
                  <a:rPr lang="en-US" baseline="0"/>
                  <a:t> (.)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2865199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92089592266313247"/>
          <c:y val="0.15272950020220283"/>
          <c:w val="7.8113978326966552E-2"/>
          <c:h val="0.554193448628589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5m Window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5m window, mean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og"/>
            <c:dispRSqr val="1"/>
            <c:dispEq val="1"/>
            <c:trendlineLbl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hillslope_morph!$N$3:$N$74</c:f>
              <c:numCache>
                <c:formatCode>General</c:formatCode>
                <c:ptCount val="72"/>
                <c:pt idx="0">
                  <c:v>0.84000000000000008</c:v>
                </c:pt>
                <c:pt idx="1">
                  <c:v>0.86666666666666659</c:v>
                </c:pt>
                <c:pt idx="2">
                  <c:v>1.2</c:v>
                </c:pt>
                <c:pt idx="3">
                  <c:v>1.79</c:v>
                </c:pt>
                <c:pt idx="4">
                  <c:v>0.49</c:v>
                </c:pt>
                <c:pt idx="5">
                  <c:v>2.88</c:v>
                </c:pt>
                <c:pt idx="6">
                  <c:v>1.7150000000000001</c:v>
                </c:pt>
                <c:pt idx="9">
                  <c:v>0.61</c:v>
                </c:pt>
                <c:pt idx="10">
                  <c:v>0.39</c:v>
                </c:pt>
                <c:pt idx="12">
                  <c:v>0.74</c:v>
                </c:pt>
                <c:pt idx="13">
                  <c:v>1.1399999999999999</c:v>
                </c:pt>
                <c:pt idx="14">
                  <c:v>1.03</c:v>
                </c:pt>
                <c:pt idx="20">
                  <c:v>21.1</c:v>
                </c:pt>
                <c:pt idx="22">
                  <c:v>1.37</c:v>
                </c:pt>
                <c:pt idx="23">
                  <c:v>0.97</c:v>
                </c:pt>
                <c:pt idx="25">
                  <c:v>0.95500000000000007</c:v>
                </c:pt>
                <c:pt idx="26">
                  <c:v>0.6133333333333334</c:v>
                </c:pt>
                <c:pt idx="27">
                  <c:v>1.05</c:v>
                </c:pt>
                <c:pt idx="28">
                  <c:v>0.7</c:v>
                </c:pt>
                <c:pt idx="29">
                  <c:v>0.35</c:v>
                </c:pt>
                <c:pt idx="30">
                  <c:v>1.2</c:v>
                </c:pt>
                <c:pt idx="31">
                  <c:v>0.99</c:v>
                </c:pt>
                <c:pt idx="32">
                  <c:v>0.66</c:v>
                </c:pt>
                <c:pt idx="33">
                  <c:v>0.82499999999999996</c:v>
                </c:pt>
                <c:pt idx="34">
                  <c:v>1.1299999999999999</c:v>
                </c:pt>
                <c:pt idx="35">
                  <c:v>0.28999999999999998</c:v>
                </c:pt>
                <c:pt idx="38">
                  <c:v>0.56999999999999995</c:v>
                </c:pt>
                <c:pt idx="39">
                  <c:v>6.06</c:v>
                </c:pt>
                <c:pt idx="40">
                  <c:v>0.94</c:v>
                </c:pt>
                <c:pt idx="41">
                  <c:v>3.66</c:v>
                </c:pt>
                <c:pt idx="42">
                  <c:v>2.8</c:v>
                </c:pt>
                <c:pt idx="46">
                  <c:v>12.05</c:v>
                </c:pt>
                <c:pt idx="47">
                  <c:v>5.3</c:v>
                </c:pt>
                <c:pt idx="49">
                  <c:v>2.4750000000000001</c:v>
                </c:pt>
                <c:pt idx="50">
                  <c:v>2.5499999999999998</c:v>
                </c:pt>
                <c:pt idx="51">
                  <c:v>0.69</c:v>
                </c:pt>
                <c:pt idx="54">
                  <c:v>2.35</c:v>
                </c:pt>
                <c:pt idx="55">
                  <c:v>1.0900000000000001</c:v>
                </c:pt>
                <c:pt idx="59">
                  <c:v>0.53</c:v>
                </c:pt>
                <c:pt idx="62">
                  <c:v>2.06</c:v>
                </c:pt>
                <c:pt idx="63">
                  <c:v>2.0049999999999999</c:v>
                </c:pt>
                <c:pt idx="64">
                  <c:v>1.1850000000000001</c:v>
                </c:pt>
                <c:pt idx="65">
                  <c:v>0.96500000000000008</c:v>
                </c:pt>
                <c:pt idx="66">
                  <c:v>2.66</c:v>
                </c:pt>
                <c:pt idx="67">
                  <c:v>2.79</c:v>
                </c:pt>
                <c:pt idx="68">
                  <c:v>2.06</c:v>
                </c:pt>
                <c:pt idx="69">
                  <c:v>0.47</c:v>
                </c:pt>
                <c:pt idx="70">
                  <c:v>0.51</c:v>
                </c:pt>
                <c:pt idx="71">
                  <c:v>0.48</c:v>
                </c:pt>
              </c:numCache>
            </c:numRef>
          </c:xVal>
          <c:yVal>
            <c:numRef>
              <c:f>hillslope_morph!$H$3:$H$74</c:f>
              <c:numCache>
                <c:formatCode>General</c:formatCode>
                <c:ptCount val="72"/>
                <c:pt idx="0">
                  <c:v>0.45599999999999452</c:v>
                </c:pt>
                <c:pt idx="1">
                  <c:v>0.49399999999998273</c:v>
                </c:pt>
                <c:pt idx="2">
                  <c:v>0.47799999999999726</c:v>
                </c:pt>
                <c:pt idx="3">
                  <c:v>0.29900000000000093</c:v>
                </c:pt>
                <c:pt idx="4">
                  <c:v>0.28399999999999181</c:v>
                </c:pt>
                <c:pt idx="5">
                  <c:v>0.4629999999999882</c:v>
                </c:pt>
                <c:pt idx="6">
                  <c:v>0.4</c:v>
                </c:pt>
                <c:pt idx="7">
                  <c:v>0.39200000000000729</c:v>
                </c:pt>
                <c:pt idx="8">
                  <c:v>0.05</c:v>
                </c:pt>
                <c:pt idx="9">
                  <c:v>1.0430000000000064</c:v>
                </c:pt>
                <c:pt idx="10">
                  <c:v>0.10900000000001456</c:v>
                </c:pt>
                <c:pt idx="11">
                  <c:v>0.10500000000001819</c:v>
                </c:pt>
                <c:pt idx="12">
                  <c:v>8.9000000000010002E-2</c:v>
                </c:pt>
                <c:pt idx="13">
                  <c:v>0.10699999999999363</c:v>
                </c:pt>
                <c:pt idx="14">
                  <c:v>5.4999999999995455E-2</c:v>
                </c:pt>
                <c:pt idx="15">
                  <c:v>8.7000000000011818E-2</c:v>
                </c:pt>
                <c:pt idx="16">
                  <c:v>8.4999999999990902E-2</c:v>
                </c:pt>
                <c:pt idx="17">
                  <c:v>0.74800000000000177</c:v>
                </c:pt>
                <c:pt idx="18">
                  <c:v>0.70599999999999452</c:v>
                </c:pt>
                <c:pt idx="19">
                  <c:v>0.68299999999999272</c:v>
                </c:pt>
                <c:pt idx="20">
                  <c:v>0.83099999999999452</c:v>
                </c:pt>
                <c:pt idx="21">
                  <c:v>0.23300000000001547</c:v>
                </c:pt>
                <c:pt idx="22">
                  <c:v>0.3379999999999882</c:v>
                </c:pt>
                <c:pt idx="23">
                  <c:v>0.31800000000000639</c:v>
                </c:pt>
                <c:pt idx="24">
                  <c:v>0.40599999999999453</c:v>
                </c:pt>
                <c:pt idx="25">
                  <c:v>0.39700000000000274</c:v>
                </c:pt>
                <c:pt idx="26">
                  <c:v>0.41800000000000637</c:v>
                </c:pt>
                <c:pt idx="27">
                  <c:v>0.32100000000000362</c:v>
                </c:pt>
                <c:pt idx="28">
                  <c:v>0.31500000000000911</c:v>
                </c:pt>
                <c:pt idx="29">
                  <c:v>0.27500000000000002</c:v>
                </c:pt>
                <c:pt idx="30">
                  <c:v>0.22200000000000272</c:v>
                </c:pt>
                <c:pt idx="31">
                  <c:v>0.23600000000001273</c:v>
                </c:pt>
                <c:pt idx="32">
                  <c:v>0.49500000000000455</c:v>
                </c:pt>
                <c:pt idx="33">
                  <c:v>0.50099999999999911</c:v>
                </c:pt>
                <c:pt idx="34">
                  <c:v>0.44700000000000273</c:v>
                </c:pt>
                <c:pt idx="35">
                  <c:v>0.23199999999999363</c:v>
                </c:pt>
                <c:pt idx="36">
                  <c:v>0.26499999999998636</c:v>
                </c:pt>
                <c:pt idx="37">
                  <c:v>0.12899999999999637</c:v>
                </c:pt>
                <c:pt idx="38">
                  <c:v>0.15299999999999728</c:v>
                </c:pt>
                <c:pt idx="39">
                  <c:v>0.97599999999999909</c:v>
                </c:pt>
                <c:pt idx="40">
                  <c:v>0.67100000000000359</c:v>
                </c:pt>
                <c:pt idx="41">
                  <c:v>0.87799999999999723</c:v>
                </c:pt>
                <c:pt idx="42">
                  <c:v>1.0240000000000009</c:v>
                </c:pt>
                <c:pt idx="43">
                  <c:v>0.45699999999999363</c:v>
                </c:pt>
                <c:pt idx="44">
                  <c:v>0.27899999999999636</c:v>
                </c:pt>
                <c:pt idx="45">
                  <c:v>8.8000000000010917E-2</c:v>
                </c:pt>
                <c:pt idx="46">
                  <c:v>0.73299999999999277</c:v>
                </c:pt>
                <c:pt idx="47">
                  <c:v>0.62599999999999911</c:v>
                </c:pt>
                <c:pt idx="48">
                  <c:v>0.62400000000000089</c:v>
                </c:pt>
                <c:pt idx="49">
                  <c:v>0.56500000000000905</c:v>
                </c:pt>
                <c:pt idx="50">
                  <c:v>0.53400000000001457</c:v>
                </c:pt>
                <c:pt idx="51">
                  <c:v>0.5920000000000073</c:v>
                </c:pt>
                <c:pt idx="52">
                  <c:v>0.42499999999999999</c:v>
                </c:pt>
                <c:pt idx="53">
                  <c:v>0.49100000000000821</c:v>
                </c:pt>
                <c:pt idx="54">
                  <c:v>0.37300000000000183</c:v>
                </c:pt>
                <c:pt idx="55">
                  <c:v>0.47899999999999637</c:v>
                </c:pt>
                <c:pt idx="56">
                  <c:v>0.29600000000000365</c:v>
                </c:pt>
                <c:pt idx="57">
                  <c:v>0.1740000000000009</c:v>
                </c:pt>
                <c:pt idx="58">
                  <c:v>0.23199999999999363</c:v>
                </c:pt>
                <c:pt idx="59">
                  <c:v>0.17100000000000365</c:v>
                </c:pt>
                <c:pt idx="60">
                  <c:v>5.3999999999996363E-2</c:v>
                </c:pt>
                <c:pt idx="61">
                  <c:v>0.65899999999999181</c:v>
                </c:pt>
                <c:pt idx="62">
                  <c:v>0.71799999999998365</c:v>
                </c:pt>
                <c:pt idx="63">
                  <c:v>0.67200000000000271</c:v>
                </c:pt>
                <c:pt idx="64">
                  <c:v>0.53200000000001635</c:v>
                </c:pt>
                <c:pt idx="65">
                  <c:v>0.57200000000000273</c:v>
                </c:pt>
                <c:pt idx="66">
                  <c:v>0.6</c:v>
                </c:pt>
                <c:pt idx="67">
                  <c:v>0.39600000000000363</c:v>
                </c:pt>
                <c:pt idx="68">
                  <c:v>0.19200000000000728</c:v>
                </c:pt>
                <c:pt idx="69">
                  <c:v>0.20900000000001456</c:v>
                </c:pt>
                <c:pt idx="70">
                  <c:v>0.19600000000000364</c:v>
                </c:pt>
                <c:pt idx="71">
                  <c:v>0.27100000000000363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90D-4FDF-93A3-FDB747149495}"/>
            </c:ext>
          </c:extLst>
        </c:ser>
        <c:ser>
          <c:idx val="1"/>
          <c:order val="1"/>
          <c:tx>
            <c:v>Total Thickness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og"/>
            <c:dispRSqr val="1"/>
            <c:dispEq val="1"/>
            <c:trendlineLbl>
              <c:layout>
                <c:manualLayout>
                  <c:x val="7.4971177342885192E-2"/>
                  <c:y val="8.0927096284017133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hillslope_morph!$S$3:$S$74</c:f>
              <c:numCache>
                <c:formatCode>General</c:formatCode>
                <c:ptCount val="72"/>
                <c:pt idx="0">
                  <c:v>1.6800000000000002</c:v>
                </c:pt>
                <c:pt idx="1">
                  <c:v>2.5999999999999996</c:v>
                </c:pt>
                <c:pt idx="2">
                  <c:v>1.2</c:v>
                </c:pt>
                <c:pt idx="3">
                  <c:v>1.79</c:v>
                </c:pt>
                <c:pt idx="4">
                  <c:v>0.49</c:v>
                </c:pt>
                <c:pt idx="5">
                  <c:v>2.88</c:v>
                </c:pt>
                <c:pt idx="6">
                  <c:v>3.43</c:v>
                </c:pt>
                <c:pt idx="9">
                  <c:v>0.61</c:v>
                </c:pt>
                <c:pt idx="10">
                  <c:v>0.78</c:v>
                </c:pt>
                <c:pt idx="12">
                  <c:v>0.74</c:v>
                </c:pt>
                <c:pt idx="13">
                  <c:v>1.1399999999999999</c:v>
                </c:pt>
                <c:pt idx="14">
                  <c:v>1.03</c:v>
                </c:pt>
                <c:pt idx="20">
                  <c:v>21.1</c:v>
                </c:pt>
                <c:pt idx="22">
                  <c:v>1.37</c:v>
                </c:pt>
                <c:pt idx="23">
                  <c:v>0.97</c:v>
                </c:pt>
                <c:pt idx="25">
                  <c:v>1.9100000000000001</c:v>
                </c:pt>
                <c:pt idx="26">
                  <c:v>1.84</c:v>
                </c:pt>
                <c:pt idx="27">
                  <c:v>1.05</c:v>
                </c:pt>
                <c:pt idx="28">
                  <c:v>0.7</c:v>
                </c:pt>
                <c:pt idx="29">
                  <c:v>0.35</c:v>
                </c:pt>
                <c:pt idx="30">
                  <c:v>1.2</c:v>
                </c:pt>
                <c:pt idx="31">
                  <c:v>0.99</c:v>
                </c:pt>
                <c:pt idx="32">
                  <c:v>1.32</c:v>
                </c:pt>
                <c:pt idx="33">
                  <c:v>1.65</c:v>
                </c:pt>
                <c:pt idx="34">
                  <c:v>1.1299999999999999</c:v>
                </c:pt>
                <c:pt idx="35">
                  <c:v>0.28999999999999998</c:v>
                </c:pt>
                <c:pt idx="38">
                  <c:v>0.56999999999999995</c:v>
                </c:pt>
                <c:pt idx="39">
                  <c:v>6.06</c:v>
                </c:pt>
                <c:pt idx="40">
                  <c:v>0.94</c:v>
                </c:pt>
                <c:pt idx="41">
                  <c:v>3.66</c:v>
                </c:pt>
                <c:pt idx="42">
                  <c:v>2.8</c:v>
                </c:pt>
                <c:pt idx="46">
                  <c:v>12.05</c:v>
                </c:pt>
                <c:pt idx="47">
                  <c:v>5.3</c:v>
                </c:pt>
                <c:pt idx="49">
                  <c:v>4.95</c:v>
                </c:pt>
                <c:pt idx="50">
                  <c:v>2.5499999999999998</c:v>
                </c:pt>
                <c:pt idx="51">
                  <c:v>0.69</c:v>
                </c:pt>
                <c:pt idx="54">
                  <c:v>2.35</c:v>
                </c:pt>
                <c:pt idx="55">
                  <c:v>1.0900000000000001</c:v>
                </c:pt>
                <c:pt idx="59">
                  <c:v>0.53</c:v>
                </c:pt>
                <c:pt idx="62">
                  <c:v>2.06</c:v>
                </c:pt>
                <c:pt idx="63">
                  <c:v>4.01</c:v>
                </c:pt>
                <c:pt idx="64">
                  <c:v>2.37</c:v>
                </c:pt>
                <c:pt idx="65">
                  <c:v>1.9300000000000002</c:v>
                </c:pt>
                <c:pt idx="66">
                  <c:v>2.66</c:v>
                </c:pt>
                <c:pt idx="67">
                  <c:v>2.79</c:v>
                </c:pt>
                <c:pt idx="68">
                  <c:v>2.06</c:v>
                </c:pt>
                <c:pt idx="69">
                  <c:v>0.47</c:v>
                </c:pt>
                <c:pt idx="70">
                  <c:v>0.51</c:v>
                </c:pt>
                <c:pt idx="71">
                  <c:v>0.48</c:v>
                </c:pt>
              </c:numCache>
            </c:numRef>
          </c:xVal>
          <c:yVal>
            <c:numRef>
              <c:f>hillslope_morph!$H$3:$H$74</c:f>
              <c:numCache>
                <c:formatCode>General</c:formatCode>
                <c:ptCount val="72"/>
                <c:pt idx="0">
                  <c:v>0.45599999999999452</c:v>
                </c:pt>
                <c:pt idx="1">
                  <c:v>0.49399999999998273</c:v>
                </c:pt>
                <c:pt idx="2">
                  <c:v>0.47799999999999726</c:v>
                </c:pt>
                <c:pt idx="3">
                  <c:v>0.29900000000000093</c:v>
                </c:pt>
                <c:pt idx="4">
                  <c:v>0.28399999999999181</c:v>
                </c:pt>
                <c:pt idx="5">
                  <c:v>0.4629999999999882</c:v>
                </c:pt>
                <c:pt idx="6">
                  <c:v>0.4</c:v>
                </c:pt>
                <c:pt idx="7">
                  <c:v>0.39200000000000729</c:v>
                </c:pt>
                <c:pt idx="8">
                  <c:v>0.05</c:v>
                </c:pt>
                <c:pt idx="9">
                  <c:v>1.0430000000000064</c:v>
                </c:pt>
                <c:pt idx="10">
                  <c:v>0.10900000000001456</c:v>
                </c:pt>
                <c:pt idx="11">
                  <c:v>0.10500000000001819</c:v>
                </c:pt>
                <c:pt idx="12">
                  <c:v>8.9000000000010002E-2</c:v>
                </c:pt>
                <c:pt idx="13">
                  <c:v>0.10699999999999363</c:v>
                </c:pt>
                <c:pt idx="14">
                  <c:v>5.4999999999995455E-2</c:v>
                </c:pt>
                <c:pt idx="15">
                  <c:v>8.7000000000011818E-2</c:v>
                </c:pt>
                <c:pt idx="16">
                  <c:v>8.4999999999990902E-2</c:v>
                </c:pt>
                <c:pt idx="17">
                  <c:v>0.74800000000000177</c:v>
                </c:pt>
                <c:pt idx="18">
                  <c:v>0.70599999999999452</c:v>
                </c:pt>
                <c:pt idx="19">
                  <c:v>0.68299999999999272</c:v>
                </c:pt>
                <c:pt idx="20">
                  <c:v>0.83099999999999452</c:v>
                </c:pt>
                <c:pt idx="21">
                  <c:v>0.23300000000001547</c:v>
                </c:pt>
                <c:pt idx="22">
                  <c:v>0.3379999999999882</c:v>
                </c:pt>
                <c:pt idx="23">
                  <c:v>0.31800000000000639</c:v>
                </c:pt>
                <c:pt idx="24">
                  <c:v>0.40599999999999453</c:v>
                </c:pt>
                <c:pt idx="25">
                  <c:v>0.39700000000000274</c:v>
                </c:pt>
                <c:pt idx="26">
                  <c:v>0.41800000000000637</c:v>
                </c:pt>
                <c:pt idx="27">
                  <c:v>0.32100000000000362</c:v>
                </c:pt>
                <c:pt idx="28">
                  <c:v>0.31500000000000911</c:v>
                </c:pt>
                <c:pt idx="29">
                  <c:v>0.27500000000000002</c:v>
                </c:pt>
                <c:pt idx="30">
                  <c:v>0.22200000000000272</c:v>
                </c:pt>
                <c:pt idx="31">
                  <c:v>0.23600000000001273</c:v>
                </c:pt>
                <c:pt idx="32">
                  <c:v>0.49500000000000455</c:v>
                </c:pt>
                <c:pt idx="33">
                  <c:v>0.50099999999999911</c:v>
                </c:pt>
                <c:pt idx="34">
                  <c:v>0.44700000000000273</c:v>
                </c:pt>
                <c:pt idx="35">
                  <c:v>0.23199999999999363</c:v>
                </c:pt>
                <c:pt idx="36">
                  <c:v>0.26499999999998636</c:v>
                </c:pt>
                <c:pt idx="37">
                  <c:v>0.12899999999999637</c:v>
                </c:pt>
                <c:pt idx="38">
                  <c:v>0.15299999999999728</c:v>
                </c:pt>
                <c:pt idx="39">
                  <c:v>0.97599999999999909</c:v>
                </c:pt>
                <c:pt idx="40">
                  <c:v>0.67100000000000359</c:v>
                </c:pt>
                <c:pt idx="41">
                  <c:v>0.87799999999999723</c:v>
                </c:pt>
                <c:pt idx="42">
                  <c:v>1.0240000000000009</c:v>
                </c:pt>
                <c:pt idx="43">
                  <c:v>0.45699999999999363</c:v>
                </c:pt>
                <c:pt idx="44">
                  <c:v>0.27899999999999636</c:v>
                </c:pt>
                <c:pt idx="45">
                  <c:v>8.8000000000010917E-2</c:v>
                </c:pt>
                <c:pt idx="46">
                  <c:v>0.73299999999999277</c:v>
                </c:pt>
                <c:pt idx="47">
                  <c:v>0.62599999999999911</c:v>
                </c:pt>
                <c:pt idx="48">
                  <c:v>0.62400000000000089</c:v>
                </c:pt>
                <c:pt idx="49">
                  <c:v>0.56500000000000905</c:v>
                </c:pt>
                <c:pt idx="50">
                  <c:v>0.53400000000001457</c:v>
                </c:pt>
                <c:pt idx="51">
                  <c:v>0.5920000000000073</c:v>
                </c:pt>
                <c:pt idx="52">
                  <c:v>0.42499999999999999</c:v>
                </c:pt>
                <c:pt idx="53">
                  <c:v>0.49100000000000821</c:v>
                </c:pt>
                <c:pt idx="54">
                  <c:v>0.37300000000000183</c:v>
                </c:pt>
                <c:pt idx="55">
                  <c:v>0.47899999999999637</c:v>
                </c:pt>
                <c:pt idx="56">
                  <c:v>0.29600000000000365</c:v>
                </c:pt>
                <c:pt idx="57">
                  <c:v>0.1740000000000009</c:v>
                </c:pt>
                <c:pt idx="58">
                  <c:v>0.23199999999999363</c:v>
                </c:pt>
                <c:pt idx="59">
                  <c:v>0.17100000000000365</c:v>
                </c:pt>
                <c:pt idx="60">
                  <c:v>5.3999999999996363E-2</c:v>
                </c:pt>
                <c:pt idx="61">
                  <c:v>0.65899999999999181</c:v>
                </c:pt>
                <c:pt idx="62">
                  <c:v>0.71799999999998365</c:v>
                </c:pt>
                <c:pt idx="63">
                  <c:v>0.67200000000000271</c:v>
                </c:pt>
                <c:pt idx="64">
                  <c:v>0.53200000000001635</c:v>
                </c:pt>
                <c:pt idx="65">
                  <c:v>0.57200000000000273</c:v>
                </c:pt>
                <c:pt idx="66">
                  <c:v>0.6</c:v>
                </c:pt>
                <c:pt idx="67">
                  <c:v>0.39600000000000363</c:v>
                </c:pt>
                <c:pt idx="68">
                  <c:v>0.19200000000000728</c:v>
                </c:pt>
                <c:pt idx="69">
                  <c:v>0.20900000000001456</c:v>
                </c:pt>
                <c:pt idx="70">
                  <c:v>0.19600000000000364</c:v>
                </c:pt>
                <c:pt idx="71">
                  <c:v>0.27100000000000363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090D-4FDF-93A3-FDB747149495}"/>
            </c:ext>
          </c:extLst>
        </c:ser>
        <c:ser>
          <c:idx val="2"/>
          <c:order val="2"/>
          <c:tx>
            <c:v>Max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og"/>
            <c:dispRSqr val="1"/>
            <c:dispEq val="1"/>
            <c:trendlineLbl>
              <c:layout>
                <c:manualLayout>
                  <c:x val="-0.46817592263831742"/>
                  <c:y val="0.48575614725790855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hillslope_morph!$P$3:$P$74</c:f>
              <c:numCache>
                <c:formatCode>General</c:formatCode>
                <c:ptCount val="72"/>
                <c:pt idx="0">
                  <c:v>1.1000000000000001</c:v>
                </c:pt>
                <c:pt idx="1">
                  <c:v>1.02</c:v>
                </c:pt>
                <c:pt idx="2">
                  <c:v>1.2</c:v>
                </c:pt>
                <c:pt idx="3">
                  <c:v>1.79</c:v>
                </c:pt>
                <c:pt idx="4">
                  <c:v>0.49</c:v>
                </c:pt>
                <c:pt idx="5">
                  <c:v>2.88</c:v>
                </c:pt>
                <c:pt idx="6">
                  <c:v>2.95</c:v>
                </c:pt>
                <c:pt idx="9">
                  <c:v>0.61</c:v>
                </c:pt>
                <c:pt idx="10">
                  <c:v>0.42</c:v>
                </c:pt>
                <c:pt idx="12">
                  <c:v>0.74</c:v>
                </c:pt>
                <c:pt idx="13">
                  <c:v>1.1399999999999999</c:v>
                </c:pt>
                <c:pt idx="14">
                  <c:v>1.03</c:v>
                </c:pt>
                <c:pt idx="20">
                  <c:v>21.1</c:v>
                </c:pt>
                <c:pt idx="22">
                  <c:v>1.37</c:v>
                </c:pt>
                <c:pt idx="23">
                  <c:v>0.97</c:v>
                </c:pt>
                <c:pt idx="25">
                  <c:v>1.02</c:v>
                </c:pt>
                <c:pt idx="26">
                  <c:v>0.79</c:v>
                </c:pt>
                <c:pt idx="27">
                  <c:v>1.05</c:v>
                </c:pt>
                <c:pt idx="28">
                  <c:v>0.7</c:v>
                </c:pt>
                <c:pt idx="29">
                  <c:v>0.35</c:v>
                </c:pt>
                <c:pt idx="30">
                  <c:v>1.2</c:v>
                </c:pt>
                <c:pt idx="31">
                  <c:v>0.99</c:v>
                </c:pt>
                <c:pt idx="32">
                  <c:v>0.76</c:v>
                </c:pt>
                <c:pt idx="33">
                  <c:v>1.04</c:v>
                </c:pt>
                <c:pt idx="34">
                  <c:v>1.1299999999999999</c:v>
                </c:pt>
                <c:pt idx="35">
                  <c:v>0.28999999999999998</c:v>
                </c:pt>
                <c:pt idx="38">
                  <c:v>0.56999999999999995</c:v>
                </c:pt>
                <c:pt idx="39">
                  <c:v>6.06</c:v>
                </c:pt>
                <c:pt idx="40">
                  <c:v>0.94</c:v>
                </c:pt>
                <c:pt idx="41">
                  <c:v>3.66</c:v>
                </c:pt>
                <c:pt idx="42">
                  <c:v>2.8</c:v>
                </c:pt>
                <c:pt idx="46">
                  <c:v>12.05</c:v>
                </c:pt>
                <c:pt idx="47">
                  <c:v>5.3</c:v>
                </c:pt>
                <c:pt idx="49">
                  <c:v>2.72</c:v>
                </c:pt>
                <c:pt idx="50">
                  <c:v>2.5499999999999998</c:v>
                </c:pt>
                <c:pt idx="51">
                  <c:v>0.69</c:v>
                </c:pt>
                <c:pt idx="54">
                  <c:v>2.35</c:v>
                </c:pt>
                <c:pt idx="55">
                  <c:v>1.0900000000000001</c:v>
                </c:pt>
                <c:pt idx="59">
                  <c:v>0.53</c:v>
                </c:pt>
                <c:pt idx="62">
                  <c:v>2.06</c:v>
                </c:pt>
                <c:pt idx="63">
                  <c:v>2.39</c:v>
                </c:pt>
                <c:pt idx="64">
                  <c:v>1.34</c:v>
                </c:pt>
                <c:pt idx="65">
                  <c:v>1.27</c:v>
                </c:pt>
                <c:pt idx="66">
                  <c:v>2.66</c:v>
                </c:pt>
                <c:pt idx="67">
                  <c:v>2.79</c:v>
                </c:pt>
                <c:pt idx="68">
                  <c:v>2.06</c:v>
                </c:pt>
                <c:pt idx="69">
                  <c:v>0.47</c:v>
                </c:pt>
                <c:pt idx="70">
                  <c:v>0.51</c:v>
                </c:pt>
                <c:pt idx="71">
                  <c:v>0.48</c:v>
                </c:pt>
              </c:numCache>
            </c:numRef>
          </c:xVal>
          <c:yVal>
            <c:numRef>
              <c:f>hillslope_morph!$H$3:$H$74</c:f>
              <c:numCache>
                <c:formatCode>General</c:formatCode>
                <c:ptCount val="72"/>
                <c:pt idx="0">
                  <c:v>0.45599999999999452</c:v>
                </c:pt>
                <c:pt idx="1">
                  <c:v>0.49399999999998273</c:v>
                </c:pt>
                <c:pt idx="2">
                  <c:v>0.47799999999999726</c:v>
                </c:pt>
                <c:pt idx="3">
                  <c:v>0.29900000000000093</c:v>
                </c:pt>
                <c:pt idx="4">
                  <c:v>0.28399999999999181</c:v>
                </c:pt>
                <c:pt idx="5">
                  <c:v>0.4629999999999882</c:v>
                </c:pt>
                <c:pt idx="6">
                  <c:v>0.4</c:v>
                </c:pt>
                <c:pt idx="7">
                  <c:v>0.39200000000000729</c:v>
                </c:pt>
                <c:pt idx="8">
                  <c:v>0.05</c:v>
                </c:pt>
                <c:pt idx="9">
                  <c:v>1.0430000000000064</c:v>
                </c:pt>
                <c:pt idx="10">
                  <c:v>0.10900000000001456</c:v>
                </c:pt>
                <c:pt idx="11">
                  <c:v>0.10500000000001819</c:v>
                </c:pt>
                <c:pt idx="12">
                  <c:v>8.9000000000010002E-2</c:v>
                </c:pt>
                <c:pt idx="13">
                  <c:v>0.10699999999999363</c:v>
                </c:pt>
                <c:pt idx="14">
                  <c:v>5.4999999999995455E-2</c:v>
                </c:pt>
                <c:pt idx="15">
                  <c:v>8.7000000000011818E-2</c:v>
                </c:pt>
                <c:pt idx="16">
                  <c:v>8.4999999999990902E-2</c:v>
                </c:pt>
                <c:pt idx="17">
                  <c:v>0.74800000000000177</c:v>
                </c:pt>
                <c:pt idx="18">
                  <c:v>0.70599999999999452</c:v>
                </c:pt>
                <c:pt idx="19">
                  <c:v>0.68299999999999272</c:v>
                </c:pt>
                <c:pt idx="20">
                  <c:v>0.83099999999999452</c:v>
                </c:pt>
                <c:pt idx="21">
                  <c:v>0.23300000000001547</c:v>
                </c:pt>
                <c:pt idx="22">
                  <c:v>0.3379999999999882</c:v>
                </c:pt>
                <c:pt idx="23">
                  <c:v>0.31800000000000639</c:v>
                </c:pt>
                <c:pt idx="24">
                  <c:v>0.40599999999999453</c:v>
                </c:pt>
                <c:pt idx="25">
                  <c:v>0.39700000000000274</c:v>
                </c:pt>
                <c:pt idx="26">
                  <c:v>0.41800000000000637</c:v>
                </c:pt>
                <c:pt idx="27">
                  <c:v>0.32100000000000362</c:v>
                </c:pt>
                <c:pt idx="28">
                  <c:v>0.31500000000000911</c:v>
                </c:pt>
                <c:pt idx="29">
                  <c:v>0.27500000000000002</c:v>
                </c:pt>
                <c:pt idx="30">
                  <c:v>0.22200000000000272</c:v>
                </c:pt>
                <c:pt idx="31">
                  <c:v>0.23600000000001273</c:v>
                </c:pt>
                <c:pt idx="32">
                  <c:v>0.49500000000000455</c:v>
                </c:pt>
                <c:pt idx="33">
                  <c:v>0.50099999999999911</c:v>
                </c:pt>
                <c:pt idx="34">
                  <c:v>0.44700000000000273</c:v>
                </c:pt>
                <c:pt idx="35">
                  <c:v>0.23199999999999363</c:v>
                </c:pt>
                <c:pt idx="36">
                  <c:v>0.26499999999998636</c:v>
                </c:pt>
                <c:pt idx="37">
                  <c:v>0.12899999999999637</c:v>
                </c:pt>
                <c:pt idx="38">
                  <c:v>0.15299999999999728</c:v>
                </c:pt>
                <c:pt idx="39">
                  <c:v>0.97599999999999909</c:v>
                </c:pt>
                <c:pt idx="40">
                  <c:v>0.67100000000000359</c:v>
                </c:pt>
                <c:pt idx="41">
                  <c:v>0.87799999999999723</c:v>
                </c:pt>
                <c:pt idx="42">
                  <c:v>1.0240000000000009</c:v>
                </c:pt>
                <c:pt idx="43">
                  <c:v>0.45699999999999363</c:v>
                </c:pt>
                <c:pt idx="44">
                  <c:v>0.27899999999999636</c:v>
                </c:pt>
                <c:pt idx="45">
                  <c:v>8.8000000000010917E-2</c:v>
                </c:pt>
                <c:pt idx="46">
                  <c:v>0.73299999999999277</c:v>
                </c:pt>
                <c:pt idx="47">
                  <c:v>0.62599999999999911</c:v>
                </c:pt>
                <c:pt idx="48">
                  <c:v>0.62400000000000089</c:v>
                </c:pt>
                <c:pt idx="49">
                  <c:v>0.56500000000000905</c:v>
                </c:pt>
                <c:pt idx="50">
                  <c:v>0.53400000000001457</c:v>
                </c:pt>
                <c:pt idx="51">
                  <c:v>0.5920000000000073</c:v>
                </c:pt>
                <c:pt idx="52">
                  <c:v>0.42499999999999999</c:v>
                </c:pt>
                <c:pt idx="53">
                  <c:v>0.49100000000000821</c:v>
                </c:pt>
                <c:pt idx="54">
                  <c:v>0.37300000000000183</c:v>
                </c:pt>
                <c:pt idx="55">
                  <c:v>0.47899999999999637</c:v>
                </c:pt>
                <c:pt idx="56">
                  <c:v>0.29600000000000365</c:v>
                </c:pt>
                <c:pt idx="57">
                  <c:v>0.1740000000000009</c:v>
                </c:pt>
                <c:pt idx="58">
                  <c:v>0.23199999999999363</c:v>
                </c:pt>
                <c:pt idx="59">
                  <c:v>0.17100000000000365</c:v>
                </c:pt>
                <c:pt idx="60">
                  <c:v>5.3999999999996363E-2</c:v>
                </c:pt>
                <c:pt idx="61">
                  <c:v>0.65899999999999181</c:v>
                </c:pt>
                <c:pt idx="62">
                  <c:v>0.71799999999998365</c:v>
                </c:pt>
                <c:pt idx="63">
                  <c:v>0.67200000000000271</c:v>
                </c:pt>
                <c:pt idx="64">
                  <c:v>0.53200000000001635</c:v>
                </c:pt>
                <c:pt idx="65">
                  <c:v>0.57200000000000273</c:v>
                </c:pt>
                <c:pt idx="66">
                  <c:v>0.6</c:v>
                </c:pt>
                <c:pt idx="67">
                  <c:v>0.39600000000000363</c:v>
                </c:pt>
                <c:pt idx="68">
                  <c:v>0.19200000000000728</c:v>
                </c:pt>
                <c:pt idx="69">
                  <c:v>0.20900000000001456</c:v>
                </c:pt>
                <c:pt idx="70">
                  <c:v>0.19600000000000364</c:v>
                </c:pt>
                <c:pt idx="71">
                  <c:v>0.27100000000000363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090D-4FDF-93A3-FDB7471494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02865199"/>
        <c:axId val="1977730287"/>
        <c:extLst>
          <c:ext xmlns:c15="http://schemas.microsoft.com/office/drawing/2012/chart" uri="{02D57815-91ED-43cb-92C2-25804820EDAC}">
            <c15:filteredScatterSeries>
              <c15:ser>
                <c:idx val="3"/>
                <c:order val="3"/>
                <c:tx>
                  <c:v>SD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4"/>
                    </a:solidFill>
                    <a:ln w="9525">
                      <a:solidFill>
                        <a:schemeClr val="accent4"/>
                      </a:solidFill>
                    </a:ln>
                    <a:effectLst/>
                  </c:spPr>
                </c:marker>
                <c:trendline>
                  <c:spPr>
                    <a:ln w="19050" cap="rnd">
                      <a:solidFill>
                        <a:schemeClr val="accent4"/>
                      </a:solidFill>
                      <a:prstDash val="sysDot"/>
                    </a:ln>
                    <a:effectLst/>
                  </c:spPr>
                  <c:trendlineType val="log"/>
                  <c:dispRSqr val="0"/>
                  <c:dispEq val="0"/>
                </c:trendline>
                <c:xVal>
                  <c:numRef>
                    <c:extLst>
                      <c:ext uri="{02D57815-91ED-43cb-92C2-25804820EDAC}">
                        <c15:formulaRef>
                          <c15:sqref>hillslope_morph!$AD$3:$AD$74</c15:sqref>
                        </c15:formulaRef>
                      </c:ext>
                    </c:extLst>
                    <c:numCache>
                      <c:formatCode>General</c:formatCode>
                      <c:ptCount val="72"/>
                      <c:pt idx="0">
                        <c:v>0.32761039578830764</c:v>
                      </c:pt>
                      <c:pt idx="1">
                        <c:v>0.2739101781867288</c:v>
                      </c:pt>
                      <c:pt idx="2">
                        <c:v>0.40267853183401769</c:v>
                      </c:pt>
                      <c:pt idx="3">
                        <c:v>0.40278199231511458</c:v>
                      </c:pt>
                      <c:pt idx="4">
                        <c:v>1.0465180361560906</c:v>
                      </c:pt>
                      <c:pt idx="5">
                        <c:v>0.9885342685005919</c:v>
                      </c:pt>
                      <c:pt idx="6">
                        <c:v>1.2612414519036395</c:v>
                      </c:pt>
                      <c:pt idx="7">
                        <c:v>1.1616654710658603</c:v>
                      </c:pt>
                      <c:pt idx="8">
                        <c:v>0.28213471959331787</c:v>
                      </c:pt>
                      <c:pt idx="9">
                        <c:v>0.13650396819628846</c:v>
                      </c:pt>
                      <c:pt idx="10">
                        <c:v>0.13613718571108097</c:v>
                      </c:pt>
                      <c:pt idx="11">
                        <c:v>0.14142135623730917</c:v>
                      </c:pt>
                      <c:pt idx="22">
                        <c:v>0.2828427124746199</c:v>
                      </c:pt>
                      <c:pt idx="23">
                        <c:v>0.2828427124746199</c:v>
                      </c:pt>
                      <c:pt idx="24">
                        <c:v>0.44547727214752469</c:v>
                      </c:pt>
                      <c:pt idx="25">
                        <c:v>0.42149337677674908</c:v>
                      </c:pt>
                      <c:pt idx="26">
                        <c:v>0.23588132609428836</c:v>
                      </c:pt>
                      <c:pt idx="27">
                        <c:v>0.18175074506954153</c:v>
                      </c:pt>
                      <c:pt idx="28">
                        <c:v>0.35000000000000009</c:v>
                      </c:pt>
                      <c:pt idx="29">
                        <c:v>0.49497474683058351</c:v>
                      </c:pt>
                      <c:pt idx="30">
                        <c:v>2.48</c:v>
                      </c:pt>
                      <c:pt idx="31">
                        <c:v>0.14977761292440786</c:v>
                      </c:pt>
                      <c:pt idx="32">
                        <c:v>2.2709682222934484</c:v>
                      </c:pt>
                      <c:pt idx="33">
                        <c:v>0.39771849340959731</c:v>
                      </c:pt>
                      <c:pt idx="34">
                        <c:v>0.36214637924463622</c:v>
                      </c:pt>
                      <c:pt idx="35">
                        <c:v>0.5939696961966997</c:v>
                      </c:pt>
                      <c:pt idx="39">
                        <c:v>2.821356056934325</c:v>
                      </c:pt>
                      <c:pt idx="40">
                        <c:v>0.57396283271073723</c:v>
                      </c:pt>
                      <c:pt idx="41">
                        <c:v>1.2747548783981966</c:v>
                      </c:pt>
                      <c:pt idx="42">
                        <c:v>1.1860635171299507</c:v>
                      </c:pt>
                      <c:pt idx="43">
                        <c:v>1.2986499400017957</c:v>
                      </c:pt>
                      <c:pt idx="44">
                        <c:v>0.36062445840513957</c:v>
                      </c:pt>
                      <c:pt idx="47">
                        <c:v>6.0508374076100688</c:v>
                      </c:pt>
                      <c:pt idx="48">
                        <c:v>1.4232474603291372</c:v>
                      </c:pt>
                      <c:pt idx="49">
                        <c:v>0.58874867303459666</c:v>
                      </c:pt>
                      <c:pt idx="50">
                        <c:v>0.95894038744161136</c:v>
                      </c:pt>
                      <c:pt idx="51">
                        <c:v>0.95671312314611878</c:v>
                      </c:pt>
                      <c:pt idx="52">
                        <c:v>0.36087855759705845</c:v>
                      </c:pt>
                      <c:pt idx="53">
                        <c:v>0.53740115370177544</c:v>
                      </c:pt>
                      <c:pt idx="54">
                        <c:v>0.19091883092036785</c:v>
                      </c:pt>
                      <c:pt idx="55">
                        <c:v>0.52573757712379665</c:v>
                      </c:pt>
                      <c:pt idx="56">
                        <c:v>0.45360592294780844</c:v>
                      </c:pt>
                      <c:pt idx="61">
                        <c:v>0.65688025291271024</c:v>
                      </c:pt>
                      <c:pt idx="62">
                        <c:v>0.96802376003897783</c:v>
                      </c:pt>
                      <c:pt idx="63">
                        <c:v>1.0968257230146761</c:v>
                      </c:pt>
                      <c:pt idx="64">
                        <c:v>0.68463406979481345</c:v>
                      </c:pt>
                      <c:pt idx="65">
                        <c:v>2.2882807020618277</c:v>
                      </c:pt>
                      <c:pt idx="66">
                        <c:v>2.1010037283800007</c:v>
                      </c:pt>
                      <c:pt idx="67">
                        <c:v>0.72394422305536676</c:v>
                      </c:pt>
                      <c:pt idx="68">
                        <c:v>0.85921475778759748</c:v>
                      </c:pt>
                      <c:pt idx="69">
                        <c:v>0</c:v>
                      </c:pt>
                      <c:pt idx="70">
                        <c:v>2.1213203435596444E-2</c:v>
                      </c:pt>
                      <c:pt idx="71">
                        <c:v>2.1213203435596444E-2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hillslope_morph!$J$3:$J$74</c15:sqref>
                        </c15:formulaRef>
                      </c:ext>
                    </c:extLst>
                    <c:numCache>
                      <c:formatCode>General</c:formatCode>
                      <c:ptCount val="72"/>
                      <c:pt idx="0">
                        <c:v>0.27025000000000432</c:v>
                      </c:pt>
                      <c:pt idx="1">
                        <c:v>0.46074999999999589</c:v>
                      </c:pt>
                      <c:pt idx="2">
                        <c:v>0.41750000000000115</c:v>
                      </c:pt>
                      <c:pt idx="3">
                        <c:v>0.34750000000000225</c:v>
                      </c:pt>
                      <c:pt idx="4">
                        <c:v>0.25099999999999911</c:v>
                      </c:pt>
                      <c:pt idx="5">
                        <c:v>0.37299999999999611</c:v>
                      </c:pt>
                      <c:pt idx="6">
                        <c:v>0.46299999999999952</c:v>
                      </c:pt>
                      <c:pt idx="7">
                        <c:v>0.32599999999999907</c:v>
                      </c:pt>
                      <c:pt idx="8">
                        <c:v>7.175000000000295E-2</c:v>
                      </c:pt>
                      <c:pt idx="9">
                        <c:v>6.1500000000000908E-2</c:v>
                      </c:pt>
                      <c:pt idx="10">
                        <c:v>9.5249999999998641E-2</c:v>
                      </c:pt>
                      <c:pt idx="11">
                        <c:v>0.13149999999999978</c:v>
                      </c:pt>
                      <c:pt idx="12">
                        <c:v>0.12775000000000319</c:v>
                      </c:pt>
                      <c:pt idx="13">
                        <c:v>0.11350000000000478</c:v>
                      </c:pt>
                      <c:pt idx="14">
                        <c:v>0.10324999999999704</c:v>
                      </c:pt>
                      <c:pt idx="15">
                        <c:v>0.11849999999999454</c:v>
                      </c:pt>
                      <c:pt idx="16">
                        <c:v>0.17699999999999819</c:v>
                      </c:pt>
                      <c:pt idx="17">
                        <c:v>0.63174999999999959</c:v>
                      </c:pt>
                      <c:pt idx="18">
                        <c:v>0.70550000000000068</c:v>
                      </c:pt>
                      <c:pt idx="19">
                        <c:v>0.72950000000000159</c:v>
                      </c:pt>
                      <c:pt idx="20">
                        <c:v>0.81800000000000073</c:v>
                      </c:pt>
                      <c:pt idx="21">
                        <c:v>0.57324999999999593</c:v>
                      </c:pt>
                      <c:pt idx="22">
                        <c:v>0.28050000000000069</c:v>
                      </c:pt>
                      <c:pt idx="23">
                        <c:v>0.33175000000000521</c:v>
                      </c:pt>
                      <c:pt idx="24">
                        <c:v>0.38249999999999884</c:v>
                      </c:pt>
                      <c:pt idx="25">
                        <c:v>0.40424999999999611</c:v>
                      </c:pt>
                      <c:pt idx="26">
                        <c:v>0.38550000000000184</c:v>
                      </c:pt>
                      <c:pt idx="27">
                        <c:v>0.34550000000000408</c:v>
                      </c:pt>
                      <c:pt idx="28">
                        <c:v>0.34549999999999842</c:v>
                      </c:pt>
                      <c:pt idx="29">
                        <c:v>0.32749999999999774</c:v>
                      </c:pt>
                      <c:pt idx="30">
                        <c:v>0.24449999999999933</c:v>
                      </c:pt>
                      <c:pt idx="31">
                        <c:v>0.19200000000000159</c:v>
                      </c:pt>
                      <c:pt idx="32">
                        <c:v>0.52575000000000505</c:v>
                      </c:pt>
                      <c:pt idx="33">
                        <c:v>0.45950000000000274</c:v>
                      </c:pt>
                      <c:pt idx="34">
                        <c:v>0.39350000000000024</c:v>
                      </c:pt>
                      <c:pt idx="35">
                        <c:v>0.31474999999999798</c:v>
                      </c:pt>
                      <c:pt idx="36">
                        <c:v>0.24124999999999658</c:v>
                      </c:pt>
                      <c:pt idx="37">
                        <c:v>0.15674999999999956</c:v>
                      </c:pt>
                      <c:pt idx="38">
                        <c:v>7.2750000000002049E-2</c:v>
                      </c:pt>
                      <c:pt idx="39">
                        <c:v>0.44225000000000136</c:v>
                      </c:pt>
                      <c:pt idx="40">
                        <c:v>0.72624999999999884</c:v>
                      </c:pt>
                      <c:pt idx="41">
                        <c:v>0.81499999999999773</c:v>
                      </c:pt>
                      <c:pt idx="42">
                        <c:v>0.75949999999999707</c:v>
                      </c:pt>
                      <c:pt idx="43">
                        <c:v>0.50575000000000048</c:v>
                      </c:pt>
                      <c:pt idx="44">
                        <c:v>0.29675000000000296</c:v>
                      </c:pt>
                      <c:pt idx="45">
                        <c:v>0.12049999999999841</c:v>
                      </c:pt>
                      <c:pt idx="46">
                        <c:v>0.48575000000000157</c:v>
                      </c:pt>
                      <c:pt idx="47">
                        <c:v>0.90524999999999523</c:v>
                      </c:pt>
                      <c:pt idx="48">
                        <c:v>0.60775000000000434</c:v>
                      </c:pt>
                      <c:pt idx="49">
                        <c:v>0.61200000000000043</c:v>
                      </c:pt>
                      <c:pt idx="50">
                        <c:v>0.28624999999999545</c:v>
                      </c:pt>
                      <c:pt idx="51">
                        <c:v>0.51324999999999932</c:v>
                      </c:pt>
                      <c:pt idx="52">
                        <c:v>0.78450000000000275</c:v>
                      </c:pt>
                      <c:pt idx="53">
                        <c:v>0.51675000000000182</c:v>
                      </c:pt>
                      <c:pt idx="54">
                        <c:v>0.45525000000000093</c:v>
                      </c:pt>
                      <c:pt idx="55">
                        <c:v>0.42049999999999843</c:v>
                      </c:pt>
                      <c:pt idx="56">
                        <c:v>0.33999999999999775</c:v>
                      </c:pt>
                      <c:pt idx="57">
                        <c:v>0.21025000000000205</c:v>
                      </c:pt>
                      <c:pt idx="58">
                        <c:v>0.23149999999999976</c:v>
                      </c:pt>
                      <c:pt idx="59">
                        <c:v>0.16125000000000114</c:v>
                      </c:pt>
                      <c:pt idx="60">
                        <c:v>3.9249999999998411E-2</c:v>
                      </c:pt>
                      <c:pt idx="61">
                        <c:v>0.59025000000000316</c:v>
                      </c:pt>
                      <c:pt idx="62">
                        <c:v>0.72949999999999593</c:v>
                      </c:pt>
                      <c:pt idx="63">
                        <c:v>0.68699999999999473</c:v>
                      </c:pt>
                      <c:pt idx="64">
                        <c:v>0.59475000000000477</c:v>
                      </c:pt>
                      <c:pt idx="65">
                        <c:v>0.6637500000000045</c:v>
                      </c:pt>
                      <c:pt idx="66">
                        <c:v>0.66849999999999454</c:v>
                      </c:pt>
                      <c:pt idx="67">
                        <c:v>0.45899999999999752</c:v>
                      </c:pt>
                      <c:pt idx="68">
                        <c:v>0.2760000000000048</c:v>
                      </c:pt>
                      <c:pt idx="69">
                        <c:v>0.18899999999999864</c:v>
                      </c:pt>
                      <c:pt idx="70">
                        <c:v>0.22749999999999773</c:v>
                      </c:pt>
                      <c:pt idx="71">
                        <c:v>0.24925000000000069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07-090D-4FDF-93A3-FDB747149495}"/>
                  </c:ext>
                </c:extLst>
              </c15:ser>
            </c15:filteredScatterSeries>
          </c:ext>
        </c:extLst>
      </c:scatterChart>
      <c:valAx>
        <c:axId val="1602865199"/>
        <c:scaling>
          <c:logBase val="10"/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Bed Thickness (m)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7730287"/>
        <c:crosses val="autoZero"/>
        <c:crossBetween val="midCat"/>
      </c:valAx>
      <c:valAx>
        <c:axId val="19777302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Slope</a:t>
                </a:r>
                <a:r>
                  <a:rPr lang="en-US" baseline="0"/>
                  <a:t> (.)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2865199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10m Window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10m window, mean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og"/>
            <c:dispRSqr val="1"/>
            <c:dispEq val="1"/>
            <c:trendlineLbl>
              <c:layout>
                <c:manualLayout>
                  <c:x val="-0.50511174001127845"/>
                  <c:y val="0.47642923746373811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hillslope_morph!$T$3:$T$74</c:f>
              <c:numCache>
                <c:formatCode>General</c:formatCode>
                <c:ptCount val="72"/>
                <c:pt idx="0">
                  <c:v>0.98666666666666669</c:v>
                </c:pt>
                <c:pt idx="1">
                  <c:v>0.77599999999999991</c:v>
                </c:pt>
                <c:pt idx="2">
                  <c:v>1.3533333333333335</c:v>
                </c:pt>
                <c:pt idx="3">
                  <c:v>1.88</c:v>
                </c:pt>
                <c:pt idx="4">
                  <c:v>0.49</c:v>
                </c:pt>
                <c:pt idx="5">
                  <c:v>2.19</c:v>
                </c:pt>
                <c:pt idx="6">
                  <c:v>1.7949999999999999</c:v>
                </c:pt>
                <c:pt idx="7">
                  <c:v>2.3199999999999998</c:v>
                </c:pt>
                <c:pt idx="8">
                  <c:v>0.39</c:v>
                </c:pt>
                <c:pt idx="9">
                  <c:v>0.61</c:v>
                </c:pt>
                <c:pt idx="10">
                  <c:v>0.46666666666666662</c:v>
                </c:pt>
                <c:pt idx="12">
                  <c:v>0.74</c:v>
                </c:pt>
                <c:pt idx="13">
                  <c:v>1.1399999999999999</c:v>
                </c:pt>
                <c:pt idx="14">
                  <c:v>1.03</c:v>
                </c:pt>
                <c:pt idx="17">
                  <c:v>6.36</c:v>
                </c:pt>
                <c:pt idx="20">
                  <c:v>21.1</c:v>
                </c:pt>
                <c:pt idx="22">
                  <c:v>1.37</c:v>
                </c:pt>
                <c:pt idx="23">
                  <c:v>0.97</c:v>
                </c:pt>
                <c:pt idx="24">
                  <c:v>1.65</c:v>
                </c:pt>
                <c:pt idx="25">
                  <c:v>0.95500000000000007</c:v>
                </c:pt>
                <c:pt idx="26">
                  <c:v>0.7</c:v>
                </c:pt>
                <c:pt idx="27">
                  <c:v>1.05</c:v>
                </c:pt>
                <c:pt idx="28">
                  <c:v>0.875</c:v>
                </c:pt>
                <c:pt idx="29">
                  <c:v>0.35</c:v>
                </c:pt>
                <c:pt idx="30">
                  <c:v>1.2</c:v>
                </c:pt>
                <c:pt idx="31">
                  <c:v>1.135</c:v>
                </c:pt>
                <c:pt idx="32">
                  <c:v>1.0900000000000001</c:v>
                </c:pt>
                <c:pt idx="33">
                  <c:v>39.476666666666667</c:v>
                </c:pt>
                <c:pt idx="34">
                  <c:v>0.80499999999999994</c:v>
                </c:pt>
                <c:pt idx="35">
                  <c:v>0.28999999999999998</c:v>
                </c:pt>
                <c:pt idx="38">
                  <c:v>0.56999999999999995</c:v>
                </c:pt>
                <c:pt idx="39">
                  <c:v>6.06</c:v>
                </c:pt>
                <c:pt idx="40">
                  <c:v>1.5049999999999999</c:v>
                </c:pt>
                <c:pt idx="41">
                  <c:v>2.48</c:v>
                </c:pt>
                <c:pt idx="42">
                  <c:v>3.03</c:v>
                </c:pt>
                <c:pt idx="43">
                  <c:v>0.69</c:v>
                </c:pt>
                <c:pt idx="44">
                  <c:v>0.59</c:v>
                </c:pt>
                <c:pt idx="45">
                  <c:v>1.1000000000000001</c:v>
                </c:pt>
                <c:pt idx="46">
                  <c:v>12.05</c:v>
                </c:pt>
                <c:pt idx="47">
                  <c:v>5.3</c:v>
                </c:pt>
                <c:pt idx="48">
                  <c:v>3.9750000000000001</c:v>
                </c:pt>
                <c:pt idx="49">
                  <c:v>2.4750000000000001</c:v>
                </c:pt>
                <c:pt idx="50">
                  <c:v>2.02</c:v>
                </c:pt>
                <c:pt idx="51">
                  <c:v>0.54</c:v>
                </c:pt>
                <c:pt idx="52">
                  <c:v>1.31</c:v>
                </c:pt>
                <c:pt idx="53">
                  <c:v>1.7000000000000002</c:v>
                </c:pt>
                <c:pt idx="54">
                  <c:v>2.35</c:v>
                </c:pt>
                <c:pt idx="55">
                  <c:v>1.3599999999999999</c:v>
                </c:pt>
                <c:pt idx="56">
                  <c:v>1.0549999999999999</c:v>
                </c:pt>
                <c:pt idx="59">
                  <c:v>0.53</c:v>
                </c:pt>
                <c:pt idx="61">
                  <c:v>1.88</c:v>
                </c:pt>
                <c:pt idx="62">
                  <c:v>2.1366666666666667</c:v>
                </c:pt>
                <c:pt idx="63">
                  <c:v>1.45</c:v>
                </c:pt>
                <c:pt idx="64">
                  <c:v>1.04</c:v>
                </c:pt>
                <c:pt idx="65">
                  <c:v>1.385</c:v>
                </c:pt>
                <c:pt idx="66">
                  <c:v>4.0866666666666669</c:v>
                </c:pt>
                <c:pt idx="67">
                  <c:v>2.7124999999999999</c:v>
                </c:pt>
                <c:pt idx="68">
                  <c:v>2.06</c:v>
                </c:pt>
                <c:pt idx="69">
                  <c:v>0.47</c:v>
                </c:pt>
                <c:pt idx="70">
                  <c:v>0.51</c:v>
                </c:pt>
                <c:pt idx="71">
                  <c:v>0.48</c:v>
                </c:pt>
              </c:numCache>
            </c:numRef>
          </c:xVal>
          <c:yVal>
            <c:numRef>
              <c:f>hillslope_morph!$I$3:$I$74</c:f>
              <c:numCache>
                <c:formatCode>General</c:formatCode>
                <c:ptCount val="72"/>
                <c:pt idx="0">
                  <c:v>0.4769999999999982</c:v>
                </c:pt>
                <c:pt idx="1">
                  <c:v>0.4600000000000023</c:v>
                </c:pt>
                <c:pt idx="2">
                  <c:v>0.43700000000000044</c:v>
                </c:pt>
                <c:pt idx="3">
                  <c:v>0.34750000000000225</c:v>
                </c:pt>
                <c:pt idx="4">
                  <c:v>0.29449999999999366</c:v>
                </c:pt>
                <c:pt idx="5">
                  <c:v>0.5004999999999995</c:v>
                </c:pt>
                <c:pt idx="6">
                  <c:v>0.47549999999999953</c:v>
                </c:pt>
                <c:pt idx="7">
                  <c:v>0.35449999999999593</c:v>
                </c:pt>
                <c:pt idx="8">
                  <c:v>5.6000000000005913E-2</c:v>
                </c:pt>
                <c:pt idx="9">
                  <c:v>4.7499999999990904E-2</c:v>
                </c:pt>
                <c:pt idx="10">
                  <c:v>6.5999999999996811E-2</c:v>
                </c:pt>
                <c:pt idx="11">
                  <c:v>0.10650000000000545</c:v>
                </c:pt>
                <c:pt idx="12">
                  <c:v>9.3999999999994088E-2</c:v>
                </c:pt>
                <c:pt idx="13">
                  <c:v>0.10650000000000545</c:v>
                </c:pt>
                <c:pt idx="14">
                  <c:v>0.15749999999999317</c:v>
                </c:pt>
                <c:pt idx="15">
                  <c:v>0.15450000000000727</c:v>
                </c:pt>
                <c:pt idx="16">
                  <c:v>3.0999999999994542E-2</c:v>
                </c:pt>
                <c:pt idx="17">
                  <c:v>0.74200000000000732</c:v>
                </c:pt>
                <c:pt idx="18">
                  <c:v>0.70149999999999868</c:v>
                </c:pt>
                <c:pt idx="19">
                  <c:v>0.68900000000001005</c:v>
                </c:pt>
                <c:pt idx="20">
                  <c:v>0.94149999999999634</c:v>
                </c:pt>
                <c:pt idx="21">
                  <c:v>0.25600000000000589</c:v>
                </c:pt>
                <c:pt idx="22">
                  <c:v>0.27399999999998953</c:v>
                </c:pt>
                <c:pt idx="23">
                  <c:v>0.31049999999999045</c:v>
                </c:pt>
                <c:pt idx="24">
                  <c:v>0.39250000000000684</c:v>
                </c:pt>
                <c:pt idx="25">
                  <c:v>0.38199999999999362</c:v>
                </c:pt>
                <c:pt idx="26">
                  <c:v>0.34700000000000275</c:v>
                </c:pt>
                <c:pt idx="27">
                  <c:v>0.35499999999999543</c:v>
                </c:pt>
                <c:pt idx="28">
                  <c:v>0.32349999999999002</c:v>
                </c:pt>
                <c:pt idx="29">
                  <c:v>0.30149999999999866</c:v>
                </c:pt>
                <c:pt idx="30">
                  <c:v>0.22699999999999818</c:v>
                </c:pt>
                <c:pt idx="31">
                  <c:v>0.23449999999999135</c:v>
                </c:pt>
                <c:pt idx="32">
                  <c:v>0.54700000000000271</c:v>
                </c:pt>
                <c:pt idx="33">
                  <c:v>0.48749999999999999</c:v>
                </c:pt>
                <c:pt idx="34">
                  <c:v>0.45850000000000363</c:v>
                </c:pt>
                <c:pt idx="35">
                  <c:v>0.22399999999998954</c:v>
                </c:pt>
                <c:pt idx="36">
                  <c:v>0.27249999999999092</c:v>
                </c:pt>
                <c:pt idx="37">
                  <c:v>0.13599999999998999</c:v>
                </c:pt>
                <c:pt idx="38">
                  <c:v>8.4500000000002726E-2</c:v>
                </c:pt>
                <c:pt idx="39">
                  <c:v>0.70149999999999868</c:v>
                </c:pt>
                <c:pt idx="40">
                  <c:v>0.66249999999999998</c:v>
                </c:pt>
                <c:pt idx="41">
                  <c:v>0.89550000000000407</c:v>
                </c:pt>
                <c:pt idx="42">
                  <c:v>0.85149999999999859</c:v>
                </c:pt>
                <c:pt idx="43">
                  <c:v>0.40700000000000502</c:v>
                </c:pt>
                <c:pt idx="44">
                  <c:v>0.30349999999999683</c:v>
                </c:pt>
                <c:pt idx="45">
                  <c:v>0.11000000000000228</c:v>
                </c:pt>
                <c:pt idx="46">
                  <c:v>0.69000000000000905</c:v>
                </c:pt>
                <c:pt idx="47">
                  <c:v>0.57200000000000273</c:v>
                </c:pt>
                <c:pt idx="48">
                  <c:v>0.6</c:v>
                </c:pt>
                <c:pt idx="49">
                  <c:v>0.57999999999999541</c:v>
                </c:pt>
                <c:pt idx="50">
                  <c:v>0.60950000000000271</c:v>
                </c:pt>
                <c:pt idx="51">
                  <c:v>0.52450000000000041</c:v>
                </c:pt>
                <c:pt idx="52">
                  <c:v>0.48749999999999999</c:v>
                </c:pt>
                <c:pt idx="53">
                  <c:v>0.50249999999999773</c:v>
                </c:pt>
                <c:pt idx="54">
                  <c:v>0.43249999999999317</c:v>
                </c:pt>
                <c:pt idx="55">
                  <c:v>0.47000000000000453</c:v>
                </c:pt>
                <c:pt idx="56">
                  <c:v>0.35499999999999543</c:v>
                </c:pt>
                <c:pt idx="57">
                  <c:v>0.15750000000000455</c:v>
                </c:pt>
                <c:pt idx="58">
                  <c:v>0.23899999999999863</c:v>
                </c:pt>
                <c:pt idx="59">
                  <c:v>0.16100000000000136</c:v>
                </c:pt>
                <c:pt idx="60">
                  <c:v>7.1000000000003644E-2</c:v>
                </c:pt>
                <c:pt idx="61">
                  <c:v>0.66299999999999959</c:v>
                </c:pt>
                <c:pt idx="62">
                  <c:v>0.71850000000000591</c:v>
                </c:pt>
                <c:pt idx="63">
                  <c:v>0.66649999999999632</c:v>
                </c:pt>
                <c:pt idx="64">
                  <c:v>0.61050000000000182</c:v>
                </c:pt>
                <c:pt idx="65">
                  <c:v>0.56599999999999684</c:v>
                </c:pt>
                <c:pt idx="66">
                  <c:v>0.76000000000000223</c:v>
                </c:pt>
                <c:pt idx="67">
                  <c:v>0.53550000000000186</c:v>
                </c:pt>
                <c:pt idx="68">
                  <c:v>0.1875</c:v>
                </c:pt>
                <c:pt idx="69">
                  <c:v>0.20400000000000773</c:v>
                </c:pt>
                <c:pt idx="70">
                  <c:v>0.20149999999999862</c:v>
                </c:pt>
                <c:pt idx="71">
                  <c:v>0.22050000000000408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A35-4C71-ADC5-23A4CA1A7DCF}"/>
            </c:ext>
          </c:extLst>
        </c:ser>
        <c:ser>
          <c:idx val="1"/>
          <c:order val="1"/>
          <c:tx>
            <c:v>Total Thickness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og"/>
            <c:dispRSqr val="1"/>
            <c:dispEq val="1"/>
            <c:trendlineLbl>
              <c:layout>
                <c:manualLayout>
                  <c:x val="7.4971177342885192E-2"/>
                  <c:y val="8.0927096284017133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hillslope_morph!$Y$3:$Y$74</c:f>
              <c:numCache>
                <c:formatCode>General</c:formatCode>
                <c:ptCount val="72"/>
                <c:pt idx="0">
                  <c:v>2.96</c:v>
                </c:pt>
                <c:pt idx="1">
                  <c:v>3.8799999999999994</c:v>
                </c:pt>
                <c:pt idx="2">
                  <c:v>4.0600000000000005</c:v>
                </c:pt>
                <c:pt idx="3">
                  <c:v>3.76</c:v>
                </c:pt>
                <c:pt idx="4">
                  <c:v>0.49</c:v>
                </c:pt>
                <c:pt idx="5">
                  <c:v>4.38</c:v>
                </c:pt>
                <c:pt idx="6">
                  <c:v>7.18</c:v>
                </c:pt>
                <c:pt idx="7">
                  <c:v>4.6399999999999997</c:v>
                </c:pt>
                <c:pt idx="8">
                  <c:v>0.39</c:v>
                </c:pt>
                <c:pt idx="9">
                  <c:v>0.61</c:v>
                </c:pt>
                <c:pt idx="10">
                  <c:v>1.4</c:v>
                </c:pt>
                <c:pt idx="12">
                  <c:v>0.74</c:v>
                </c:pt>
                <c:pt idx="13">
                  <c:v>1.1399999999999999</c:v>
                </c:pt>
                <c:pt idx="14">
                  <c:v>1.03</c:v>
                </c:pt>
                <c:pt idx="17">
                  <c:v>6.36</c:v>
                </c:pt>
                <c:pt idx="20">
                  <c:v>21.1</c:v>
                </c:pt>
                <c:pt idx="22">
                  <c:v>1.37</c:v>
                </c:pt>
                <c:pt idx="23">
                  <c:v>0.97</c:v>
                </c:pt>
                <c:pt idx="24">
                  <c:v>1.65</c:v>
                </c:pt>
                <c:pt idx="25">
                  <c:v>1.9100000000000001</c:v>
                </c:pt>
                <c:pt idx="26">
                  <c:v>2.8</c:v>
                </c:pt>
                <c:pt idx="27">
                  <c:v>1.05</c:v>
                </c:pt>
                <c:pt idx="28">
                  <c:v>1.75</c:v>
                </c:pt>
                <c:pt idx="29">
                  <c:v>0.35</c:v>
                </c:pt>
                <c:pt idx="30">
                  <c:v>1.2</c:v>
                </c:pt>
                <c:pt idx="31">
                  <c:v>2.27</c:v>
                </c:pt>
                <c:pt idx="32">
                  <c:v>4.3600000000000003</c:v>
                </c:pt>
                <c:pt idx="33">
                  <c:v>3.13</c:v>
                </c:pt>
                <c:pt idx="34">
                  <c:v>1.6099999999999999</c:v>
                </c:pt>
                <c:pt idx="35">
                  <c:v>0.28999999999999998</c:v>
                </c:pt>
                <c:pt idx="38">
                  <c:v>0.56999999999999995</c:v>
                </c:pt>
                <c:pt idx="39">
                  <c:v>6.06</c:v>
                </c:pt>
                <c:pt idx="40">
                  <c:v>3.01</c:v>
                </c:pt>
                <c:pt idx="41">
                  <c:v>4.96</c:v>
                </c:pt>
                <c:pt idx="42">
                  <c:v>9.09</c:v>
                </c:pt>
                <c:pt idx="43">
                  <c:v>0.69</c:v>
                </c:pt>
                <c:pt idx="44">
                  <c:v>0.59</c:v>
                </c:pt>
                <c:pt idx="45">
                  <c:v>1.1000000000000001</c:v>
                </c:pt>
                <c:pt idx="46">
                  <c:v>12.05</c:v>
                </c:pt>
                <c:pt idx="47">
                  <c:v>5.3</c:v>
                </c:pt>
                <c:pt idx="48">
                  <c:v>7.95</c:v>
                </c:pt>
                <c:pt idx="49">
                  <c:v>4.95</c:v>
                </c:pt>
                <c:pt idx="50">
                  <c:v>4.04</c:v>
                </c:pt>
                <c:pt idx="51">
                  <c:v>1.08</c:v>
                </c:pt>
                <c:pt idx="52">
                  <c:v>1.31</c:v>
                </c:pt>
                <c:pt idx="53">
                  <c:v>3.4000000000000004</c:v>
                </c:pt>
                <c:pt idx="54">
                  <c:v>2.35</c:v>
                </c:pt>
                <c:pt idx="55">
                  <c:v>2.7199999999999998</c:v>
                </c:pt>
                <c:pt idx="56">
                  <c:v>2.11</c:v>
                </c:pt>
                <c:pt idx="59">
                  <c:v>0.53</c:v>
                </c:pt>
                <c:pt idx="61">
                  <c:v>3.76</c:v>
                </c:pt>
                <c:pt idx="62">
                  <c:v>6.41</c:v>
                </c:pt>
                <c:pt idx="63">
                  <c:v>4.3499999999999996</c:v>
                </c:pt>
                <c:pt idx="64">
                  <c:v>3.12</c:v>
                </c:pt>
                <c:pt idx="65">
                  <c:v>5.54</c:v>
                </c:pt>
                <c:pt idx="66">
                  <c:v>12.260000000000002</c:v>
                </c:pt>
                <c:pt idx="67">
                  <c:v>10.85</c:v>
                </c:pt>
                <c:pt idx="68">
                  <c:v>2.06</c:v>
                </c:pt>
                <c:pt idx="69">
                  <c:v>0.47</c:v>
                </c:pt>
                <c:pt idx="70">
                  <c:v>0.51</c:v>
                </c:pt>
                <c:pt idx="71">
                  <c:v>0.48</c:v>
                </c:pt>
              </c:numCache>
            </c:numRef>
          </c:xVal>
          <c:yVal>
            <c:numRef>
              <c:f>hillslope_morph!$I$3:$I$74</c:f>
              <c:numCache>
                <c:formatCode>General</c:formatCode>
                <c:ptCount val="72"/>
                <c:pt idx="0">
                  <c:v>0.4769999999999982</c:v>
                </c:pt>
                <c:pt idx="1">
                  <c:v>0.4600000000000023</c:v>
                </c:pt>
                <c:pt idx="2">
                  <c:v>0.43700000000000044</c:v>
                </c:pt>
                <c:pt idx="3">
                  <c:v>0.34750000000000225</c:v>
                </c:pt>
                <c:pt idx="4">
                  <c:v>0.29449999999999366</c:v>
                </c:pt>
                <c:pt idx="5">
                  <c:v>0.5004999999999995</c:v>
                </c:pt>
                <c:pt idx="6">
                  <c:v>0.47549999999999953</c:v>
                </c:pt>
                <c:pt idx="7">
                  <c:v>0.35449999999999593</c:v>
                </c:pt>
                <c:pt idx="8">
                  <c:v>5.6000000000005913E-2</c:v>
                </c:pt>
                <c:pt idx="9">
                  <c:v>4.7499999999990904E-2</c:v>
                </c:pt>
                <c:pt idx="10">
                  <c:v>6.5999999999996811E-2</c:v>
                </c:pt>
                <c:pt idx="11">
                  <c:v>0.10650000000000545</c:v>
                </c:pt>
                <c:pt idx="12">
                  <c:v>9.3999999999994088E-2</c:v>
                </c:pt>
                <c:pt idx="13">
                  <c:v>0.10650000000000545</c:v>
                </c:pt>
                <c:pt idx="14">
                  <c:v>0.15749999999999317</c:v>
                </c:pt>
                <c:pt idx="15">
                  <c:v>0.15450000000000727</c:v>
                </c:pt>
                <c:pt idx="16">
                  <c:v>3.0999999999994542E-2</c:v>
                </c:pt>
                <c:pt idx="17">
                  <c:v>0.74200000000000732</c:v>
                </c:pt>
                <c:pt idx="18">
                  <c:v>0.70149999999999868</c:v>
                </c:pt>
                <c:pt idx="19">
                  <c:v>0.68900000000001005</c:v>
                </c:pt>
                <c:pt idx="20">
                  <c:v>0.94149999999999634</c:v>
                </c:pt>
                <c:pt idx="21">
                  <c:v>0.25600000000000589</c:v>
                </c:pt>
                <c:pt idx="22">
                  <c:v>0.27399999999998953</c:v>
                </c:pt>
                <c:pt idx="23">
                  <c:v>0.31049999999999045</c:v>
                </c:pt>
                <c:pt idx="24">
                  <c:v>0.39250000000000684</c:v>
                </c:pt>
                <c:pt idx="25">
                  <c:v>0.38199999999999362</c:v>
                </c:pt>
                <c:pt idx="26">
                  <c:v>0.34700000000000275</c:v>
                </c:pt>
                <c:pt idx="27">
                  <c:v>0.35499999999999543</c:v>
                </c:pt>
                <c:pt idx="28">
                  <c:v>0.32349999999999002</c:v>
                </c:pt>
                <c:pt idx="29">
                  <c:v>0.30149999999999866</c:v>
                </c:pt>
                <c:pt idx="30">
                  <c:v>0.22699999999999818</c:v>
                </c:pt>
                <c:pt idx="31">
                  <c:v>0.23449999999999135</c:v>
                </c:pt>
                <c:pt idx="32">
                  <c:v>0.54700000000000271</c:v>
                </c:pt>
                <c:pt idx="33">
                  <c:v>0.48749999999999999</c:v>
                </c:pt>
                <c:pt idx="34">
                  <c:v>0.45850000000000363</c:v>
                </c:pt>
                <c:pt idx="35">
                  <c:v>0.22399999999998954</c:v>
                </c:pt>
                <c:pt idx="36">
                  <c:v>0.27249999999999092</c:v>
                </c:pt>
                <c:pt idx="37">
                  <c:v>0.13599999999998999</c:v>
                </c:pt>
                <c:pt idx="38">
                  <c:v>8.4500000000002726E-2</c:v>
                </c:pt>
                <c:pt idx="39">
                  <c:v>0.70149999999999868</c:v>
                </c:pt>
                <c:pt idx="40">
                  <c:v>0.66249999999999998</c:v>
                </c:pt>
                <c:pt idx="41">
                  <c:v>0.89550000000000407</c:v>
                </c:pt>
                <c:pt idx="42">
                  <c:v>0.85149999999999859</c:v>
                </c:pt>
                <c:pt idx="43">
                  <c:v>0.40700000000000502</c:v>
                </c:pt>
                <c:pt idx="44">
                  <c:v>0.30349999999999683</c:v>
                </c:pt>
                <c:pt idx="45">
                  <c:v>0.11000000000000228</c:v>
                </c:pt>
                <c:pt idx="46">
                  <c:v>0.69000000000000905</c:v>
                </c:pt>
                <c:pt idx="47">
                  <c:v>0.57200000000000273</c:v>
                </c:pt>
                <c:pt idx="48">
                  <c:v>0.6</c:v>
                </c:pt>
                <c:pt idx="49">
                  <c:v>0.57999999999999541</c:v>
                </c:pt>
                <c:pt idx="50">
                  <c:v>0.60950000000000271</c:v>
                </c:pt>
                <c:pt idx="51">
                  <c:v>0.52450000000000041</c:v>
                </c:pt>
                <c:pt idx="52">
                  <c:v>0.48749999999999999</c:v>
                </c:pt>
                <c:pt idx="53">
                  <c:v>0.50249999999999773</c:v>
                </c:pt>
                <c:pt idx="54">
                  <c:v>0.43249999999999317</c:v>
                </c:pt>
                <c:pt idx="55">
                  <c:v>0.47000000000000453</c:v>
                </c:pt>
                <c:pt idx="56">
                  <c:v>0.35499999999999543</c:v>
                </c:pt>
                <c:pt idx="57">
                  <c:v>0.15750000000000455</c:v>
                </c:pt>
                <c:pt idx="58">
                  <c:v>0.23899999999999863</c:v>
                </c:pt>
                <c:pt idx="59">
                  <c:v>0.16100000000000136</c:v>
                </c:pt>
                <c:pt idx="60">
                  <c:v>7.1000000000003644E-2</c:v>
                </c:pt>
                <c:pt idx="61">
                  <c:v>0.66299999999999959</c:v>
                </c:pt>
                <c:pt idx="62">
                  <c:v>0.71850000000000591</c:v>
                </c:pt>
                <c:pt idx="63">
                  <c:v>0.66649999999999632</c:v>
                </c:pt>
                <c:pt idx="64">
                  <c:v>0.61050000000000182</c:v>
                </c:pt>
                <c:pt idx="65">
                  <c:v>0.56599999999999684</c:v>
                </c:pt>
                <c:pt idx="66">
                  <c:v>0.76000000000000223</c:v>
                </c:pt>
                <c:pt idx="67">
                  <c:v>0.53550000000000186</c:v>
                </c:pt>
                <c:pt idx="68">
                  <c:v>0.1875</c:v>
                </c:pt>
                <c:pt idx="69">
                  <c:v>0.20400000000000773</c:v>
                </c:pt>
                <c:pt idx="70">
                  <c:v>0.20149999999999862</c:v>
                </c:pt>
                <c:pt idx="71">
                  <c:v>0.22050000000000408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CA35-4C71-ADC5-23A4CA1A7DCF}"/>
            </c:ext>
          </c:extLst>
        </c:ser>
        <c:ser>
          <c:idx val="2"/>
          <c:order val="2"/>
          <c:tx>
            <c:v>Max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og"/>
            <c:dispRSqr val="1"/>
            <c:dispEq val="1"/>
            <c:trendlineLbl>
              <c:layout>
                <c:manualLayout>
                  <c:x val="0.13395413438041731"/>
                  <c:y val="-2.2206105815720401E-3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hillslope_morph!$V$3:$V$74</c:f>
              <c:numCache>
                <c:formatCode>General</c:formatCode>
                <c:ptCount val="72"/>
                <c:pt idx="0">
                  <c:v>1.28</c:v>
                </c:pt>
                <c:pt idx="1">
                  <c:v>1.02</c:v>
                </c:pt>
                <c:pt idx="2">
                  <c:v>1.79</c:v>
                </c:pt>
                <c:pt idx="3">
                  <c:v>1.97</c:v>
                </c:pt>
                <c:pt idx="4">
                  <c:v>0.49</c:v>
                </c:pt>
                <c:pt idx="5">
                  <c:v>2.88</c:v>
                </c:pt>
                <c:pt idx="6">
                  <c:v>2.95</c:v>
                </c:pt>
                <c:pt idx="7">
                  <c:v>3.69</c:v>
                </c:pt>
                <c:pt idx="8">
                  <c:v>0.39</c:v>
                </c:pt>
                <c:pt idx="9">
                  <c:v>0.61</c:v>
                </c:pt>
                <c:pt idx="10">
                  <c:v>0.62</c:v>
                </c:pt>
                <c:pt idx="12">
                  <c:v>0.74</c:v>
                </c:pt>
                <c:pt idx="13">
                  <c:v>1.1399999999999999</c:v>
                </c:pt>
                <c:pt idx="14">
                  <c:v>1.03</c:v>
                </c:pt>
                <c:pt idx="17">
                  <c:v>6.36</c:v>
                </c:pt>
                <c:pt idx="20">
                  <c:v>21.1</c:v>
                </c:pt>
                <c:pt idx="22">
                  <c:v>1.37</c:v>
                </c:pt>
                <c:pt idx="23">
                  <c:v>0.97</c:v>
                </c:pt>
                <c:pt idx="24">
                  <c:v>1.65</c:v>
                </c:pt>
                <c:pt idx="25">
                  <c:v>1.02</c:v>
                </c:pt>
                <c:pt idx="26">
                  <c:v>0.96</c:v>
                </c:pt>
                <c:pt idx="27">
                  <c:v>1.05</c:v>
                </c:pt>
                <c:pt idx="28">
                  <c:v>1.05</c:v>
                </c:pt>
                <c:pt idx="29">
                  <c:v>0.35</c:v>
                </c:pt>
                <c:pt idx="30">
                  <c:v>1.2</c:v>
                </c:pt>
                <c:pt idx="31">
                  <c:v>1.28</c:v>
                </c:pt>
                <c:pt idx="32">
                  <c:v>2.38</c:v>
                </c:pt>
                <c:pt idx="33">
                  <c:v>44.93</c:v>
                </c:pt>
                <c:pt idx="34">
                  <c:v>1.1299999999999999</c:v>
                </c:pt>
                <c:pt idx="35">
                  <c:v>0.28999999999999998</c:v>
                </c:pt>
                <c:pt idx="38">
                  <c:v>0.56999999999999995</c:v>
                </c:pt>
                <c:pt idx="39">
                  <c:v>6.06</c:v>
                </c:pt>
                <c:pt idx="40">
                  <c:v>2.0699999999999998</c:v>
                </c:pt>
                <c:pt idx="41">
                  <c:v>3.66</c:v>
                </c:pt>
                <c:pt idx="42">
                  <c:v>3.32</c:v>
                </c:pt>
                <c:pt idx="43">
                  <c:v>0.69</c:v>
                </c:pt>
                <c:pt idx="44">
                  <c:v>0.59</c:v>
                </c:pt>
                <c:pt idx="45">
                  <c:v>1.1000000000000001</c:v>
                </c:pt>
                <c:pt idx="46">
                  <c:v>12.05</c:v>
                </c:pt>
                <c:pt idx="47">
                  <c:v>5.3</c:v>
                </c:pt>
                <c:pt idx="48">
                  <c:v>5.2</c:v>
                </c:pt>
                <c:pt idx="49">
                  <c:v>2.72</c:v>
                </c:pt>
                <c:pt idx="50">
                  <c:v>2.5499999999999998</c:v>
                </c:pt>
                <c:pt idx="51">
                  <c:v>0.69</c:v>
                </c:pt>
                <c:pt idx="52">
                  <c:v>1.31</c:v>
                </c:pt>
                <c:pt idx="53">
                  <c:v>2.08</c:v>
                </c:pt>
                <c:pt idx="54">
                  <c:v>2.35</c:v>
                </c:pt>
                <c:pt idx="55">
                  <c:v>1.63</c:v>
                </c:pt>
                <c:pt idx="56">
                  <c:v>1.49</c:v>
                </c:pt>
                <c:pt idx="59">
                  <c:v>0.53</c:v>
                </c:pt>
                <c:pt idx="61">
                  <c:v>2.29</c:v>
                </c:pt>
                <c:pt idx="62">
                  <c:v>3.61</c:v>
                </c:pt>
                <c:pt idx="63">
                  <c:v>2.39</c:v>
                </c:pt>
                <c:pt idx="64">
                  <c:v>1.34</c:v>
                </c:pt>
                <c:pt idx="65">
                  <c:v>2.0499999999999998</c:v>
                </c:pt>
                <c:pt idx="66">
                  <c:v>7.14</c:v>
                </c:pt>
                <c:pt idx="67">
                  <c:v>4.03</c:v>
                </c:pt>
                <c:pt idx="68">
                  <c:v>2.06</c:v>
                </c:pt>
                <c:pt idx="69">
                  <c:v>0.47</c:v>
                </c:pt>
                <c:pt idx="70">
                  <c:v>0.51</c:v>
                </c:pt>
                <c:pt idx="71">
                  <c:v>0.48</c:v>
                </c:pt>
              </c:numCache>
            </c:numRef>
          </c:xVal>
          <c:yVal>
            <c:numRef>
              <c:f>hillslope_morph!$I$3:$I$74</c:f>
              <c:numCache>
                <c:formatCode>General</c:formatCode>
                <c:ptCount val="72"/>
                <c:pt idx="0">
                  <c:v>0.4769999999999982</c:v>
                </c:pt>
                <c:pt idx="1">
                  <c:v>0.4600000000000023</c:v>
                </c:pt>
                <c:pt idx="2">
                  <c:v>0.43700000000000044</c:v>
                </c:pt>
                <c:pt idx="3">
                  <c:v>0.34750000000000225</c:v>
                </c:pt>
                <c:pt idx="4">
                  <c:v>0.29449999999999366</c:v>
                </c:pt>
                <c:pt idx="5">
                  <c:v>0.5004999999999995</c:v>
                </c:pt>
                <c:pt idx="6">
                  <c:v>0.47549999999999953</c:v>
                </c:pt>
                <c:pt idx="7">
                  <c:v>0.35449999999999593</c:v>
                </c:pt>
                <c:pt idx="8">
                  <c:v>5.6000000000005913E-2</c:v>
                </c:pt>
                <c:pt idx="9">
                  <c:v>4.7499999999990904E-2</c:v>
                </c:pt>
                <c:pt idx="10">
                  <c:v>6.5999999999996811E-2</c:v>
                </c:pt>
                <c:pt idx="11">
                  <c:v>0.10650000000000545</c:v>
                </c:pt>
                <c:pt idx="12">
                  <c:v>9.3999999999994088E-2</c:v>
                </c:pt>
                <c:pt idx="13">
                  <c:v>0.10650000000000545</c:v>
                </c:pt>
                <c:pt idx="14">
                  <c:v>0.15749999999999317</c:v>
                </c:pt>
                <c:pt idx="15">
                  <c:v>0.15450000000000727</c:v>
                </c:pt>
                <c:pt idx="16">
                  <c:v>3.0999999999994542E-2</c:v>
                </c:pt>
                <c:pt idx="17">
                  <c:v>0.74200000000000732</c:v>
                </c:pt>
                <c:pt idx="18">
                  <c:v>0.70149999999999868</c:v>
                </c:pt>
                <c:pt idx="19">
                  <c:v>0.68900000000001005</c:v>
                </c:pt>
                <c:pt idx="20">
                  <c:v>0.94149999999999634</c:v>
                </c:pt>
                <c:pt idx="21">
                  <c:v>0.25600000000000589</c:v>
                </c:pt>
                <c:pt idx="22">
                  <c:v>0.27399999999998953</c:v>
                </c:pt>
                <c:pt idx="23">
                  <c:v>0.31049999999999045</c:v>
                </c:pt>
                <c:pt idx="24">
                  <c:v>0.39250000000000684</c:v>
                </c:pt>
                <c:pt idx="25">
                  <c:v>0.38199999999999362</c:v>
                </c:pt>
                <c:pt idx="26">
                  <c:v>0.34700000000000275</c:v>
                </c:pt>
                <c:pt idx="27">
                  <c:v>0.35499999999999543</c:v>
                </c:pt>
                <c:pt idx="28">
                  <c:v>0.32349999999999002</c:v>
                </c:pt>
                <c:pt idx="29">
                  <c:v>0.30149999999999866</c:v>
                </c:pt>
                <c:pt idx="30">
                  <c:v>0.22699999999999818</c:v>
                </c:pt>
                <c:pt idx="31">
                  <c:v>0.23449999999999135</c:v>
                </c:pt>
                <c:pt idx="32">
                  <c:v>0.54700000000000271</c:v>
                </c:pt>
                <c:pt idx="33">
                  <c:v>0.48749999999999999</c:v>
                </c:pt>
                <c:pt idx="34">
                  <c:v>0.45850000000000363</c:v>
                </c:pt>
                <c:pt idx="35">
                  <c:v>0.22399999999998954</c:v>
                </c:pt>
                <c:pt idx="36">
                  <c:v>0.27249999999999092</c:v>
                </c:pt>
                <c:pt idx="37">
                  <c:v>0.13599999999998999</c:v>
                </c:pt>
                <c:pt idx="38">
                  <c:v>8.4500000000002726E-2</c:v>
                </c:pt>
                <c:pt idx="39">
                  <c:v>0.70149999999999868</c:v>
                </c:pt>
                <c:pt idx="40">
                  <c:v>0.66249999999999998</c:v>
                </c:pt>
                <c:pt idx="41">
                  <c:v>0.89550000000000407</c:v>
                </c:pt>
                <c:pt idx="42">
                  <c:v>0.85149999999999859</c:v>
                </c:pt>
                <c:pt idx="43">
                  <c:v>0.40700000000000502</c:v>
                </c:pt>
                <c:pt idx="44">
                  <c:v>0.30349999999999683</c:v>
                </c:pt>
                <c:pt idx="45">
                  <c:v>0.11000000000000228</c:v>
                </c:pt>
                <c:pt idx="46">
                  <c:v>0.69000000000000905</c:v>
                </c:pt>
                <c:pt idx="47">
                  <c:v>0.57200000000000273</c:v>
                </c:pt>
                <c:pt idx="48">
                  <c:v>0.6</c:v>
                </c:pt>
                <c:pt idx="49">
                  <c:v>0.57999999999999541</c:v>
                </c:pt>
                <c:pt idx="50">
                  <c:v>0.60950000000000271</c:v>
                </c:pt>
                <c:pt idx="51">
                  <c:v>0.52450000000000041</c:v>
                </c:pt>
                <c:pt idx="52">
                  <c:v>0.48749999999999999</c:v>
                </c:pt>
                <c:pt idx="53">
                  <c:v>0.50249999999999773</c:v>
                </c:pt>
                <c:pt idx="54">
                  <c:v>0.43249999999999317</c:v>
                </c:pt>
                <c:pt idx="55">
                  <c:v>0.47000000000000453</c:v>
                </c:pt>
                <c:pt idx="56">
                  <c:v>0.35499999999999543</c:v>
                </c:pt>
                <c:pt idx="57">
                  <c:v>0.15750000000000455</c:v>
                </c:pt>
                <c:pt idx="58">
                  <c:v>0.23899999999999863</c:v>
                </c:pt>
                <c:pt idx="59">
                  <c:v>0.16100000000000136</c:v>
                </c:pt>
                <c:pt idx="60">
                  <c:v>7.1000000000003644E-2</c:v>
                </c:pt>
                <c:pt idx="61">
                  <c:v>0.66299999999999959</c:v>
                </c:pt>
                <c:pt idx="62">
                  <c:v>0.71850000000000591</c:v>
                </c:pt>
                <c:pt idx="63">
                  <c:v>0.66649999999999632</c:v>
                </c:pt>
                <c:pt idx="64">
                  <c:v>0.61050000000000182</c:v>
                </c:pt>
                <c:pt idx="65">
                  <c:v>0.56599999999999684</c:v>
                </c:pt>
                <c:pt idx="66">
                  <c:v>0.76000000000000223</c:v>
                </c:pt>
                <c:pt idx="67">
                  <c:v>0.53550000000000186</c:v>
                </c:pt>
                <c:pt idx="68">
                  <c:v>0.1875</c:v>
                </c:pt>
                <c:pt idx="69">
                  <c:v>0.20400000000000773</c:v>
                </c:pt>
                <c:pt idx="70">
                  <c:v>0.20149999999999862</c:v>
                </c:pt>
                <c:pt idx="71">
                  <c:v>0.22050000000000408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CA35-4C71-ADC5-23A4CA1A7D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02865199"/>
        <c:axId val="1977730287"/>
        <c:extLst>
          <c:ext xmlns:c15="http://schemas.microsoft.com/office/drawing/2012/chart" uri="{02D57815-91ED-43cb-92C2-25804820EDAC}">
            <c15:filteredScatterSeries>
              <c15:ser>
                <c:idx val="3"/>
                <c:order val="3"/>
                <c:tx>
                  <c:v>SD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4"/>
                    </a:solidFill>
                    <a:ln w="9525">
                      <a:solidFill>
                        <a:schemeClr val="accent4"/>
                      </a:solidFill>
                    </a:ln>
                    <a:effectLst/>
                  </c:spPr>
                </c:marker>
                <c:trendline>
                  <c:spPr>
                    <a:ln w="19050" cap="rnd">
                      <a:solidFill>
                        <a:schemeClr val="accent4"/>
                      </a:solidFill>
                      <a:prstDash val="sysDot"/>
                    </a:ln>
                    <a:effectLst/>
                  </c:spPr>
                  <c:trendlineType val="log"/>
                  <c:dispRSqr val="0"/>
                  <c:dispEq val="0"/>
                </c:trendline>
                <c:xVal>
                  <c:numRef>
                    <c:extLst>
                      <c:ext uri="{02D57815-91ED-43cb-92C2-25804820EDAC}">
                        <c15:formulaRef>
                          <c15:sqref>hillslope_morph!$AD$3:$AD$74</c15:sqref>
                        </c15:formulaRef>
                      </c:ext>
                    </c:extLst>
                    <c:numCache>
                      <c:formatCode>General</c:formatCode>
                      <c:ptCount val="72"/>
                      <c:pt idx="0">
                        <c:v>0.32761039578830764</c:v>
                      </c:pt>
                      <c:pt idx="1">
                        <c:v>0.2739101781867288</c:v>
                      </c:pt>
                      <c:pt idx="2">
                        <c:v>0.40267853183401769</c:v>
                      </c:pt>
                      <c:pt idx="3">
                        <c:v>0.40278199231511458</c:v>
                      </c:pt>
                      <c:pt idx="4">
                        <c:v>1.0465180361560906</c:v>
                      </c:pt>
                      <c:pt idx="5">
                        <c:v>0.9885342685005919</c:v>
                      </c:pt>
                      <c:pt idx="6">
                        <c:v>1.2612414519036395</c:v>
                      </c:pt>
                      <c:pt idx="7">
                        <c:v>1.1616654710658603</c:v>
                      </c:pt>
                      <c:pt idx="8">
                        <c:v>0.28213471959331787</c:v>
                      </c:pt>
                      <c:pt idx="9">
                        <c:v>0.13650396819628846</c:v>
                      </c:pt>
                      <c:pt idx="10">
                        <c:v>0.13613718571108097</c:v>
                      </c:pt>
                      <c:pt idx="11">
                        <c:v>0.14142135623730917</c:v>
                      </c:pt>
                      <c:pt idx="22">
                        <c:v>0.2828427124746199</c:v>
                      </c:pt>
                      <c:pt idx="23">
                        <c:v>0.2828427124746199</c:v>
                      </c:pt>
                      <c:pt idx="24">
                        <c:v>0.44547727214752469</c:v>
                      </c:pt>
                      <c:pt idx="25">
                        <c:v>0.42149337677674908</c:v>
                      </c:pt>
                      <c:pt idx="26">
                        <c:v>0.23588132609428836</c:v>
                      </c:pt>
                      <c:pt idx="27">
                        <c:v>0.18175074506954153</c:v>
                      </c:pt>
                      <c:pt idx="28">
                        <c:v>0.35000000000000009</c:v>
                      </c:pt>
                      <c:pt idx="29">
                        <c:v>0.49497474683058351</c:v>
                      </c:pt>
                      <c:pt idx="30">
                        <c:v>2.48</c:v>
                      </c:pt>
                      <c:pt idx="31">
                        <c:v>0.14977761292440786</c:v>
                      </c:pt>
                      <c:pt idx="32">
                        <c:v>2.2709682222934484</c:v>
                      </c:pt>
                      <c:pt idx="33">
                        <c:v>0.39771849340959731</c:v>
                      </c:pt>
                      <c:pt idx="34">
                        <c:v>0.36214637924463622</c:v>
                      </c:pt>
                      <c:pt idx="35">
                        <c:v>0.5939696961966997</c:v>
                      </c:pt>
                      <c:pt idx="39">
                        <c:v>2.821356056934325</c:v>
                      </c:pt>
                      <c:pt idx="40">
                        <c:v>0.57396283271073723</c:v>
                      </c:pt>
                      <c:pt idx="41">
                        <c:v>1.2747548783981966</c:v>
                      </c:pt>
                      <c:pt idx="42">
                        <c:v>1.1860635171299507</c:v>
                      </c:pt>
                      <c:pt idx="43">
                        <c:v>1.2986499400017957</c:v>
                      </c:pt>
                      <c:pt idx="44">
                        <c:v>0.36062445840513957</c:v>
                      </c:pt>
                      <c:pt idx="47">
                        <c:v>6.0508374076100688</c:v>
                      </c:pt>
                      <c:pt idx="48">
                        <c:v>1.4232474603291372</c:v>
                      </c:pt>
                      <c:pt idx="49">
                        <c:v>0.58874867303459666</c:v>
                      </c:pt>
                      <c:pt idx="50">
                        <c:v>0.95894038744161136</c:v>
                      </c:pt>
                      <c:pt idx="51">
                        <c:v>0.95671312314611878</c:v>
                      </c:pt>
                      <c:pt idx="52">
                        <c:v>0.36087855759705845</c:v>
                      </c:pt>
                      <c:pt idx="53">
                        <c:v>0.53740115370177544</c:v>
                      </c:pt>
                      <c:pt idx="54">
                        <c:v>0.19091883092036785</c:v>
                      </c:pt>
                      <c:pt idx="55">
                        <c:v>0.52573757712379665</c:v>
                      </c:pt>
                      <c:pt idx="56">
                        <c:v>0.45360592294780844</c:v>
                      </c:pt>
                      <c:pt idx="61">
                        <c:v>0.65688025291271024</c:v>
                      </c:pt>
                      <c:pt idx="62">
                        <c:v>0.96802376003897783</c:v>
                      </c:pt>
                      <c:pt idx="63">
                        <c:v>1.0968257230146761</c:v>
                      </c:pt>
                      <c:pt idx="64">
                        <c:v>0.68463406979481345</c:v>
                      </c:pt>
                      <c:pt idx="65">
                        <c:v>2.2882807020618277</c:v>
                      </c:pt>
                      <c:pt idx="66">
                        <c:v>2.1010037283800007</c:v>
                      </c:pt>
                      <c:pt idx="67">
                        <c:v>0.72394422305536676</c:v>
                      </c:pt>
                      <c:pt idx="68">
                        <c:v>0.85921475778759748</c:v>
                      </c:pt>
                      <c:pt idx="69">
                        <c:v>0</c:v>
                      </c:pt>
                      <c:pt idx="70">
                        <c:v>2.1213203435596444E-2</c:v>
                      </c:pt>
                      <c:pt idx="71">
                        <c:v>2.1213203435596444E-2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hillslope_morph!$J$3:$J$74</c15:sqref>
                        </c15:formulaRef>
                      </c:ext>
                    </c:extLst>
                    <c:numCache>
                      <c:formatCode>General</c:formatCode>
                      <c:ptCount val="72"/>
                      <c:pt idx="0">
                        <c:v>0.27025000000000432</c:v>
                      </c:pt>
                      <c:pt idx="1">
                        <c:v>0.46074999999999589</c:v>
                      </c:pt>
                      <c:pt idx="2">
                        <c:v>0.41750000000000115</c:v>
                      </c:pt>
                      <c:pt idx="3">
                        <c:v>0.34750000000000225</c:v>
                      </c:pt>
                      <c:pt idx="4">
                        <c:v>0.25099999999999911</c:v>
                      </c:pt>
                      <c:pt idx="5">
                        <c:v>0.37299999999999611</c:v>
                      </c:pt>
                      <c:pt idx="6">
                        <c:v>0.46299999999999952</c:v>
                      </c:pt>
                      <c:pt idx="7">
                        <c:v>0.32599999999999907</c:v>
                      </c:pt>
                      <c:pt idx="8">
                        <c:v>7.175000000000295E-2</c:v>
                      </c:pt>
                      <c:pt idx="9">
                        <c:v>6.1500000000000908E-2</c:v>
                      </c:pt>
                      <c:pt idx="10">
                        <c:v>9.5249999999998641E-2</c:v>
                      </c:pt>
                      <c:pt idx="11">
                        <c:v>0.13149999999999978</c:v>
                      </c:pt>
                      <c:pt idx="12">
                        <c:v>0.12775000000000319</c:v>
                      </c:pt>
                      <c:pt idx="13">
                        <c:v>0.11350000000000478</c:v>
                      </c:pt>
                      <c:pt idx="14">
                        <c:v>0.10324999999999704</c:v>
                      </c:pt>
                      <c:pt idx="15">
                        <c:v>0.11849999999999454</c:v>
                      </c:pt>
                      <c:pt idx="16">
                        <c:v>0.17699999999999819</c:v>
                      </c:pt>
                      <c:pt idx="17">
                        <c:v>0.63174999999999959</c:v>
                      </c:pt>
                      <c:pt idx="18">
                        <c:v>0.70550000000000068</c:v>
                      </c:pt>
                      <c:pt idx="19">
                        <c:v>0.72950000000000159</c:v>
                      </c:pt>
                      <c:pt idx="20">
                        <c:v>0.81800000000000073</c:v>
                      </c:pt>
                      <c:pt idx="21">
                        <c:v>0.57324999999999593</c:v>
                      </c:pt>
                      <c:pt idx="22">
                        <c:v>0.28050000000000069</c:v>
                      </c:pt>
                      <c:pt idx="23">
                        <c:v>0.33175000000000521</c:v>
                      </c:pt>
                      <c:pt idx="24">
                        <c:v>0.38249999999999884</c:v>
                      </c:pt>
                      <c:pt idx="25">
                        <c:v>0.40424999999999611</c:v>
                      </c:pt>
                      <c:pt idx="26">
                        <c:v>0.38550000000000184</c:v>
                      </c:pt>
                      <c:pt idx="27">
                        <c:v>0.34550000000000408</c:v>
                      </c:pt>
                      <c:pt idx="28">
                        <c:v>0.34549999999999842</c:v>
                      </c:pt>
                      <c:pt idx="29">
                        <c:v>0.32749999999999774</c:v>
                      </c:pt>
                      <c:pt idx="30">
                        <c:v>0.24449999999999933</c:v>
                      </c:pt>
                      <c:pt idx="31">
                        <c:v>0.19200000000000159</c:v>
                      </c:pt>
                      <c:pt idx="32">
                        <c:v>0.52575000000000505</c:v>
                      </c:pt>
                      <c:pt idx="33">
                        <c:v>0.45950000000000274</c:v>
                      </c:pt>
                      <c:pt idx="34">
                        <c:v>0.39350000000000024</c:v>
                      </c:pt>
                      <c:pt idx="35">
                        <c:v>0.31474999999999798</c:v>
                      </c:pt>
                      <c:pt idx="36">
                        <c:v>0.24124999999999658</c:v>
                      </c:pt>
                      <c:pt idx="37">
                        <c:v>0.15674999999999956</c:v>
                      </c:pt>
                      <c:pt idx="38">
                        <c:v>7.2750000000002049E-2</c:v>
                      </c:pt>
                      <c:pt idx="39">
                        <c:v>0.44225000000000136</c:v>
                      </c:pt>
                      <c:pt idx="40">
                        <c:v>0.72624999999999884</c:v>
                      </c:pt>
                      <c:pt idx="41">
                        <c:v>0.81499999999999773</c:v>
                      </c:pt>
                      <c:pt idx="42">
                        <c:v>0.75949999999999707</c:v>
                      </c:pt>
                      <c:pt idx="43">
                        <c:v>0.50575000000000048</c:v>
                      </c:pt>
                      <c:pt idx="44">
                        <c:v>0.29675000000000296</c:v>
                      </c:pt>
                      <c:pt idx="45">
                        <c:v>0.12049999999999841</c:v>
                      </c:pt>
                      <c:pt idx="46">
                        <c:v>0.48575000000000157</c:v>
                      </c:pt>
                      <c:pt idx="47">
                        <c:v>0.90524999999999523</c:v>
                      </c:pt>
                      <c:pt idx="48">
                        <c:v>0.60775000000000434</c:v>
                      </c:pt>
                      <c:pt idx="49">
                        <c:v>0.61200000000000043</c:v>
                      </c:pt>
                      <c:pt idx="50">
                        <c:v>0.28624999999999545</c:v>
                      </c:pt>
                      <c:pt idx="51">
                        <c:v>0.51324999999999932</c:v>
                      </c:pt>
                      <c:pt idx="52">
                        <c:v>0.78450000000000275</c:v>
                      </c:pt>
                      <c:pt idx="53">
                        <c:v>0.51675000000000182</c:v>
                      </c:pt>
                      <c:pt idx="54">
                        <c:v>0.45525000000000093</c:v>
                      </c:pt>
                      <c:pt idx="55">
                        <c:v>0.42049999999999843</c:v>
                      </c:pt>
                      <c:pt idx="56">
                        <c:v>0.33999999999999775</c:v>
                      </c:pt>
                      <c:pt idx="57">
                        <c:v>0.21025000000000205</c:v>
                      </c:pt>
                      <c:pt idx="58">
                        <c:v>0.23149999999999976</c:v>
                      </c:pt>
                      <c:pt idx="59">
                        <c:v>0.16125000000000114</c:v>
                      </c:pt>
                      <c:pt idx="60">
                        <c:v>3.9249999999998411E-2</c:v>
                      </c:pt>
                      <c:pt idx="61">
                        <c:v>0.59025000000000316</c:v>
                      </c:pt>
                      <c:pt idx="62">
                        <c:v>0.72949999999999593</c:v>
                      </c:pt>
                      <c:pt idx="63">
                        <c:v>0.68699999999999473</c:v>
                      </c:pt>
                      <c:pt idx="64">
                        <c:v>0.59475000000000477</c:v>
                      </c:pt>
                      <c:pt idx="65">
                        <c:v>0.6637500000000045</c:v>
                      </c:pt>
                      <c:pt idx="66">
                        <c:v>0.66849999999999454</c:v>
                      </c:pt>
                      <c:pt idx="67">
                        <c:v>0.45899999999999752</c:v>
                      </c:pt>
                      <c:pt idx="68">
                        <c:v>0.2760000000000048</c:v>
                      </c:pt>
                      <c:pt idx="69">
                        <c:v>0.18899999999999864</c:v>
                      </c:pt>
                      <c:pt idx="70">
                        <c:v>0.22749999999999773</c:v>
                      </c:pt>
                      <c:pt idx="71">
                        <c:v>0.24925000000000069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07-CA35-4C71-ADC5-23A4CA1A7DCF}"/>
                  </c:ext>
                </c:extLst>
              </c15:ser>
            </c15:filteredScatterSeries>
          </c:ext>
        </c:extLst>
      </c:scatterChart>
      <c:valAx>
        <c:axId val="1602865199"/>
        <c:scaling>
          <c:logBase val="10"/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Bed Thickness (m)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7730287"/>
        <c:crosses val="autoZero"/>
        <c:crossBetween val="midCat"/>
      </c:valAx>
      <c:valAx>
        <c:axId val="19777302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Slope</a:t>
                </a:r>
                <a:r>
                  <a:rPr lang="en-US" baseline="0"/>
                  <a:t> (.)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2865199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20m Window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20m window, mean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og"/>
            <c:dispRSqr val="1"/>
            <c:dispEq val="1"/>
            <c:trendlineLbl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hillslope_morph!$Z$3:$Z$74</c:f>
              <c:numCache>
                <c:formatCode>General</c:formatCode>
                <c:ptCount val="72"/>
                <c:pt idx="0">
                  <c:v>0.82428571428571418</c:v>
                </c:pt>
                <c:pt idx="1">
                  <c:v>0.91625000000000012</c:v>
                </c:pt>
                <c:pt idx="2">
                  <c:v>1.1400000000000001</c:v>
                </c:pt>
                <c:pt idx="3">
                  <c:v>1.6533333333333333</c:v>
                </c:pt>
                <c:pt idx="4">
                  <c:v>1.23</c:v>
                </c:pt>
                <c:pt idx="5">
                  <c:v>1.5699999999999998</c:v>
                </c:pt>
                <c:pt idx="6">
                  <c:v>2.1739999999999999</c:v>
                </c:pt>
                <c:pt idx="7">
                  <c:v>2.48</c:v>
                </c:pt>
                <c:pt idx="8">
                  <c:v>0.64999999999999991</c:v>
                </c:pt>
                <c:pt idx="9">
                  <c:v>0.45333333333333331</c:v>
                </c:pt>
                <c:pt idx="10">
                  <c:v>0.46666666666666662</c:v>
                </c:pt>
                <c:pt idx="11">
                  <c:v>0.52</c:v>
                </c:pt>
                <c:pt idx="12">
                  <c:v>0.74</c:v>
                </c:pt>
                <c:pt idx="13">
                  <c:v>1.1399999999999999</c:v>
                </c:pt>
                <c:pt idx="14">
                  <c:v>1.03</c:v>
                </c:pt>
                <c:pt idx="15">
                  <c:v>1.03</c:v>
                </c:pt>
                <c:pt idx="17">
                  <c:v>6.36</c:v>
                </c:pt>
                <c:pt idx="20">
                  <c:v>21.1</c:v>
                </c:pt>
                <c:pt idx="21">
                  <c:v>21.1</c:v>
                </c:pt>
                <c:pt idx="22">
                  <c:v>1.17</c:v>
                </c:pt>
                <c:pt idx="23">
                  <c:v>1.17</c:v>
                </c:pt>
                <c:pt idx="24">
                  <c:v>1.335</c:v>
                </c:pt>
                <c:pt idx="25">
                  <c:v>0.92833333333333334</c:v>
                </c:pt>
                <c:pt idx="26">
                  <c:v>0.79</c:v>
                </c:pt>
                <c:pt idx="27">
                  <c:v>0.84666666666666668</c:v>
                </c:pt>
                <c:pt idx="28">
                  <c:v>0.70000000000000007</c:v>
                </c:pt>
                <c:pt idx="29">
                  <c:v>0.7</c:v>
                </c:pt>
                <c:pt idx="30">
                  <c:v>1.24</c:v>
                </c:pt>
                <c:pt idx="31">
                  <c:v>1.1566666666666665</c:v>
                </c:pt>
                <c:pt idx="32">
                  <c:v>2.0516666666666667</c:v>
                </c:pt>
                <c:pt idx="33">
                  <c:v>0.874</c:v>
                </c:pt>
                <c:pt idx="34">
                  <c:v>0.71</c:v>
                </c:pt>
                <c:pt idx="35">
                  <c:v>0.71</c:v>
                </c:pt>
                <c:pt idx="36">
                  <c:v>0.28999999999999998</c:v>
                </c:pt>
                <c:pt idx="37">
                  <c:v>0.56999999999999995</c:v>
                </c:pt>
                <c:pt idx="38">
                  <c:v>0.56999999999999995</c:v>
                </c:pt>
                <c:pt idx="39">
                  <c:v>4.0649999999999995</c:v>
                </c:pt>
                <c:pt idx="40">
                  <c:v>1.4466666666666665</c:v>
                </c:pt>
                <c:pt idx="41">
                  <c:v>2.11</c:v>
                </c:pt>
                <c:pt idx="42">
                  <c:v>2.4566666666666666</c:v>
                </c:pt>
                <c:pt idx="43">
                  <c:v>1.7624999999999997</c:v>
                </c:pt>
                <c:pt idx="44">
                  <c:v>0.84499999999999997</c:v>
                </c:pt>
                <c:pt idx="45">
                  <c:v>1.1000000000000001</c:v>
                </c:pt>
                <c:pt idx="46">
                  <c:v>12.05</c:v>
                </c:pt>
                <c:pt idx="47">
                  <c:v>8.7433333333333341</c:v>
                </c:pt>
                <c:pt idx="48">
                  <c:v>3.5566666666666666</c:v>
                </c:pt>
                <c:pt idx="49">
                  <c:v>2.2975000000000003</c:v>
                </c:pt>
                <c:pt idx="50">
                  <c:v>1.6649999999999998</c:v>
                </c:pt>
                <c:pt idx="51">
                  <c:v>1.2349999999999999</c:v>
                </c:pt>
                <c:pt idx="52">
                  <c:v>1.1066666666666667</c:v>
                </c:pt>
                <c:pt idx="53">
                  <c:v>1.7000000000000002</c:v>
                </c:pt>
                <c:pt idx="54">
                  <c:v>2.2149999999999999</c:v>
                </c:pt>
                <c:pt idx="55">
                  <c:v>1.6400000000000001</c:v>
                </c:pt>
                <c:pt idx="56">
                  <c:v>1.2075</c:v>
                </c:pt>
                <c:pt idx="57">
                  <c:v>0.62</c:v>
                </c:pt>
                <c:pt idx="58">
                  <c:v>0.53</c:v>
                </c:pt>
                <c:pt idx="59">
                  <c:v>0.53</c:v>
                </c:pt>
                <c:pt idx="61">
                  <c:v>1.5875000000000001</c:v>
                </c:pt>
                <c:pt idx="62">
                  <c:v>1.9649999999999999</c:v>
                </c:pt>
                <c:pt idx="63">
                  <c:v>1.8933333333333333</c:v>
                </c:pt>
                <c:pt idx="64">
                  <c:v>1.1528571428571428</c:v>
                </c:pt>
                <c:pt idx="65">
                  <c:v>2.0657142857142854</c:v>
                </c:pt>
                <c:pt idx="66">
                  <c:v>3.2683333333333331</c:v>
                </c:pt>
                <c:pt idx="67">
                  <c:v>2.5757142857142861</c:v>
                </c:pt>
                <c:pt idx="68">
                  <c:v>1.8700000000000003</c:v>
                </c:pt>
                <c:pt idx="69">
                  <c:v>0.47</c:v>
                </c:pt>
                <c:pt idx="70">
                  <c:v>0.495</c:v>
                </c:pt>
                <c:pt idx="71">
                  <c:v>0.495</c:v>
                </c:pt>
              </c:numCache>
            </c:numRef>
          </c:xVal>
          <c:yVal>
            <c:numRef>
              <c:f>hillslope_morph!$J$3:$J$74</c:f>
              <c:numCache>
                <c:formatCode>General</c:formatCode>
                <c:ptCount val="72"/>
                <c:pt idx="0">
                  <c:v>0.27025000000000432</c:v>
                </c:pt>
                <c:pt idx="1">
                  <c:v>0.46074999999999589</c:v>
                </c:pt>
                <c:pt idx="2">
                  <c:v>0.41750000000000115</c:v>
                </c:pt>
                <c:pt idx="3">
                  <c:v>0.34750000000000225</c:v>
                </c:pt>
                <c:pt idx="4">
                  <c:v>0.25099999999999911</c:v>
                </c:pt>
                <c:pt idx="5">
                  <c:v>0.37299999999999611</c:v>
                </c:pt>
                <c:pt idx="6">
                  <c:v>0.46299999999999952</c:v>
                </c:pt>
                <c:pt idx="7">
                  <c:v>0.32599999999999907</c:v>
                </c:pt>
                <c:pt idx="8">
                  <c:v>7.175000000000295E-2</c:v>
                </c:pt>
                <c:pt idx="9">
                  <c:v>6.1500000000000908E-2</c:v>
                </c:pt>
                <c:pt idx="10">
                  <c:v>9.5249999999998641E-2</c:v>
                </c:pt>
                <c:pt idx="11">
                  <c:v>0.13149999999999978</c:v>
                </c:pt>
                <c:pt idx="12">
                  <c:v>0.12775000000000319</c:v>
                </c:pt>
                <c:pt idx="13">
                  <c:v>0.11350000000000478</c:v>
                </c:pt>
                <c:pt idx="14">
                  <c:v>0.10324999999999704</c:v>
                </c:pt>
                <c:pt idx="15">
                  <c:v>0.11849999999999454</c:v>
                </c:pt>
                <c:pt idx="16">
                  <c:v>0.17699999999999819</c:v>
                </c:pt>
                <c:pt idx="17">
                  <c:v>0.63174999999999959</c:v>
                </c:pt>
                <c:pt idx="18">
                  <c:v>0.70550000000000068</c:v>
                </c:pt>
                <c:pt idx="19">
                  <c:v>0.72950000000000159</c:v>
                </c:pt>
                <c:pt idx="20">
                  <c:v>0.81800000000000073</c:v>
                </c:pt>
                <c:pt idx="21">
                  <c:v>0.57324999999999593</c:v>
                </c:pt>
                <c:pt idx="22">
                  <c:v>0.28050000000000069</c:v>
                </c:pt>
                <c:pt idx="23">
                  <c:v>0.33175000000000521</c:v>
                </c:pt>
                <c:pt idx="24">
                  <c:v>0.38249999999999884</c:v>
                </c:pt>
                <c:pt idx="25">
                  <c:v>0.40424999999999611</c:v>
                </c:pt>
                <c:pt idx="26">
                  <c:v>0.38550000000000184</c:v>
                </c:pt>
                <c:pt idx="27">
                  <c:v>0.34550000000000408</c:v>
                </c:pt>
                <c:pt idx="28">
                  <c:v>0.34549999999999842</c:v>
                </c:pt>
                <c:pt idx="29">
                  <c:v>0.32749999999999774</c:v>
                </c:pt>
                <c:pt idx="30">
                  <c:v>0.24449999999999933</c:v>
                </c:pt>
                <c:pt idx="31">
                  <c:v>0.19200000000000159</c:v>
                </c:pt>
                <c:pt idx="32">
                  <c:v>0.52575000000000505</c:v>
                </c:pt>
                <c:pt idx="33">
                  <c:v>0.45950000000000274</c:v>
                </c:pt>
                <c:pt idx="34">
                  <c:v>0.39350000000000024</c:v>
                </c:pt>
                <c:pt idx="35">
                  <c:v>0.31474999999999798</c:v>
                </c:pt>
                <c:pt idx="36">
                  <c:v>0.24124999999999658</c:v>
                </c:pt>
                <c:pt idx="37">
                  <c:v>0.15674999999999956</c:v>
                </c:pt>
                <c:pt idx="38">
                  <c:v>7.2750000000002049E-2</c:v>
                </c:pt>
                <c:pt idx="39">
                  <c:v>0.44225000000000136</c:v>
                </c:pt>
                <c:pt idx="40">
                  <c:v>0.72624999999999884</c:v>
                </c:pt>
                <c:pt idx="41">
                  <c:v>0.81499999999999773</c:v>
                </c:pt>
                <c:pt idx="42">
                  <c:v>0.75949999999999707</c:v>
                </c:pt>
                <c:pt idx="43">
                  <c:v>0.50575000000000048</c:v>
                </c:pt>
                <c:pt idx="44">
                  <c:v>0.29675000000000296</c:v>
                </c:pt>
                <c:pt idx="45">
                  <c:v>0.12049999999999841</c:v>
                </c:pt>
                <c:pt idx="46">
                  <c:v>0.48575000000000157</c:v>
                </c:pt>
                <c:pt idx="47">
                  <c:v>0.90524999999999523</c:v>
                </c:pt>
                <c:pt idx="48">
                  <c:v>0.60775000000000434</c:v>
                </c:pt>
                <c:pt idx="49">
                  <c:v>0.61200000000000043</c:v>
                </c:pt>
                <c:pt idx="50">
                  <c:v>0.28624999999999545</c:v>
                </c:pt>
                <c:pt idx="51">
                  <c:v>0.51324999999999932</c:v>
                </c:pt>
                <c:pt idx="52">
                  <c:v>0.78450000000000275</c:v>
                </c:pt>
                <c:pt idx="53">
                  <c:v>0.51675000000000182</c:v>
                </c:pt>
                <c:pt idx="54">
                  <c:v>0.45525000000000093</c:v>
                </c:pt>
                <c:pt idx="55">
                  <c:v>0.42049999999999843</c:v>
                </c:pt>
                <c:pt idx="56">
                  <c:v>0.33999999999999775</c:v>
                </c:pt>
                <c:pt idx="57">
                  <c:v>0.21025000000000205</c:v>
                </c:pt>
                <c:pt idx="58">
                  <c:v>0.23149999999999976</c:v>
                </c:pt>
                <c:pt idx="59">
                  <c:v>0.16125000000000114</c:v>
                </c:pt>
                <c:pt idx="60">
                  <c:v>3.9249999999998411E-2</c:v>
                </c:pt>
                <c:pt idx="61">
                  <c:v>0.59025000000000316</c:v>
                </c:pt>
                <c:pt idx="62">
                  <c:v>0.72949999999999593</c:v>
                </c:pt>
                <c:pt idx="63">
                  <c:v>0.68699999999999473</c:v>
                </c:pt>
                <c:pt idx="64">
                  <c:v>0.59475000000000477</c:v>
                </c:pt>
                <c:pt idx="65">
                  <c:v>0.6637500000000045</c:v>
                </c:pt>
                <c:pt idx="66">
                  <c:v>0.66849999999999454</c:v>
                </c:pt>
                <c:pt idx="67">
                  <c:v>0.45899999999999752</c:v>
                </c:pt>
                <c:pt idx="68">
                  <c:v>0.2760000000000048</c:v>
                </c:pt>
                <c:pt idx="69">
                  <c:v>0.18899999999999864</c:v>
                </c:pt>
                <c:pt idx="70">
                  <c:v>0.22749999999999773</c:v>
                </c:pt>
                <c:pt idx="71">
                  <c:v>0.24925000000000069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B3A-41EF-A932-DDCDD7E22C21}"/>
            </c:ext>
          </c:extLst>
        </c:ser>
        <c:ser>
          <c:idx val="1"/>
          <c:order val="1"/>
          <c:tx>
            <c:v>Total Thickness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og"/>
            <c:dispRSqr val="1"/>
            <c:dispEq val="1"/>
            <c:trendlineLbl>
              <c:layout>
                <c:manualLayout>
                  <c:x val="7.8935441425259406E-2"/>
                  <c:y val="8.0155235529769261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hillslope_morph!$AE$3:$AE$74</c:f>
              <c:numCache>
                <c:formatCode>General</c:formatCode>
                <c:ptCount val="72"/>
                <c:pt idx="0">
                  <c:v>5.77</c:v>
                </c:pt>
                <c:pt idx="1">
                  <c:v>7.330000000000001</c:v>
                </c:pt>
                <c:pt idx="2">
                  <c:v>5.7</c:v>
                </c:pt>
                <c:pt idx="3">
                  <c:v>4.96</c:v>
                </c:pt>
                <c:pt idx="4">
                  <c:v>2.46</c:v>
                </c:pt>
                <c:pt idx="5">
                  <c:v>6.2799999999999994</c:v>
                </c:pt>
                <c:pt idx="6">
                  <c:v>10.87</c:v>
                </c:pt>
                <c:pt idx="7">
                  <c:v>9.92</c:v>
                </c:pt>
                <c:pt idx="8">
                  <c:v>1.9499999999999997</c:v>
                </c:pt>
                <c:pt idx="9">
                  <c:v>1.3599999999999999</c:v>
                </c:pt>
                <c:pt idx="10">
                  <c:v>1.4</c:v>
                </c:pt>
                <c:pt idx="11">
                  <c:v>1.04</c:v>
                </c:pt>
                <c:pt idx="12">
                  <c:v>0.74</c:v>
                </c:pt>
                <c:pt idx="13">
                  <c:v>1.1399999999999999</c:v>
                </c:pt>
                <c:pt idx="14">
                  <c:v>1.03</c:v>
                </c:pt>
                <c:pt idx="15">
                  <c:v>1.03</c:v>
                </c:pt>
                <c:pt idx="17">
                  <c:v>6.36</c:v>
                </c:pt>
                <c:pt idx="20">
                  <c:v>21.1</c:v>
                </c:pt>
                <c:pt idx="21">
                  <c:v>21.1</c:v>
                </c:pt>
                <c:pt idx="22">
                  <c:v>2.34</c:v>
                </c:pt>
                <c:pt idx="23">
                  <c:v>2.34</c:v>
                </c:pt>
                <c:pt idx="24">
                  <c:v>2.67</c:v>
                </c:pt>
                <c:pt idx="25">
                  <c:v>5.57</c:v>
                </c:pt>
                <c:pt idx="26">
                  <c:v>4.74</c:v>
                </c:pt>
                <c:pt idx="27">
                  <c:v>2.54</c:v>
                </c:pt>
                <c:pt idx="28">
                  <c:v>2.1</c:v>
                </c:pt>
                <c:pt idx="29">
                  <c:v>1.4</c:v>
                </c:pt>
                <c:pt idx="30">
                  <c:v>2.48</c:v>
                </c:pt>
                <c:pt idx="31">
                  <c:v>3.4699999999999998</c:v>
                </c:pt>
                <c:pt idx="32">
                  <c:v>12.31</c:v>
                </c:pt>
                <c:pt idx="33">
                  <c:v>4.37</c:v>
                </c:pt>
                <c:pt idx="34">
                  <c:v>3.55</c:v>
                </c:pt>
                <c:pt idx="35">
                  <c:v>1.42</c:v>
                </c:pt>
                <c:pt idx="36">
                  <c:v>0.28999999999999998</c:v>
                </c:pt>
                <c:pt idx="37">
                  <c:v>0.56999999999999995</c:v>
                </c:pt>
                <c:pt idx="38">
                  <c:v>0.56999999999999995</c:v>
                </c:pt>
                <c:pt idx="39">
                  <c:v>8.129999999999999</c:v>
                </c:pt>
                <c:pt idx="40">
                  <c:v>4.34</c:v>
                </c:pt>
                <c:pt idx="41">
                  <c:v>10.549999999999999</c:v>
                </c:pt>
                <c:pt idx="42">
                  <c:v>14.739999999999998</c:v>
                </c:pt>
                <c:pt idx="43">
                  <c:v>7.0499999999999989</c:v>
                </c:pt>
                <c:pt idx="44">
                  <c:v>1.69</c:v>
                </c:pt>
                <c:pt idx="45">
                  <c:v>1.1000000000000001</c:v>
                </c:pt>
                <c:pt idx="46">
                  <c:v>12.05</c:v>
                </c:pt>
                <c:pt idx="47">
                  <c:v>26.23</c:v>
                </c:pt>
                <c:pt idx="48">
                  <c:v>10.67</c:v>
                </c:pt>
                <c:pt idx="49">
                  <c:v>9.1900000000000013</c:v>
                </c:pt>
                <c:pt idx="50">
                  <c:v>6.6599999999999993</c:v>
                </c:pt>
                <c:pt idx="51">
                  <c:v>4.9399999999999995</c:v>
                </c:pt>
                <c:pt idx="52">
                  <c:v>3.3200000000000003</c:v>
                </c:pt>
                <c:pt idx="53">
                  <c:v>3.4000000000000004</c:v>
                </c:pt>
                <c:pt idx="54">
                  <c:v>4.43</c:v>
                </c:pt>
                <c:pt idx="55">
                  <c:v>6.5600000000000005</c:v>
                </c:pt>
                <c:pt idx="56">
                  <c:v>4.83</c:v>
                </c:pt>
                <c:pt idx="57">
                  <c:v>0.62</c:v>
                </c:pt>
                <c:pt idx="58">
                  <c:v>0.53</c:v>
                </c:pt>
                <c:pt idx="59">
                  <c:v>0.53</c:v>
                </c:pt>
                <c:pt idx="61">
                  <c:v>6.3500000000000005</c:v>
                </c:pt>
                <c:pt idx="62">
                  <c:v>11.79</c:v>
                </c:pt>
                <c:pt idx="63">
                  <c:v>11.36</c:v>
                </c:pt>
                <c:pt idx="64">
                  <c:v>8.07</c:v>
                </c:pt>
                <c:pt idx="65">
                  <c:v>14.459999999999999</c:v>
                </c:pt>
                <c:pt idx="66">
                  <c:v>19.61</c:v>
                </c:pt>
                <c:pt idx="67">
                  <c:v>18.03</c:v>
                </c:pt>
                <c:pt idx="68">
                  <c:v>9.3500000000000014</c:v>
                </c:pt>
                <c:pt idx="69">
                  <c:v>0.47</c:v>
                </c:pt>
                <c:pt idx="70">
                  <c:v>0.99</c:v>
                </c:pt>
                <c:pt idx="71">
                  <c:v>0.99</c:v>
                </c:pt>
              </c:numCache>
            </c:numRef>
          </c:xVal>
          <c:yVal>
            <c:numRef>
              <c:f>hillslope_morph!$J$3:$J$74</c:f>
              <c:numCache>
                <c:formatCode>General</c:formatCode>
                <c:ptCount val="72"/>
                <c:pt idx="0">
                  <c:v>0.27025000000000432</c:v>
                </c:pt>
                <c:pt idx="1">
                  <c:v>0.46074999999999589</c:v>
                </c:pt>
                <c:pt idx="2">
                  <c:v>0.41750000000000115</c:v>
                </c:pt>
                <c:pt idx="3">
                  <c:v>0.34750000000000225</c:v>
                </c:pt>
                <c:pt idx="4">
                  <c:v>0.25099999999999911</c:v>
                </c:pt>
                <c:pt idx="5">
                  <c:v>0.37299999999999611</c:v>
                </c:pt>
                <c:pt idx="6">
                  <c:v>0.46299999999999952</c:v>
                </c:pt>
                <c:pt idx="7">
                  <c:v>0.32599999999999907</c:v>
                </c:pt>
                <c:pt idx="8">
                  <c:v>7.175000000000295E-2</c:v>
                </c:pt>
                <c:pt idx="9">
                  <c:v>6.1500000000000908E-2</c:v>
                </c:pt>
                <c:pt idx="10">
                  <c:v>9.5249999999998641E-2</c:v>
                </c:pt>
                <c:pt idx="11">
                  <c:v>0.13149999999999978</c:v>
                </c:pt>
                <c:pt idx="12">
                  <c:v>0.12775000000000319</c:v>
                </c:pt>
                <c:pt idx="13">
                  <c:v>0.11350000000000478</c:v>
                </c:pt>
                <c:pt idx="14">
                  <c:v>0.10324999999999704</c:v>
                </c:pt>
                <c:pt idx="15">
                  <c:v>0.11849999999999454</c:v>
                </c:pt>
                <c:pt idx="16">
                  <c:v>0.17699999999999819</c:v>
                </c:pt>
                <c:pt idx="17">
                  <c:v>0.63174999999999959</c:v>
                </c:pt>
                <c:pt idx="18">
                  <c:v>0.70550000000000068</c:v>
                </c:pt>
                <c:pt idx="19">
                  <c:v>0.72950000000000159</c:v>
                </c:pt>
                <c:pt idx="20">
                  <c:v>0.81800000000000073</c:v>
                </c:pt>
                <c:pt idx="21">
                  <c:v>0.57324999999999593</c:v>
                </c:pt>
                <c:pt idx="22">
                  <c:v>0.28050000000000069</c:v>
                </c:pt>
                <c:pt idx="23">
                  <c:v>0.33175000000000521</c:v>
                </c:pt>
                <c:pt idx="24">
                  <c:v>0.38249999999999884</c:v>
                </c:pt>
                <c:pt idx="25">
                  <c:v>0.40424999999999611</c:v>
                </c:pt>
                <c:pt idx="26">
                  <c:v>0.38550000000000184</c:v>
                </c:pt>
                <c:pt idx="27">
                  <c:v>0.34550000000000408</c:v>
                </c:pt>
                <c:pt idx="28">
                  <c:v>0.34549999999999842</c:v>
                </c:pt>
                <c:pt idx="29">
                  <c:v>0.32749999999999774</c:v>
                </c:pt>
                <c:pt idx="30">
                  <c:v>0.24449999999999933</c:v>
                </c:pt>
                <c:pt idx="31">
                  <c:v>0.19200000000000159</c:v>
                </c:pt>
                <c:pt idx="32">
                  <c:v>0.52575000000000505</c:v>
                </c:pt>
                <c:pt idx="33">
                  <c:v>0.45950000000000274</c:v>
                </c:pt>
                <c:pt idx="34">
                  <c:v>0.39350000000000024</c:v>
                </c:pt>
                <c:pt idx="35">
                  <c:v>0.31474999999999798</c:v>
                </c:pt>
                <c:pt idx="36">
                  <c:v>0.24124999999999658</c:v>
                </c:pt>
                <c:pt idx="37">
                  <c:v>0.15674999999999956</c:v>
                </c:pt>
                <c:pt idx="38">
                  <c:v>7.2750000000002049E-2</c:v>
                </c:pt>
                <c:pt idx="39">
                  <c:v>0.44225000000000136</c:v>
                </c:pt>
                <c:pt idx="40">
                  <c:v>0.72624999999999884</c:v>
                </c:pt>
                <c:pt idx="41">
                  <c:v>0.81499999999999773</c:v>
                </c:pt>
                <c:pt idx="42">
                  <c:v>0.75949999999999707</c:v>
                </c:pt>
                <c:pt idx="43">
                  <c:v>0.50575000000000048</c:v>
                </c:pt>
                <c:pt idx="44">
                  <c:v>0.29675000000000296</c:v>
                </c:pt>
                <c:pt idx="45">
                  <c:v>0.12049999999999841</c:v>
                </c:pt>
                <c:pt idx="46">
                  <c:v>0.48575000000000157</c:v>
                </c:pt>
                <c:pt idx="47">
                  <c:v>0.90524999999999523</c:v>
                </c:pt>
                <c:pt idx="48">
                  <c:v>0.60775000000000434</c:v>
                </c:pt>
                <c:pt idx="49">
                  <c:v>0.61200000000000043</c:v>
                </c:pt>
                <c:pt idx="50">
                  <c:v>0.28624999999999545</c:v>
                </c:pt>
                <c:pt idx="51">
                  <c:v>0.51324999999999932</c:v>
                </c:pt>
                <c:pt idx="52">
                  <c:v>0.78450000000000275</c:v>
                </c:pt>
                <c:pt idx="53">
                  <c:v>0.51675000000000182</c:v>
                </c:pt>
                <c:pt idx="54">
                  <c:v>0.45525000000000093</c:v>
                </c:pt>
                <c:pt idx="55">
                  <c:v>0.42049999999999843</c:v>
                </c:pt>
                <c:pt idx="56">
                  <c:v>0.33999999999999775</c:v>
                </c:pt>
                <c:pt idx="57">
                  <c:v>0.21025000000000205</c:v>
                </c:pt>
                <c:pt idx="58">
                  <c:v>0.23149999999999976</c:v>
                </c:pt>
                <c:pt idx="59">
                  <c:v>0.16125000000000114</c:v>
                </c:pt>
                <c:pt idx="60">
                  <c:v>3.9249999999998411E-2</c:v>
                </c:pt>
                <c:pt idx="61">
                  <c:v>0.59025000000000316</c:v>
                </c:pt>
                <c:pt idx="62">
                  <c:v>0.72949999999999593</c:v>
                </c:pt>
                <c:pt idx="63">
                  <c:v>0.68699999999999473</c:v>
                </c:pt>
                <c:pt idx="64">
                  <c:v>0.59475000000000477</c:v>
                </c:pt>
                <c:pt idx="65">
                  <c:v>0.6637500000000045</c:v>
                </c:pt>
                <c:pt idx="66">
                  <c:v>0.66849999999999454</c:v>
                </c:pt>
                <c:pt idx="67">
                  <c:v>0.45899999999999752</c:v>
                </c:pt>
                <c:pt idx="68">
                  <c:v>0.2760000000000048</c:v>
                </c:pt>
                <c:pt idx="69">
                  <c:v>0.18899999999999864</c:v>
                </c:pt>
                <c:pt idx="70">
                  <c:v>0.22749999999999773</c:v>
                </c:pt>
                <c:pt idx="71">
                  <c:v>0.24925000000000069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0B3A-41EF-A932-DDCDD7E22C21}"/>
            </c:ext>
          </c:extLst>
        </c:ser>
        <c:ser>
          <c:idx val="2"/>
          <c:order val="2"/>
          <c:tx>
            <c:v>Max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og"/>
            <c:dispRSqr val="1"/>
            <c:dispEq val="1"/>
            <c:trendlineLbl>
              <c:layout>
                <c:manualLayout>
                  <c:x val="0.12263079847114601"/>
                  <c:y val="3.884428097803564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hillslope_morph!$AB$3:$AB$74</c:f>
              <c:numCache>
                <c:formatCode>General</c:formatCode>
                <c:ptCount val="72"/>
                <c:pt idx="0">
                  <c:v>1.28</c:v>
                </c:pt>
                <c:pt idx="1">
                  <c:v>1.28</c:v>
                </c:pt>
                <c:pt idx="2">
                  <c:v>1.79</c:v>
                </c:pt>
                <c:pt idx="3">
                  <c:v>1.97</c:v>
                </c:pt>
                <c:pt idx="4">
                  <c:v>1.97</c:v>
                </c:pt>
                <c:pt idx="5">
                  <c:v>2.88</c:v>
                </c:pt>
                <c:pt idx="6">
                  <c:v>3.69</c:v>
                </c:pt>
                <c:pt idx="7">
                  <c:v>3.69</c:v>
                </c:pt>
                <c:pt idx="8">
                  <c:v>0.95</c:v>
                </c:pt>
                <c:pt idx="9">
                  <c:v>0.61</c:v>
                </c:pt>
                <c:pt idx="10">
                  <c:v>0.62</c:v>
                </c:pt>
                <c:pt idx="11">
                  <c:v>0.62</c:v>
                </c:pt>
                <c:pt idx="12">
                  <c:v>0.74</c:v>
                </c:pt>
                <c:pt idx="13">
                  <c:v>1.1399999999999999</c:v>
                </c:pt>
                <c:pt idx="14">
                  <c:v>1.03</c:v>
                </c:pt>
                <c:pt idx="15">
                  <c:v>1.03</c:v>
                </c:pt>
                <c:pt idx="17">
                  <c:v>6.36</c:v>
                </c:pt>
                <c:pt idx="20">
                  <c:v>21.1</c:v>
                </c:pt>
                <c:pt idx="21">
                  <c:v>21.1</c:v>
                </c:pt>
                <c:pt idx="22">
                  <c:v>1.37</c:v>
                </c:pt>
                <c:pt idx="23">
                  <c:v>1.37</c:v>
                </c:pt>
                <c:pt idx="24">
                  <c:v>1.65</c:v>
                </c:pt>
                <c:pt idx="25">
                  <c:v>1.65</c:v>
                </c:pt>
                <c:pt idx="26">
                  <c:v>1.05</c:v>
                </c:pt>
                <c:pt idx="27">
                  <c:v>1.05</c:v>
                </c:pt>
                <c:pt idx="28">
                  <c:v>1.05</c:v>
                </c:pt>
                <c:pt idx="29">
                  <c:v>1.05</c:v>
                </c:pt>
                <c:pt idx="30">
                  <c:v>1.28</c:v>
                </c:pt>
                <c:pt idx="31">
                  <c:v>1.28</c:v>
                </c:pt>
                <c:pt idx="32">
                  <c:v>6.47</c:v>
                </c:pt>
                <c:pt idx="33">
                  <c:v>1.48</c:v>
                </c:pt>
                <c:pt idx="34">
                  <c:v>1.1299999999999999</c:v>
                </c:pt>
                <c:pt idx="35">
                  <c:v>1.1299999999999999</c:v>
                </c:pt>
                <c:pt idx="36">
                  <c:v>0.28999999999999998</c:v>
                </c:pt>
                <c:pt idx="37">
                  <c:v>0.56999999999999995</c:v>
                </c:pt>
                <c:pt idx="38">
                  <c:v>0.56999999999999995</c:v>
                </c:pt>
                <c:pt idx="39">
                  <c:v>6.06</c:v>
                </c:pt>
                <c:pt idx="40">
                  <c:v>2.0699999999999998</c:v>
                </c:pt>
                <c:pt idx="41">
                  <c:v>3.66</c:v>
                </c:pt>
                <c:pt idx="42">
                  <c:v>3.66</c:v>
                </c:pt>
                <c:pt idx="43">
                  <c:v>2.97</c:v>
                </c:pt>
                <c:pt idx="44">
                  <c:v>1.1000000000000001</c:v>
                </c:pt>
                <c:pt idx="45">
                  <c:v>1.1000000000000001</c:v>
                </c:pt>
                <c:pt idx="46">
                  <c:v>12.05</c:v>
                </c:pt>
                <c:pt idx="47">
                  <c:v>15.73</c:v>
                </c:pt>
                <c:pt idx="48">
                  <c:v>5.2</c:v>
                </c:pt>
                <c:pt idx="49">
                  <c:v>2.75</c:v>
                </c:pt>
                <c:pt idx="50">
                  <c:v>2.5499999999999998</c:v>
                </c:pt>
                <c:pt idx="51">
                  <c:v>2.5499999999999998</c:v>
                </c:pt>
                <c:pt idx="52">
                  <c:v>1.32</c:v>
                </c:pt>
                <c:pt idx="53">
                  <c:v>2.08</c:v>
                </c:pt>
                <c:pt idx="54">
                  <c:v>2.35</c:v>
                </c:pt>
                <c:pt idx="55">
                  <c:v>2.35</c:v>
                </c:pt>
                <c:pt idx="56">
                  <c:v>1.63</c:v>
                </c:pt>
                <c:pt idx="57">
                  <c:v>0.62</c:v>
                </c:pt>
                <c:pt idx="58">
                  <c:v>0.53</c:v>
                </c:pt>
                <c:pt idx="59">
                  <c:v>0.53</c:v>
                </c:pt>
                <c:pt idx="61">
                  <c:v>2.29</c:v>
                </c:pt>
                <c:pt idx="62">
                  <c:v>3.61</c:v>
                </c:pt>
                <c:pt idx="63">
                  <c:v>3.61</c:v>
                </c:pt>
                <c:pt idx="64">
                  <c:v>2.39</c:v>
                </c:pt>
                <c:pt idx="65">
                  <c:v>7.14</c:v>
                </c:pt>
                <c:pt idx="66">
                  <c:v>7.14</c:v>
                </c:pt>
                <c:pt idx="67">
                  <c:v>4.03</c:v>
                </c:pt>
                <c:pt idx="68">
                  <c:v>2.79</c:v>
                </c:pt>
                <c:pt idx="69">
                  <c:v>0.47</c:v>
                </c:pt>
                <c:pt idx="70">
                  <c:v>0.51</c:v>
                </c:pt>
                <c:pt idx="71">
                  <c:v>0.51</c:v>
                </c:pt>
              </c:numCache>
            </c:numRef>
          </c:xVal>
          <c:yVal>
            <c:numRef>
              <c:f>hillslope_morph!$J$3:$J$74</c:f>
              <c:numCache>
                <c:formatCode>General</c:formatCode>
                <c:ptCount val="72"/>
                <c:pt idx="0">
                  <c:v>0.27025000000000432</c:v>
                </c:pt>
                <c:pt idx="1">
                  <c:v>0.46074999999999589</c:v>
                </c:pt>
                <c:pt idx="2">
                  <c:v>0.41750000000000115</c:v>
                </c:pt>
                <c:pt idx="3">
                  <c:v>0.34750000000000225</c:v>
                </c:pt>
                <c:pt idx="4">
                  <c:v>0.25099999999999911</c:v>
                </c:pt>
                <c:pt idx="5">
                  <c:v>0.37299999999999611</c:v>
                </c:pt>
                <c:pt idx="6">
                  <c:v>0.46299999999999952</c:v>
                </c:pt>
                <c:pt idx="7">
                  <c:v>0.32599999999999907</c:v>
                </c:pt>
                <c:pt idx="8">
                  <c:v>7.175000000000295E-2</c:v>
                </c:pt>
                <c:pt idx="9">
                  <c:v>6.1500000000000908E-2</c:v>
                </c:pt>
                <c:pt idx="10">
                  <c:v>9.5249999999998641E-2</c:v>
                </c:pt>
                <c:pt idx="11">
                  <c:v>0.13149999999999978</c:v>
                </c:pt>
                <c:pt idx="12">
                  <c:v>0.12775000000000319</c:v>
                </c:pt>
                <c:pt idx="13">
                  <c:v>0.11350000000000478</c:v>
                </c:pt>
                <c:pt idx="14">
                  <c:v>0.10324999999999704</c:v>
                </c:pt>
                <c:pt idx="15">
                  <c:v>0.11849999999999454</c:v>
                </c:pt>
                <c:pt idx="16">
                  <c:v>0.17699999999999819</c:v>
                </c:pt>
                <c:pt idx="17">
                  <c:v>0.63174999999999959</c:v>
                </c:pt>
                <c:pt idx="18">
                  <c:v>0.70550000000000068</c:v>
                </c:pt>
                <c:pt idx="19">
                  <c:v>0.72950000000000159</c:v>
                </c:pt>
                <c:pt idx="20">
                  <c:v>0.81800000000000073</c:v>
                </c:pt>
                <c:pt idx="21">
                  <c:v>0.57324999999999593</c:v>
                </c:pt>
                <c:pt idx="22">
                  <c:v>0.28050000000000069</c:v>
                </c:pt>
                <c:pt idx="23">
                  <c:v>0.33175000000000521</c:v>
                </c:pt>
                <c:pt idx="24">
                  <c:v>0.38249999999999884</c:v>
                </c:pt>
                <c:pt idx="25">
                  <c:v>0.40424999999999611</c:v>
                </c:pt>
                <c:pt idx="26">
                  <c:v>0.38550000000000184</c:v>
                </c:pt>
                <c:pt idx="27">
                  <c:v>0.34550000000000408</c:v>
                </c:pt>
                <c:pt idx="28">
                  <c:v>0.34549999999999842</c:v>
                </c:pt>
                <c:pt idx="29">
                  <c:v>0.32749999999999774</c:v>
                </c:pt>
                <c:pt idx="30">
                  <c:v>0.24449999999999933</c:v>
                </c:pt>
                <c:pt idx="31">
                  <c:v>0.19200000000000159</c:v>
                </c:pt>
                <c:pt idx="32">
                  <c:v>0.52575000000000505</c:v>
                </c:pt>
                <c:pt idx="33">
                  <c:v>0.45950000000000274</c:v>
                </c:pt>
                <c:pt idx="34">
                  <c:v>0.39350000000000024</c:v>
                </c:pt>
                <c:pt idx="35">
                  <c:v>0.31474999999999798</c:v>
                </c:pt>
                <c:pt idx="36">
                  <c:v>0.24124999999999658</c:v>
                </c:pt>
                <c:pt idx="37">
                  <c:v>0.15674999999999956</c:v>
                </c:pt>
                <c:pt idx="38">
                  <c:v>7.2750000000002049E-2</c:v>
                </c:pt>
                <c:pt idx="39">
                  <c:v>0.44225000000000136</c:v>
                </c:pt>
                <c:pt idx="40">
                  <c:v>0.72624999999999884</c:v>
                </c:pt>
                <c:pt idx="41">
                  <c:v>0.81499999999999773</c:v>
                </c:pt>
                <c:pt idx="42">
                  <c:v>0.75949999999999707</c:v>
                </c:pt>
                <c:pt idx="43">
                  <c:v>0.50575000000000048</c:v>
                </c:pt>
                <c:pt idx="44">
                  <c:v>0.29675000000000296</c:v>
                </c:pt>
                <c:pt idx="45">
                  <c:v>0.12049999999999841</c:v>
                </c:pt>
                <c:pt idx="46">
                  <c:v>0.48575000000000157</c:v>
                </c:pt>
                <c:pt idx="47">
                  <c:v>0.90524999999999523</c:v>
                </c:pt>
                <c:pt idx="48">
                  <c:v>0.60775000000000434</c:v>
                </c:pt>
                <c:pt idx="49">
                  <c:v>0.61200000000000043</c:v>
                </c:pt>
                <c:pt idx="50">
                  <c:v>0.28624999999999545</c:v>
                </c:pt>
                <c:pt idx="51">
                  <c:v>0.51324999999999932</c:v>
                </c:pt>
                <c:pt idx="52">
                  <c:v>0.78450000000000275</c:v>
                </c:pt>
                <c:pt idx="53">
                  <c:v>0.51675000000000182</c:v>
                </c:pt>
                <c:pt idx="54">
                  <c:v>0.45525000000000093</c:v>
                </c:pt>
                <c:pt idx="55">
                  <c:v>0.42049999999999843</c:v>
                </c:pt>
                <c:pt idx="56">
                  <c:v>0.33999999999999775</c:v>
                </c:pt>
                <c:pt idx="57">
                  <c:v>0.21025000000000205</c:v>
                </c:pt>
                <c:pt idx="58">
                  <c:v>0.23149999999999976</c:v>
                </c:pt>
                <c:pt idx="59">
                  <c:v>0.16125000000000114</c:v>
                </c:pt>
                <c:pt idx="60">
                  <c:v>3.9249999999998411E-2</c:v>
                </c:pt>
                <c:pt idx="61">
                  <c:v>0.59025000000000316</c:v>
                </c:pt>
                <c:pt idx="62">
                  <c:v>0.72949999999999593</c:v>
                </c:pt>
                <c:pt idx="63">
                  <c:v>0.68699999999999473</c:v>
                </c:pt>
                <c:pt idx="64">
                  <c:v>0.59475000000000477</c:v>
                </c:pt>
                <c:pt idx="65">
                  <c:v>0.6637500000000045</c:v>
                </c:pt>
                <c:pt idx="66">
                  <c:v>0.66849999999999454</c:v>
                </c:pt>
                <c:pt idx="67">
                  <c:v>0.45899999999999752</c:v>
                </c:pt>
                <c:pt idx="68">
                  <c:v>0.2760000000000048</c:v>
                </c:pt>
                <c:pt idx="69">
                  <c:v>0.18899999999999864</c:v>
                </c:pt>
                <c:pt idx="70">
                  <c:v>0.22749999999999773</c:v>
                </c:pt>
                <c:pt idx="71">
                  <c:v>0.24925000000000069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0B3A-41EF-A932-DDCDD7E22C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02865199"/>
        <c:axId val="1977730287"/>
        <c:extLst>
          <c:ext xmlns:c15="http://schemas.microsoft.com/office/drawing/2012/chart" uri="{02D57815-91ED-43cb-92C2-25804820EDAC}">
            <c15:filteredScatterSeries>
              <c15:ser>
                <c:idx val="3"/>
                <c:order val="3"/>
                <c:tx>
                  <c:v>SD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4"/>
                    </a:solidFill>
                    <a:ln w="9525">
                      <a:solidFill>
                        <a:schemeClr val="accent4"/>
                      </a:solidFill>
                    </a:ln>
                    <a:effectLst/>
                  </c:spPr>
                </c:marker>
                <c:trendline>
                  <c:spPr>
                    <a:ln w="19050" cap="rnd">
                      <a:solidFill>
                        <a:schemeClr val="accent4"/>
                      </a:solidFill>
                      <a:prstDash val="sysDot"/>
                    </a:ln>
                    <a:effectLst/>
                  </c:spPr>
                  <c:trendlineType val="log"/>
                  <c:dispRSqr val="0"/>
                  <c:dispEq val="0"/>
                </c:trendline>
                <c:xVal>
                  <c:numRef>
                    <c:extLst>
                      <c:ext uri="{02D57815-91ED-43cb-92C2-25804820EDAC}">
                        <c15:formulaRef>
                          <c15:sqref>hillslope_morph!$AD$3:$AD$74</c15:sqref>
                        </c15:formulaRef>
                      </c:ext>
                    </c:extLst>
                    <c:numCache>
                      <c:formatCode>General</c:formatCode>
                      <c:ptCount val="72"/>
                      <c:pt idx="0">
                        <c:v>0.32761039578830764</c:v>
                      </c:pt>
                      <c:pt idx="1">
                        <c:v>0.2739101781867288</c:v>
                      </c:pt>
                      <c:pt idx="2">
                        <c:v>0.40267853183401769</c:v>
                      </c:pt>
                      <c:pt idx="3">
                        <c:v>0.40278199231511458</c:v>
                      </c:pt>
                      <c:pt idx="4">
                        <c:v>1.0465180361560906</c:v>
                      </c:pt>
                      <c:pt idx="5">
                        <c:v>0.9885342685005919</c:v>
                      </c:pt>
                      <c:pt idx="6">
                        <c:v>1.2612414519036395</c:v>
                      </c:pt>
                      <c:pt idx="7">
                        <c:v>1.1616654710658603</c:v>
                      </c:pt>
                      <c:pt idx="8">
                        <c:v>0.28213471959331787</c:v>
                      </c:pt>
                      <c:pt idx="9">
                        <c:v>0.13650396819628846</c:v>
                      </c:pt>
                      <c:pt idx="10">
                        <c:v>0.13613718571108097</c:v>
                      </c:pt>
                      <c:pt idx="11">
                        <c:v>0.14142135623730917</c:v>
                      </c:pt>
                      <c:pt idx="22">
                        <c:v>0.2828427124746199</c:v>
                      </c:pt>
                      <c:pt idx="23">
                        <c:v>0.2828427124746199</c:v>
                      </c:pt>
                      <c:pt idx="24">
                        <c:v>0.44547727214752469</c:v>
                      </c:pt>
                      <c:pt idx="25">
                        <c:v>0.42149337677674908</c:v>
                      </c:pt>
                      <c:pt idx="26">
                        <c:v>0.23588132609428836</c:v>
                      </c:pt>
                      <c:pt idx="27">
                        <c:v>0.18175074506954153</c:v>
                      </c:pt>
                      <c:pt idx="28">
                        <c:v>0.35000000000000009</c:v>
                      </c:pt>
                      <c:pt idx="29">
                        <c:v>0.49497474683058351</c:v>
                      </c:pt>
                      <c:pt idx="30">
                        <c:v>2.48</c:v>
                      </c:pt>
                      <c:pt idx="31">
                        <c:v>0.14977761292440786</c:v>
                      </c:pt>
                      <c:pt idx="32">
                        <c:v>2.2709682222934484</c:v>
                      </c:pt>
                      <c:pt idx="33">
                        <c:v>0.39771849340959731</c:v>
                      </c:pt>
                      <c:pt idx="34">
                        <c:v>0.36214637924463622</c:v>
                      </c:pt>
                      <c:pt idx="35">
                        <c:v>0.5939696961966997</c:v>
                      </c:pt>
                      <c:pt idx="39">
                        <c:v>2.821356056934325</c:v>
                      </c:pt>
                      <c:pt idx="40">
                        <c:v>0.57396283271073723</c:v>
                      </c:pt>
                      <c:pt idx="41">
                        <c:v>1.2747548783981966</c:v>
                      </c:pt>
                      <c:pt idx="42">
                        <c:v>1.1860635171299507</c:v>
                      </c:pt>
                      <c:pt idx="43">
                        <c:v>1.2986499400017957</c:v>
                      </c:pt>
                      <c:pt idx="44">
                        <c:v>0.36062445840513957</c:v>
                      </c:pt>
                      <c:pt idx="47">
                        <c:v>6.0508374076100688</c:v>
                      </c:pt>
                      <c:pt idx="48">
                        <c:v>1.4232474603291372</c:v>
                      </c:pt>
                      <c:pt idx="49">
                        <c:v>0.58874867303459666</c:v>
                      </c:pt>
                      <c:pt idx="50">
                        <c:v>0.95894038744161136</c:v>
                      </c:pt>
                      <c:pt idx="51">
                        <c:v>0.95671312314611878</c:v>
                      </c:pt>
                      <c:pt idx="52">
                        <c:v>0.36087855759705845</c:v>
                      </c:pt>
                      <c:pt idx="53">
                        <c:v>0.53740115370177544</c:v>
                      </c:pt>
                      <c:pt idx="54">
                        <c:v>0.19091883092036785</c:v>
                      </c:pt>
                      <c:pt idx="55">
                        <c:v>0.52573757712379665</c:v>
                      </c:pt>
                      <c:pt idx="56">
                        <c:v>0.45360592294780844</c:v>
                      </c:pt>
                      <c:pt idx="61">
                        <c:v>0.65688025291271024</c:v>
                      </c:pt>
                      <c:pt idx="62">
                        <c:v>0.96802376003897783</c:v>
                      </c:pt>
                      <c:pt idx="63">
                        <c:v>1.0968257230146761</c:v>
                      </c:pt>
                      <c:pt idx="64">
                        <c:v>0.68463406979481345</c:v>
                      </c:pt>
                      <c:pt idx="65">
                        <c:v>2.2882807020618277</c:v>
                      </c:pt>
                      <c:pt idx="66">
                        <c:v>2.1010037283800007</c:v>
                      </c:pt>
                      <c:pt idx="67">
                        <c:v>0.72394422305536676</c:v>
                      </c:pt>
                      <c:pt idx="68">
                        <c:v>0.85921475778759748</c:v>
                      </c:pt>
                      <c:pt idx="69">
                        <c:v>0</c:v>
                      </c:pt>
                      <c:pt idx="70">
                        <c:v>2.1213203435596444E-2</c:v>
                      </c:pt>
                      <c:pt idx="71">
                        <c:v>2.1213203435596444E-2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hillslope_morph!$J$3:$J$74</c15:sqref>
                        </c15:formulaRef>
                      </c:ext>
                    </c:extLst>
                    <c:numCache>
                      <c:formatCode>General</c:formatCode>
                      <c:ptCount val="72"/>
                      <c:pt idx="0">
                        <c:v>0.27025000000000432</c:v>
                      </c:pt>
                      <c:pt idx="1">
                        <c:v>0.46074999999999589</c:v>
                      </c:pt>
                      <c:pt idx="2">
                        <c:v>0.41750000000000115</c:v>
                      </c:pt>
                      <c:pt idx="3">
                        <c:v>0.34750000000000225</c:v>
                      </c:pt>
                      <c:pt idx="4">
                        <c:v>0.25099999999999911</c:v>
                      </c:pt>
                      <c:pt idx="5">
                        <c:v>0.37299999999999611</c:v>
                      </c:pt>
                      <c:pt idx="6">
                        <c:v>0.46299999999999952</c:v>
                      </c:pt>
                      <c:pt idx="7">
                        <c:v>0.32599999999999907</c:v>
                      </c:pt>
                      <c:pt idx="8">
                        <c:v>7.175000000000295E-2</c:v>
                      </c:pt>
                      <c:pt idx="9">
                        <c:v>6.1500000000000908E-2</c:v>
                      </c:pt>
                      <c:pt idx="10">
                        <c:v>9.5249999999998641E-2</c:v>
                      </c:pt>
                      <c:pt idx="11">
                        <c:v>0.13149999999999978</c:v>
                      </c:pt>
                      <c:pt idx="12">
                        <c:v>0.12775000000000319</c:v>
                      </c:pt>
                      <c:pt idx="13">
                        <c:v>0.11350000000000478</c:v>
                      </c:pt>
                      <c:pt idx="14">
                        <c:v>0.10324999999999704</c:v>
                      </c:pt>
                      <c:pt idx="15">
                        <c:v>0.11849999999999454</c:v>
                      </c:pt>
                      <c:pt idx="16">
                        <c:v>0.17699999999999819</c:v>
                      </c:pt>
                      <c:pt idx="17">
                        <c:v>0.63174999999999959</c:v>
                      </c:pt>
                      <c:pt idx="18">
                        <c:v>0.70550000000000068</c:v>
                      </c:pt>
                      <c:pt idx="19">
                        <c:v>0.72950000000000159</c:v>
                      </c:pt>
                      <c:pt idx="20">
                        <c:v>0.81800000000000073</c:v>
                      </c:pt>
                      <c:pt idx="21">
                        <c:v>0.57324999999999593</c:v>
                      </c:pt>
                      <c:pt idx="22">
                        <c:v>0.28050000000000069</c:v>
                      </c:pt>
                      <c:pt idx="23">
                        <c:v>0.33175000000000521</c:v>
                      </c:pt>
                      <c:pt idx="24">
                        <c:v>0.38249999999999884</c:v>
                      </c:pt>
                      <c:pt idx="25">
                        <c:v>0.40424999999999611</c:v>
                      </c:pt>
                      <c:pt idx="26">
                        <c:v>0.38550000000000184</c:v>
                      </c:pt>
                      <c:pt idx="27">
                        <c:v>0.34550000000000408</c:v>
                      </c:pt>
                      <c:pt idx="28">
                        <c:v>0.34549999999999842</c:v>
                      </c:pt>
                      <c:pt idx="29">
                        <c:v>0.32749999999999774</c:v>
                      </c:pt>
                      <c:pt idx="30">
                        <c:v>0.24449999999999933</c:v>
                      </c:pt>
                      <c:pt idx="31">
                        <c:v>0.19200000000000159</c:v>
                      </c:pt>
                      <c:pt idx="32">
                        <c:v>0.52575000000000505</c:v>
                      </c:pt>
                      <c:pt idx="33">
                        <c:v>0.45950000000000274</c:v>
                      </c:pt>
                      <c:pt idx="34">
                        <c:v>0.39350000000000024</c:v>
                      </c:pt>
                      <c:pt idx="35">
                        <c:v>0.31474999999999798</c:v>
                      </c:pt>
                      <c:pt idx="36">
                        <c:v>0.24124999999999658</c:v>
                      </c:pt>
                      <c:pt idx="37">
                        <c:v>0.15674999999999956</c:v>
                      </c:pt>
                      <c:pt idx="38">
                        <c:v>7.2750000000002049E-2</c:v>
                      </c:pt>
                      <c:pt idx="39">
                        <c:v>0.44225000000000136</c:v>
                      </c:pt>
                      <c:pt idx="40">
                        <c:v>0.72624999999999884</c:v>
                      </c:pt>
                      <c:pt idx="41">
                        <c:v>0.81499999999999773</c:v>
                      </c:pt>
                      <c:pt idx="42">
                        <c:v>0.75949999999999707</c:v>
                      </c:pt>
                      <c:pt idx="43">
                        <c:v>0.50575000000000048</c:v>
                      </c:pt>
                      <c:pt idx="44">
                        <c:v>0.29675000000000296</c:v>
                      </c:pt>
                      <c:pt idx="45">
                        <c:v>0.12049999999999841</c:v>
                      </c:pt>
                      <c:pt idx="46">
                        <c:v>0.48575000000000157</c:v>
                      </c:pt>
                      <c:pt idx="47">
                        <c:v>0.90524999999999523</c:v>
                      </c:pt>
                      <c:pt idx="48">
                        <c:v>0.60775000000000434</c:v>
                      </c:pt>
                      <c:pt idx="49">
                        <c:v>0.61200000000000043</c:v>
                      </c:pt>
                      <c:pt idx="50">
                        <c:v>0.28624999999999545</c:v>
                      </c:pt>
                      <c:pt idx="51">
                        <c:v>0.51324999999999932</c:v>
                      </c:pt>
                      <c:pt idx="52">
                        <c:v>0.78450000000000275</c:v>
                      </c:pt>
                      <c:pt idx="53">
                        <c:v>0.51675000000000182</c:v>
                      </c:pt>
                      <c:pt idx="54">
                        <c:v>0.45525000000000093</c:v>
                      </c:pt>
                      <c:pt idx="55">
                        <c:v>0.42049999999999843</c:v>
                      </c:pt>
                      <c:pt idx="56">
                        <c:v>0.33999999999999775</c:v>
                      </c:pt>
                      <c:pt idx="57">
                        <c:v>0.21025000000000205</c:v>
                      </c:pt>
                      <c:pt idx="58">
                        <c:v>0.23149999999999976</c:v>
                      </c:pt>
                      <c:pt idx="59">
                        <c:v>0.16125000000000114</c:v>
                      </c:pt>
                      <c:pt idx="60">
                        <c:v>3.9249999999998411E-2</c:v>
                      </c:pt>
                      <c:pt idx="61">
                        <c:v>0.59025000000000316</c:v>
                      </c:pt>
                      <c:pt idx="62">
                        <c:v>0.72949999999999593</c:v>
                      </c:pt>
                      <c:pt idx="63">
                        <c:v>0.68699999999999473</c:v>
                      </c:pt>
                      <c:pt idx="64">
                        <c:v>0.59475000000000477</c:v>
                      </c:pt>
                      <c:pt idx="65">
                        <c:v>0.6637500000000045</c:v>
                      </c:pt>
                      <c:pt idx="66">
                        <c:v>0.66849999999999454</c:v>
                      </c:pt>
                      <c:pt idx="67">
                        <c:v>0.45899999999999752</c:v>
                      </c:pt>
                      <c:pt idx="68">
                        <c:v>0.2760000000000048</c:v>
                      </c:pt>
                      <c:pt idx="69">
                        <c:v>0.18899999999999864</c:v>
                      </c:pt>
                      <c:pt idx="70">
                        <c:v>0.22749999999999773</c:v>
                      </c:pt>
                      <c:pt idx="71">
                        <c:v>0.24925000000000069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07-0B3A-41EF-A932-DDCDD7E22C21}"/>
                  </c:ext>
                </c:extLst>
              </c15:ser>
            </c15:filteredScatterSeries>
          </c:ext>
        </c:extLst>
      </c:scatterChart>
      <c:valAx>
        <c:axId val="1602865199"/>
        <c:scaling>
          <c:logBase val="10"/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Bed Thickness (m)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7730287"/>
        <c:crosses val="autoZero"/>
        <c:crossBetween val="midCat"/>
      </c:valAx>
      <c:valAx>
        <c:axId val="19777302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Slope</a:t>
                </a:r>
                <a:r>
                  <a:rPr lang="en-US" baseline="0"/>
                  <a:t> (.)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2865199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40m Window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40m window, mean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og"/>
            <c:dispRSqr val="1"/>
            <c:dispEq val="1"/>
            <c:trendlineLbl>
              <c:layout>
                <c:manualLayout>
                  <c:x val="0.15396690441624553"/>
                  <c:y val="-3.5248147039294478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hillslope_morph!$AH$3:$AH$74</c:f>
              <c:numCache>
                <c:formatCode>General</c:formatCode>
                <c:ptCount val="72"/>
                <c:pt idx="0">
                  <c:v>0.84800000000000009</c:v>
                </c:pt>
                <c:pt idx="1">
                  <c:v>0.9558333333333332</c:v>
                </c:pt>
                <c:pt idx="2">
                  <c:v>1.0650000000000002</c:v>
                </c:pt>
                <c:pt idx="3">
                  <c:v>1.1657142857142857</c:v>
                </c:pt>
                <c:pt idx="4">
                  <c:v>1.3625</c:v>
                </c:pt>
                <c:pt idx="5">
                  <c:v>1.5699999999999998</c:v>
                </c:pt>
                <c:pt idx="6">
                  <c:v>2.0249999999999999</c:v>
                </c:pt>
                <c:pt idx="7">
                  <c:v>1.6024999999999998</c:v>
                </c:pt>
                <c:pt idx="8">
                  <c:v>1.6114285714285714</c:v>
                </c:pt>
                <c:pt idx="9">
                  <c:v>0.48</c:v>
                </c:pt>
                <c:pt idx="10">
                  <c:v>0.52333333333333332</c:v>
                </c:pt>
                <c:pt idx="11">
                  <c:v>0.53499999999999992</c:v>
                </c:pt>
                <c:pt idx="12">
                  <c:v>0.79</c:v>
                </c:pt>
                <c:pt idx="13">
                  <c:v>0.97000000000000008</c:v>
                </c:pt>
                <c:pt idx="14">
                  <c:v>1.085</c:v>
                </c:pt>
                <c:pt idx="15">
                  <c:v>1.085</c:v>
                </c:pt>
                <c:pt idx="16">
                  <c:v>1.03</c:v>
                </c:pt>
                <c:pt idx="17">
                  <c:v>6.36</c:v>
                </c:pt>
                <c:pt idx="18">
                  <c:v>13.73</c:v>
                </c:pt>
                <c:pt idx="19">
                  <c:v>13.73</c:v>
                </c:pt>
                <c:pt idx="20">
                  <c:v>21.1</c:v>
                </c:pt>
                <c:pt idx="21">
                  <c:v>7.8133333333333335</c:v>
                </c:pt>
                <c:pt idx="22">
                  <c:v>7.8133333333333335</c:v>
                </c:pt>
                <c:pt idx="23">
                  <c:v>1.2524999999999999</c:v>
                </c:pt>
                <c:pt idx="24">
                  <c:v>0.98875000000000002</c:v>
                </c:pt>
                <c:pt idx="25">
                  <c:v>0.93111111111111122</c:v>
                </c:pt>
                <c:pt idx="26">
                  <c:v>0.90111111111111108</c:v>
                </c:pt>
                <c:pt idx="27">
                  <c:v>0.76</c:v>
                </c:pt>
                <c:pt idx="28">
                  <c:v>0.78800000000000003</c:v>
                </c:pt>
                <c:pt idx="29">
                  <c:v>0.91600000000000004</c:v>
                </c:pt>
                <c:pt idx="30">
                  <c:v>0.95500000000000007</c:v>
                </c:pt>
                <c:pt idx="31">
                  <c:v>1.1566666666666665</c:v>
                </c:pt>
                <c:pt idx="32">
                  <c:v>1.6044444444444446</c:v>
                </c:pt>
                <c:pt idx="33">
                  <c:v>1.4418181818181817</c:v>
                </c:pt>
                <c:pt idx="34">
                  <c:v>0.82714285714285718</c:v>
                </c:pt>
                <c:pt idx="35">
                  <c:v>0.71</c:v>
                </c:pt>
                <c:pt idx="36">
                  <c:v>0.66333333333333322</c:v>
                </c:pt>
                <c:pt idx="37">
                  <c:v>0.56999999999999995</c:v>
                </c:pt>
                <c:pt idx="38">
                  <c:v>0.56999999999999995</c:v>
                </c:pt>
                <c:pt idx="39">
                  <c:v>2.5999999999999996</c:v>
                </c:pt>
                <c:pt idx="40">
                  <c:v>2.6685714285714286</c:v>
                </c:pt>
                <c:pt idx="41">
                  <c:v>2.12</c:v>
                </c:pt>
                <c:pt idx="42">
                  <c:v>1.9555555555555553</c:v>
                </c:pt>
                <c:pt idx="43">
                  <c:v>2.05375</c:v>
                </c:pt>
                <c:pt idx="44">
                  <c:v>1.6299999999999997</c:v>
                </c:pt>
                <c:pt idx="45">
                  <c:v>0.84499999999999997</c:v>
                </c:pt>
                <c:pt idx="46">
                  <c:v>12.05</c:v>
                </c:pt>
                <c:pt idx="47">
                  <c:v>6.34</c:v>
                </c:pt>
                <c:pt idx="48">
                  <c:v>5.0600000000000005</c:v>
                </c:pt>
                <c:pt idx="49">
                  <c:v>2.475714285714286</c:v>
                </c:pt>
                <c:pt idx="50">
                  <c:v>1.7662500000000003</c:v>
                </c:pt>
                <c:pt idx="51">
                  <c:v>1.4257142857142857</c:v>
                </c:pt>
                <c:pt idx="52">
                  <c:v>1.2349999999999999</c:v>
                </c:pt>
                <c:pt idx="53">
                  <c:v>1.55</c:v>
                </c:pt>
                <c:pt idx="54">
                  <c:v>1.66</c:v>
                </c:pt>
                <c:pt idx="55">
                  <c:v>1.543333333333333</c:v>
                </c:pt>
                <c:pt idx="56">
                  <c:v>1.4360000000000002</c:v>
                </c:pt>
                <c:pt idx="57">
                  <c:v>1.0720000000000001</c:v>
                </c:pt>
                <c:pt idx="58">
                  <c:v>0.57499999999999996</c:v>
                </c:pt>
                <c:pt idx="59">
                  <c:v>0.53</c:v>
                </c:pt>
                <c:pt idx="60">
                  <c:v>0.53</c:v>
                </c:pt>
                <c:pt idx="61">
                  <c:v>1.9485714285714286</c:v>
                </c:pt>
                <c:pt idx="62">
                  <c:v>1.7710000000000001</c:v>
                </c:pt>
                <c:pt idx="63">
                  <c:v>1.5276923076923077</c:v>
                </c:pt>
                <c:pt idx="64">
                  <c:v>1.9861538461538462</c:v>
                </c:pt>
                <c:pt idx="65">
                  <c:v>2.1292307692307695</c:v>
                </c:pt>
                <c:pt idx="66">
                  <c:v>2.3207142857142857</c:v>
                </c:pt>
                <c:pt idx="67">
                  <c:v>2.6327272727272724</c:v>
                </c:pt>
                <c:pt idx="68">
                  <c:v>2.3125</c:v>
                </c:pt>
                <c:pt idx="69">
                  <c:v>1.4771428571428573</c:v>
                </c:pt>
                <c:pt idx="70">
                  <c:v>0.48666666666666664</c:v>
                </c:pt>
                <c:pt idx="71">
                  <c:v>0.495</c:v>
                </c:pt>
              </c:numCache>
            </c:numRef>
          </c:xVal>
          <c:yVal>
            <c:numRef>
              <c:f>hillslope_morph!$K$3:$K$74</c:f>
              <c:numCache>
                <c:formatCode>General</c:formatCode>
                <c:ptCount val="72"/>
                <c:pt idx="0">
                  <c:v>0.27025000000000432</c:v>
                </c:pt>
                <c:pt idx="1">
                  <c:v>0.68775000000000541</c:v>
                </c:pt>
                <c:pt idx="2">
                  <c:v>0.80824999999999814</c:v>
                </c:pt>
                <c:pt idx="3">
                  <c:v>0.66850000000000021</c:v>
                </c:pt>
                <c:pt idx="4">
                  <c:v>0.44225000000000136</c:v>
                </c:pt>
                <c:pt idx="5">
                  <c:v>0.65474999999999572</c:v>
                </c:pt>
                <c:pt idx="6">
                  <c:v>0.69899999999999518</c:v>
                </c:pt>
                <c:pt idx="7">
                  <c:v>0.5347500000000025</c:v>
                </c:pt>
                <c:pt idx="8">
                  <c:v>0.38750000000000001</c:v>
                </c:pt>
                <c:pt idx="9">
                  <c:v>0.16700000000000159</c:v>
                </c:pt>
                <c:pt idx="10">
                  <c:v>0.19300000000000067</c:v>
                </c:pt>
                <c:pt idx="11">
                  <c:v>0.22300000000000181</c:v>
                </c:pt>
                <c:pt idx="12">
                  <c:v>0.24500000000000455</c:v>
                </c:pt>
                <c:pt idx="13">
                  <c:v>0.23100000000000023</c:v>
                </c:pt>
                <c:pt idx="14">
                  <c:v>0.23199999999999932</c:v>
                </c:pt>
                <c:pt idx="15">
                  <c:v>0.28024999999999523</c:v>
                </c:pt>
                <c:pt idx="16">
                  <c:v>0.31424999999999842</c:v>
                </c:pt>
                <c:pt idx="17">
                  <c:v>0.98799999999999955</c:v>
                </c:pt>
                <c:pt idx="18">
                  <c:v>1.3612500000000012</c:v>
                </c:pt>
                <c:pt idx="19">
                  <c:v>1.5235000000000014</c:v>
                </c:pt>
                <c:pt idx="20">
                  <c:v>1.3027499999999974</c:v>
                </c:pt>
                <c:pt idx="21">
                  <c:v>1.0985000000000014</c:v>
                </c:pt>
                <c:pt idx="22">
                  <c:v>0.90500000000000114</c:v>
                </c:pt>
                <c:pt idx="23">
                  <c:v>0.66299999999999959</c:v>
                </c:pt>
                <c:pt idx="24">
                  <c:v>0.73600000000000132</c:v>
                </c:pt>
                <c:pt idx="25">
                  <c:v>0.76800000000000068</c:v>
                </c:pt>
                <c:pt idx="26">
                  <c:v>0.74975000000000025</c:v>
                </c:pt>
                <c:pt idx="27">
                  <c:v>0.73100000000000021</c:v>
                </c:pt>
                <c:pt idx="28">
                  <c:v>0.67300000000000182</c:v>
                </c:pt>
                <c:pt idx="29">
                  <c:v>0.58999999999999775</c:v>
                </c:pt>
                <c:pt idx="30">
                  <c:v>0.5194999999999993</c:v>
                </c:pt>
                <c:pt idx="31">
                  <c:v>0.3402499999999975</c:v>
                </c:pt>
                <c:pt idx="32">
                  <c:v>0.74550000000000405</c:v>
                </c:pt>
                <c:pt idx="33">
                  <c:v>0.91925000000000523</c:v>
                </c:pt>
                <c:pt idx="34">
                  <c:v>0.77425000000000066</c:v>
                </c:pt>
                <c:pt idx="35">
                  <c:v>0.63474999999999682</c:v>
                </c:pt>
                <c:pt idx="36">
                  <c:v>0.47149999999999748</c:v>
                </c:pt>
                <c:pt idx="37">
                  <c:v>0.31399999999999861</c:v>
                </c:pt>
                <c:pt idx="38">
                  <c:v>0.1704999999999984</c:v>
                </c:pt>
                <c:pt idx="39">
                  <c:v>0.81825000000000048</c:v>
                </c:pt>
                <c:pt idx="40">
                  <c:v>1.2572499999999991</c:v>
                </c:pt>
                <c:pt idx="41">
                  <c:v>1.4857499999999959</c:v>
                </c:pt>
                <c:pt idx="42">
                  <c:v>1.3207499999999981</c:v>
                </c:pt>
                <c:pt idx="43">
                  <c:v>1.0562499999999999</c:v>
                </c:pt>
                <c:pt idx="44">
                  <c:v>0.62624999999999886</c:v>
                </c:pt>
                <c:pt idx="45">
                  <c:v>0.3</c:v>
                </c:pt>
                <c:pt idx="46">
                  <c:v>0.62949999999999595</c:v>
                </c:pt>
                <c:pt idx="47">
                  <c:v>1.2247500000000002</c:v>
                </c:pt>
                <c:pt idx="48">
                  <c:v>1.5172499999999958</c:v>
                </c:pt>
                <c:pt idx="49">
                  <c:v>0.89399999999999979</c:v>
                </c:pt>
                <c:pt idx="50">
                  <c:v>1.1252499999999999</c:v>
                </c:pt>
                <c:pt idx="51">
                  <c:v>1.0707499999999981</c:v>
                </c:pt>
                <c:pt idx="52">
                  <c:v>1.0300000000000011</c:v>
                </c:pt>
                <c:pt idx="53">
                  <c:v>1.2397500000000037</c:v>
                </c:pt>
                <c:pt idx="54">
                  <c:v>0.93725000000000025</c:v>
                </c:pt>
                <c:pt idx="55">
                  <c:v>0.79524999999999868</c:v>
                </c:pt>
                <c:pt idx="56">
                  <c:v>0.63075000000000048</c:v>
                </c:pt>
                <c:pt idx="57">
                  <c:v>0.57149999999999745</c:v>
                </c:pt>
                <c:pt idx="58">
                  <c:v>0.37150000000000316</c:v>
                </c:pt>
                <c:pt idx="59">
                  <c:v>0.27074999999999816</c:v>
                </c:pt>
                <c:pt idx="60">
                  <c:v>2.8249999999997E-2</c:v>
                </c:pt>
                <c:pt idx="61">
                  <c:v>0.95174999999999843</c:v>
                </c:pt>
                <c:pt idx="62">
                  <c:v>1.277249999999998</c:v>
                </c:pt>
                <c:pt idx="63">
                  <c:v>1.3242500000000006</c:v>
                </c:pt>
                <c:pt idx="64">
                  <c:v>1.3507499999999992</c:v>
                </c:pt>
                <c:pt idx="65">
                  <c:v>1.2632499999999993</c:v>
                </c:pt>
                <c:pt idx="66">
                  <c:v>1.1227500000000021</c:v>
                </c:pt>
                <c:pt idx="67">
                  <c:v>0.94449999999999934</c:v>
                </c:pt>
                <c:pt idx="68">
                  <c:v>0.64799999999999613</c:v>
                </c:pt>
                <c:pt idx="69">
                  <c:v>0.5035000000000025</c:v>
                </c:pt>
                <c:pt idx="70">
                  <c:v>0.43824999999999931</c:v>
                </c:pt>
                <c:pt idx="71">
                  <c:v>0.4774999999999977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4D7-472D-968A-574FCE7E5EE6}"/>
            </c:ext>
          </c:extLst>
        </c:ser>
        <c:ser>
          <c:idx val="1"/>
          <c:order val="1"/>
          <c:tx>
            <c:v>max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og"/>
            <c:dispRSqr val="1"/>
            <c:dispEq val="1"/>
            <c:trendlineLbl>
              <c:layout>
                <c:manualLayout>
                  <c:x val="-0.37577168264548672"/>
                  <c:y val="0.56067238289823551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hillslope_morph!$AJ$3:$AJ$74</c:f>
              <c:numCache>
                <c:formatCode>General</c:formatCode>
                <c:ptCount val="72"/>
                <c:pt idx="0">
                  <c:v>1.28</c:v>
                </c:pt>
                <c:pt idx="1">
                  <c:v>1.79</c:v>
                </c:pt>
                <c:pt idx="2">
                  <c:v>1.97</c:v>
                </c:pt>
                <c:pt idx="3">
                  <c:v>1.97</c:v>
                </c:pt>
                <c:pt idx="4">
                  <c:v>1.97</c:v>
                </c:pt>
                <c:pt idx="5">
                  <c:v>2.88</c:v>
                </c:pt>
                <c:pt idx="6">
                  <c:v>3.69</c:v>
                </c:pt>
                <c:pt idx="7">
                  <c:v>3.69</c:v>
                </c:pt>
                <c:pt idx="8">
                  <c:v>3.69</c:v>
                </c:pt>
                <c:pt idx="9">
                  <c:v>0.62</c:v>
                </c:pt>
                <c:pt idx="10">
                  <c:v>0.74</c:v>
                </c:pt>
                <c:pt idx="11">
                  <c:v>0.74</c:v>
                </c:pt>
                <c:pt idx="12">
                  <c:v>1.1399999999999999</c:v>
                </c:pt>
                <c:pt idx="13">
                  <c:v>1.1399999999999999</c:v>
                </c:pt>
                <c:pt idx="14">
                  <c:v>1.1399999999999999</c:v>
                </c:pt>
                <c:pt idx="15">
                  <c:v>1.1399999999999999</c:v>
                </c:pt>
                <c:pt idx="16">
                  <c:v>1.03</c:v>
                </c:pt>
                <c:pt idx="17">
                  <c:v>6.36</c:v>
                </c:pt>
                <c:pt idx="18">
                  <c:v>21.1</c:v>
                </c:pt>
                <c:pt idx="19">
                  <c:v>21.1</c:v>
                </c:pt>
                <c:pt idx="20">
                  <c:v>21.1</c:v>
                </c:pt>
                <c:pt idx="21">
                  <c:v>21.1</c:v>
                </c:pt>
                <c:pt idx="22">
                  <c:v>21.1</c:v>
                </c:pt>
                <c:pt idx="23">
                  <c:v>1.65</c:v>
                </c:pt>
                <c:pt idx="24">
                  <c:v>1.65</c:v>
                </c:pt>
                <c:pt idx="25">
                  <c:v>1.65</c:v>
                </c:pt>
                <c:pt idx="26">
                  <c:v>1.65</c:v>
                </c:pt>
                <c:pt idx="27">
                  <c:v>1.05</c:v>
                </c:pt>
                <c:pt idx="28">
                  <c:v>1.05</c:v>
                </c:pt>
                <c:pt idx="29">
                  <c:v>1.28</c:v>
                </c:pt>
                <c:pt idx="30">
                  <c:v>1.28</c:v>
                </c:pt>
                <c:pt idx="31">
                  <c:v>1.28</c:v>
                </c:pt>
                <c:pt idx="32">
                  <c:v>6.47</c:v>
                </c:pt>
                <c:pt idx="33">
                  <c:v>6.47</c:v>
                </c:pt>
                <c:pt idx="34">
                  <c:v>1.48</c:v>
                </c:pt>
                <c:pt idx="35">
                  <c:v>1.1299999999999999</c:v>
                </c:pt>
                <c:pt idx="36">
                  <c:v>1.1299999999999999</c:v>
                </c:pt>
                <c:pt idx="37">
                  <c:v>0.56999999999999995</c:v>
                </c:pt>
                <c:pt idx="38">
                  <c:v>0.56999999999999995</c:v>
                </c:pt>
                <c:pt idx="39">
                  <c:v>6.06</c:v>
                </c:pt>
                <c:pt idx="40">
                  <c:v>6.06</c:v>
                </c:pt>
                <c:pt idx="41">
                  <c:v>3.66</c:v>
                </c:pt>
                <c:pt idx="42">
                  <c:v>3.66</c:v>
                </c:pt>
                <c:pt idx="43">
                  <c:v>3.66</c:v>
                </c:pt>
                <c:pt idx="44">
                  <c:v>2.97</c:v>
                </c:pt>
                <c:pt idx="45">
                  <c:v>1.1000000000000001</c:v>
                </c:pt>
                <c:pt idx="46">
                  <c:v>12.05</c:v>
                </c:pt>
                <c:pt idx="47">
                  <c:v>15.73</c:v>
                </c:pt>
                <c:pt idx="48">
                  <c:v>15.73</c:v>
                </c:pt>
                <c:pt idx="49">
                  <c:v>5.2</c:v>
                </c:pt>
                <c:pt idx="50">
                  <c:v>2.75</c:v>
                </c:pt>
                <c:pt idx="51">
                  <c:v>2.5499999999999998</c:v>
                </c:pt>
                <c:pt idx="52">
                  <c:v>2.5499999999999998</c:v>
                </c:pt>
                <c:pt idx="53">
                  <c:v>2.35</c:v>
                </c:pt>
                <c:pt idx="54">
                  <c:v>2.35</c:v>
                </c:pt>
                <c:pt idx="55">
                  <c:v>2.35</c:v>
                </c:pt>
                <c:pt idx="56">
                  <c:v>2.35</c:v>
                </c:pt>
                <c:pt idx="57">
                  <c:v>1.63</c:v>
                </c:pt>
                <c:pt idx="58">
                  <c:v>0.62</c:v>
                </c:pt>
                <c:pt idx="59">
                  <c:v>0.53</c:v>
                </c:pt>
                <c:pt idx="60">
                  <c:v>0.53</c:v>
                </c:pt>
                <c:pt idx="61">
                  <c:v>3.61</c:v>
                </c:pt>
                <c:pt idx="62">
                  <c:v>3.61</c:v>
                </c:pt>
                <c:pt idx="63">
                  <c:v>3.61</c:v>
                </c:pt>
                <c:pt idx="64">
                  <c:v>7.14</c:v>
                </c:pt>
                <c:pt idx="65">
                  <c:v>7.14</c:v>
                </c:pt>
                <c:pt idx="66">
                  <c:v>7.14</c:v>
                </c:pt>
                <c:pt idx="67">
                  <c:v>7.14</c:v>
                </c:pt>
                <c:pt idx="68">
                  <c:v>4.03</c:v>
                </c:pt>
                <c:pt idx="69">
                  <c:v>2.79</c:v>
                </c:pt>
                <c:pt idx="70">
                  <c:v>0.51</c:v>
                </c:pt>
                <c:pt idx="71">
                  <c:v>0.51</c:v>
                </c:pt>
              </c:numCache>
            </c:numRef>
          </c:xVal>
          <c:yVal>
            <c:numRef>
              <c:f>hillslope_morph!$K$3:$K$74</c:f>
              <c:numCache>
                <c:formatCode>General</c:formatCode>
                <c:ptCount val="72"/>
                <c:pt idx="0">
                  <c:v>0.27025000000000432</c:v>
                </c:pt>
                <c:pt idx="1">
                  <c:v>0.68775000000000541</c:v>
                </c:pt>
                <c:pt idx="2">
                  <c:v>0.80824999999999814</c:v>
                </c:pt>
                <c:pt idx="3">
                  <c:v>0.66850000000000021</c:v>
                </c:pt>
                <c:pt idx="4">
                  <c:v>0.44225000000000136</c:v>
                </c:pt>
                <c:pt idx="5">
                  <c:v>0.65474999999999572</c:v>
                </c:pt>
                <c:pt idx="6">
                  <c:v>0.69899999999999518</c:v>
                </c:pt>
                <c:pt idx="7">
                  <c:v>0.5347500000000025</c:v>
                </c:pt>
                <c:pt idx="8">
                  <c:v>0.38750000000000001</c:v>
                </c:pt>
                <c:pt idx="9">
                  <c:v>0.16700000000000159</c:v>
                </c:pt>
                <c:pt idx="10">
                  <c:v>0.19300000000000067</c:v>
                </c:pt>
                <c:pt idx="11">
                  <c:v>0.22300000000000181</c:v>
                </c:pt>
                <c:pt idx="12">
                  <c:v>0.24500000000000455</c:v>
                </c:pt>
                <c:pt idx="13">
                  <c:v>0.23100000000000023</c:v>
                </c:pt>
                <c:pt idx="14">
                  <c:v>0.23199999999999932</c:v>
                </c:pt>
                <c:pt idx="15">
                  <c:v>0.28024999999999523</c:v>
                </c:pt>
                <c:pt idx="16">
                  <c:v>0.31424999999999842</c:v>
                </c:pt>
                <c:pt idx="17">
                  <c:v>0.98799999999999955</c:v>
                </c:pt>
                <c:pt idx="18">
                  <c:v>1.3612500000000012</c:v>
                </c:pt>
                <c:pt idx="19">
                  <c:v>1.5235000000000014</c:v>
                </c:pt>
                <c:pt idx="20">
                  <c:v>1.3027499999999974</c:v>
                </c:pt>
                <c:pt idx="21">
                  <c:v>1.0985000000000014</c:v>
                </c:pt>
                <c:pt idx="22">
                  <c:v>0.90500000000000114</c:v>
                </c:pt>
                <c:pt idx="23">
                  <c:v>0.66299999999999959</c:v>
                </c:pt>
                <c:pt idx="24">
                  <c:v>0.73600000000000132</c:v>
                </c:pt>
                <c:pt idx="25">
                  <c:v>0.76800000000000068</c:v>
                </c:pt>
                <c:pt idx="26">
                  <c:v>0.74975000000000025</c:v>
                </c:pt>
                <c:pt idx="27">
                  <c:v>0.73100000000000021</c:v>
                </c:pt>
                <c:pt idx="28">
                  <c:v>0.67300000000000182</c:v>
                </c:pt>
                <c:pt idx="29">
                  <c:v>0.58999999999999775</c:v>
                </c:pt>
                <c:pt idx="30">
                  <c:v>0.5194999999999993</c:v>
                </c:pt>
                <c:pt idx="31">
                  <c:v>0.3402499999999975</c:v>
                </c:pt>
                <c:pt idx="32">
                  <c:v>0.74550000000000405</c:v>
                </c:pt>
                <c:pt idx="33">
                  <c:v>0.91925000000000523</c:v>
                </c:pt>
                <c:pt idx="34">
                  <c:v>0.77425000000000066</c:v>
                </c:pt>
                <c:pt idx="35">
                  <c:v>0.63474999999999682</c:v>
                </c:pt>
                <c:pt idx="36">
                  <c:v>0.47149999999999748</c:v>
                </c:pt>
                <c:pt idx="37">
                  <c:v>0.31399999999999861</c:v>
                </c:pt>
                <c:pt idx="38">
                  <c:v>0.1704999999999984</c:v>
                </c:pt>
                <c:pt idx="39">
                  <c:v>0.81825000000000048</c:v>
                </c:pt>
                <c:pt idx="40">
                  <c:v>1.2572499999999991</c:v>
                </c:pt>
                <c:pt idx="41">
                  <c:v>1.4857499999999959</c:v>
                </c:pt>
                <c:pt idx="42">
                  <c:v>1.3207499999999981</c:v>
                </c:pt>
                <c:pt idx="43">
                  <c:v>1.0562499999999999</c:v>
                </c:pt>
                <c:pt idx="44">
                  <c:v>0.62624999999999886</c:v>
                </c:pt>
                <c:pt idx="45">
                  <c:v>0.3</c:v>
                </c:pt>
                <c:pt idx="46">
                  <c:v>0.62949999999999595</c:v>
                </c:pt>
                <c:pt idx="47">
                  <c:v>1.2247500000000002</c:v>
                </c:pt>
                <c:pt idx="48">
                  <c:v>1.5172499999999958</c:v>
                </c:pt>
                <c:pt idx="49">
                  <c:v>0.89399999999999979</c:v>
                </c:pt>
                <c:pt idx="50">
                  <c:v>1.1252499999999999</c:v>
                </c:pt>
                <c:pt idx="51">
                  <c:v>1.0707499999999981</c:v>
                </c:pt>
                <c:pt idx="52">
                  <c:v>1.0300000000000011</c:v>
                </c:pt>
                <c:pt idx="53">
                  <c:v>1.2397500000000037</c:v>
                </c:pt>
                <c:pt idx="54">
                  <c:v>0.93725000000000025</c:v>
                </c:pt>
                <c:pt idx="55">
                  <c:v>0.79524999999999868</c:v>
                </c:pt>
                <c:pt idx="56">
                  <c:v>0.63075000000000048</c:v>
                </c:pt>
                <c:pt idx="57">
                  <c:v>0.57149999999999745</c:v>
                </c:pt>
                <c:pt idx="58">
                  <c:v>0.37150000000000316</c:v>
                </c:pt>
                <c:pt idx="59">
                  <c:v>0.27074999999999816</c:v>
                </c:pt>
                <c:pt idx="60">
                  <c:v>2.8249999999997E-2</c:v>
                </c:pt>
                <c:pt idx="61">
                  <c:v>0.95174999999999843</c:v>
                </c:pt>
                <c:pt idx="62">
                  <c:v>1.277249999999998</c:v>
                </c:pt>
                <c:pt idx="63">
                  <c:v>1.3242500000000006</c:v>
                </c:pt>
                <c:pt idx="64">
                  <c:v>1.3507499999999992</c:v>
                </c:pt>
                <c:pt idx="65">
                  <c:v>1.2632499999999993</c:v>
                </c:pt>
                <c:pt idx="66">
                  <c:v>1.1227500000000021</c:v>
                </c:pt>
                <c:pt idx="67">
                  <c:v>0.94449999999999934</c:v>
                </c:pt>
                <c:pt idx="68">
                  <c:v>0.64799999999999613</c:v>
                </c:pt>
                <c:pt idx="69">
                  <c:v>0.5035000000000025</c:v>
                </c:pt>
                <c:pt idx="70">
                  <c:v>0.43824999999999931</c:v>
                </c:pt>
                <c:pt idx="71">
                  <c:v>0.4774999999999977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B4D7-472D-968A-574FCE7E5EE6}"/>
            </c:ext>
          </c:extLst>
        </c:ser>
        <c:ser>
          <c:idx val="2"/>
          <c:order val="2"/>
          <c:tx>
            <c:v>total thickness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og"/>
            <c:dispRSqr val="1"/>
            <c:dispEq val="1"/>
            <c:trendlineLbl>
              <c:layout>
                <c:manualLayout>
                  <c:x val="0.15314530623904321"/>
                  <c:y val="3.6892574438035168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hillslope_morph!$AM$3:$AM$74</c:f>
              <c:numCache>
                <c:formatCode>General</c:formatCode>
                <c:ptCount val="72"/>
                <c:pt idx="0">
                  <c:v>8.48</c:v>
                </c:pt>
                <c:pt idx="1">
                  <c:v>11.469999999999999</c:v>
                </c:pt>
                <c:pt idx="2">
                  <c:v>12.780000000000001</c:v>
                </c:pt>
                <c:pt idx="3">
                  <c:v>8.16</c:v>
                </c:pt>
                <c:pt idx="4">
                  <c:v>5.45</c:v>
                </c:pt>
                <c:pt idx="5">
                  <c:v>6.2799999999999994</c:v>
                </c:pt>
                <c:pt idx="6">
                  <c:v>16.2</c:v>
                </c:pt>
                <c:pt idx="7">
                  <c:v>12.819999999999999</c:v>
                </c:pt>
                <c:pt idx="8">
                  <c:v>11.28</c:v>
                </c:pt>
                <c:pt idx="9">
                  <c:v>2.4</c:v>
                </c:pt>
                <c:pt idx="10">
                  <c:v>3.1399999999999997</c:v>
                </c:pt>
                <c:pt idx="11">
                  <c:v>2.1399999999999997</c:v>
                </c:pt>
                <c:pt idx="12">
                  <c:v>3.95</c:v>
                </c:pt>
                <c:pt idx="13">
                  <c:v>2.91</c:v>
                </c:pt>
                <c:pt idx="14">
                  <c:v>2.17</c:v>
                </c:pt>
                <c:pt idx="15">
                  <c:v>2.17</c:v>
                </c:pt>
                <c:pt idx="16">
                  <c:v>1.03</c:v>
                </c:pt>
                <c:pt idx="17">
                  <c:v>6.36</c:v>
                </c:pt>
                <c:pt idx="18">
                  <c:v>27.46</c:v>
                </c:pt>
                <c:pt idx="19">
                  <c:v>27.46</c:v>
                </c:pt>
                <c:pt idx="20">
                  <c:v>21.1</c:v>
                </c:pt>
                <c:pt idx="21">
                  <c:v>23.44</c:v>
                </c:pt>
                <c:pt idx="22">
                  <c:v>23.44</c:v>
                </c:pt>
                <c:pt idx="23">
                  <c:v>5.01</c:v>
                </c:pt>
                <c:pt idx="24">
                  <c:v>7.91</c:v>
                </c:pt>
                <c:pt idx="25">
                  <c:v>8.3800000000000008</c:v>
                </c:pt>
                <c:pt idx="26">
                  <c:v>8.11</c:v>
                </c:pt>
                <c:pt idx="27">
                  <c:v>6.84</c:v>
                </c:pt>
                <c:pt idx="28">
                  <c:v>3.94</c:v>
                </c:pt>
                <c:pt idx="29">
                  <c:v>4.58</c:v>
                </c:pt>
                <c:pt idx="30">
                  <c:v>3.8200000000000003</c:v>
                </c:pt>
                <c:pt idx="31">
                  <c:v>3.4699999999999998</c:v>
                </c:pt>
                <c:pt idx="32">
                  <c:v>14.440000000000001</c:v>
                </c:pt>
                <c:pt idx="33">
                  <c:v>15.86</c:v>
                </c:pt>
                <c:pt idx="34">
                  <c:v>5.79</c:v>
                </c:pt>
                <c:pt idx="35">
                  <c:v>3.55</c:v>
                </c:pt>
                <c:pt idx="36">
                  <c:v>1.9899999999999998</c:v>
                </c:pt>
                <c:pt idx="37">
                  <c:v>0.56999999999999995</c:v>
                </c:pt>
                <c:pt idx="38">
                  <c:v>0.56999999999999995</c:v>
                </c:pt>
                <c:pt idx="39">
                  <c:v>10.399999999999999</c:v>
                </c:pt>
                <c:pt idx="40">
                  <c:v>18.68</c:v>
                </c:pt>
                <c:pt idx="41">
                  <c:v>19.080000000000002</c:v>
                </c:pt>
                <c:pt idx="42">
                  <c:v>17.599999999999998</c:v>
                </c:pt>
                <c:pt idx="43">
                  <c:v>16.43</c:v>
                </c:pt>
                <c:pt idx="44">
                  <c:v>8.1499999999999986</c:v>
                </c:pt>
                <c:pt idx="45">
                  <c:v>1.69</c:v>
                </c:pt>
                <c:pt idx="46">
                  <c:v>12.05</c:v>
                </c:pt>
                <c:pt idx="47">
                  <c:v>31.7</c:v>
                </c:pt>
                <c:pt idx="48">
                  <c:v>35.42</c:v>
                </c:pt>
                <c:pt idx="49">
                  <c:v>17.330000000000002</c:v>
                </c:pt>
                <c:pt idx="50">
                  <c:v>14.130000000000003</c:v>
                </c:pt>
                <c:pt idx="51">
                  <c:v>9.98</c:v>
                </c:pt>
                <c:pt idx="52">
                  <c:v>4.9399999999999995</c:v>
                </c:pt>
                <c:pt idx="53">
                  <c:v>7.75</c:v>
                </c:pt>
                <c:pt idx="54">
                  <c:v>9.9599999999999991</c:v>
                </c:pt>
                <c:pt idx="55">
                  <c:v>9.259999999999998</c:v>
                </c:pt>
                <c:pt idx="56">
                  <c:v>7.1800000000000006</c:v>
                </c:pt>
                <c:pt idx="57">
                  <c:v>5.36</c:v>
                </c:pt>
                <c:pt idx="58">
                  <c:v>1.1499999999999999</c:v>
                </c:pt>
                <c:pt idx="59">
                  <c:v>0.53</c:v>
                </c:pt>
                <c:pt idx="60">
                  <c:v>0.53</c:v>
                </c:pt>
                <c:pt idx="61">
                  <c:v>13.64</c:v>
                </c:pt>
                <c:pt idx="62">
                  <c:v>17.71</c:v>
                </c:pt>
                <c:pt idx="63">
                  <c:v>19.86</c:v>
                </c:pt>
                <c:pt idx="64">
                  <c:v>25.82</c:v>
                </c:pt>
                <c:pt idx="65">
                  <c:v>27.680000000000003</c:v>
                </c:pt>
                <c:pt idx="66">
                  <c:v>32.49</c:v>
                </c:pt>
                <c:pt idx="67">
                  <c:v>28.959999999999997</c:v>
                </c:pt>
                <c:pt idx="68">
                  <c:v>18.5</c:v>
                </c:pt>
                <c:pt idx="69">
                  <c:v>10.340000000000002</c:v>
                </c:pt>
                <c:pt idx="70">
                  <c:v>1.46</c:v>
                </c:pt>
                <c:pt idx="71">
                  <c:v>0.99</c:v>
                </c:pt>
              </c:numCache>
            </c:numRef>
          </c:xVal>
          <c:yVal>
            <c:numRef>
              <c:f>hillslope_morph!$K$3:$K$74</c:f>
              <c:numCache>
                <c:formatCode>General</c:formatCode>
                <c:ptCount val="72"/>
                <c:pt idx="0">
                  <c:v>0.27025000000000432</c:v>
                </c:pt>
                <c:pt idx="1">
                  <c:v>0.68775000000000541</c:v>
                </c:pt>
                <c:pt idx="2">
                  <c:v>0.80824999999999814</c:v>
                </c:pt>
                <c:pt idx="3">
                  <c:v>0.66850000000000021</c:v>
                </c:pt>
                <c:pt idx="4">
                  <c:v>0.44225000000000136</c:v>
                </c:pt>
                <c:pt idx="5">
                  <c:v>0.65474999999999572</c:v>
                </c:pt>
                <c:pt idx="6">
                  <c:v>0.69899999999999518</c:v>
                </c:pt>
                <c:pt idx="7">
                  <c:v>0.5347500000000025</c:v>
                </c:pt>
                <c:pt idx="8">
                  <c:v>0.38750000000000001</c:v>
                </c:pt>
                <c:pt idx="9">
                  <c:v>0.16700000000000159</c:v>
                </c:pt>
                <c:pt idx="10">
                  <c:v>0.19300000000000067</c:v>
                </c:pt>
                <c:pt idx="11">
                  <c:v>0.22300000000000181</c:v>
                </c:pt>
                <c:pt idx="12">
                  <c:v>0.24500000000000455</c:v>
                </c:pt>
                <c:pt idx="13">
                  <c:v>0.23100000000000023</c:v>
                </c:pt>
                <c:pt idx="14">
                  <c:v>0.23199999999999932</c:v>
                </c:pt>
                <c:pt idx="15">
                  <c:v>0.28024999999999523</c:v>
                </c:pt>
                <c:pt idx="16">
                  <c:v>0.31424999999999842</c:v>
                </c:pt>
                <c:pt idx="17">
                  <c:v>0.98799999999999955</c:v>
                </c:pt>
                <c:pt idx="18">
                  <c:v>1.3612500000000012</c:v>
                </c:pt>
                <c:pt idx="19">
                  <c:v>1.5235000000000014</c:v>
                </c:pt>
                <c:pt idx="20">
                  <c:v>1.3027499999999974</c:v>
                </c:pt>
                <c:pt idx="21">
                  <c:v>1.0985000000000014</c:v>
                </c:pt>
                <c:pt idx="22">
                  <c:v>0.90500000000000114</c:v>
                </c:pt>
                <c:pt idx="23">
                  <c:v>0.66299999999999959</c:v>
                </c:pt>
                <c:pt idx="24">
                  <c:v>0.73600000000000132</c:v>
                </c:pt>
                <c:pt idx="25">
                  <c:v>0.76800000000000068</c:v>
                </c:pt>
                <c:pt idx="26">
                  <c:v>0.74975000000000025</c:v>
                </c:pt>
                <c:pt idx="27">
                  <c:v>0.73100000000000021</c:v>
                </c:pt>
                <c:pt idx="28">
                  <c:v>0.67300000000000182</c:v>
                </c:pt>
                <c:pt idx="29">
                  <c:v>0.58999999999999775</c:v>
                </c:pt>
                <c:pt idx="30">
                  <c:v>0.5194999999999993</c:v>
                </c:pt>
                <c:pt idx="31">
                  <c:v>0.3402499999999975</c:v>
                </c:pt>
                <c:pt idx="32">
                  <c:v>0.74550000000000405</c:v>
                </c:pt>
                <c:pt idx="33">
                  <c:v>0.91925000000000523</c:v>
                </c:pt>
                <c:pt idx="34">
                  <c:v>0.77425000000000066</c:v>
                </c:pt>
                <c:pt idx="35">
                  <c:v>0.63474999999999682</c:v>
                </c:pt>
                <c:pt idx="36">
                  <c:v>0.47149999999999748</c:v>
                </c:pt>
                <c:pt idx="37">
                  <c:v>0.31399999999999861</c:v>
                </c:pt>
                <c:pt idx="38">
                  <c:v>0.1704999999999984</c:v>
                </c:pt>
                <c:pt idx="39">
                  <c:v>0.81825000000000048</c:v>
                </c:pt>
                <c:pt idx="40">
                  <c:v>1.2572499999999991</c:v>
                </c:pt>
                <c:pt idx="41">
                  <c:v>1.4857499999999959</c:v>
                </c:pt>
                <c:pt idx="42">
                  <c:v>1.3207499999999981</c:v>
                </c:pt>
                <c:pt idx="43">
                  <c:v>1.0562499999999999</c:v>
                </c:pt>
                <c:pt idx="44">
                  <c:v>0.62624999999999886</c:v>
                </c:pt>
                <c:pt idx="45">
                  <c:v>0.3</c:v>
                </c:pt>
                <c:pt idx="46">
                  <c:v>0.62949999999999595</c:v>
                </c:pt>
                <c:pt idx="47">
                  <c:v>1.2247500000000002</c:v>
                </c:pt>
                <c:pt idx="48">
                  <c:v>1.5172499999999958</c:v>
                </c:pt>
                <c:pt idx="49">
                  <c:v>0.89399999999999979</c:v>
                </c:pt>
                <c:pt idx="50">
                  <c:v>1.1252499999999999</c:v>
                </c:pt>
                <c:pt idx="51">
                  <c:v>1.0707499999999981</c:v>
                </c:pt>
                <c:pt idx="52">
                  <c:v>1.0300000000000011</c:v>
                </c:pt>
                <c:pt idx="53">
                  <c:v>1.2397500000000037</c:v>
                </c:pt>
                <c:pt idx="54">
                  <c:v>0.93725000000000025</c:v>
                </c:pt>
                <c:pt idx="55">
                  <c:v>0.79524999999999868</c:v>
                </c:pt>
                <c:pt idx="56">
                  <c:v>0.63075000000000048</c:v>
                </c:pt>
                <c:pt idx="57">
                  <c:v>0.57149999999999745</c:v>
                </c:pt>
                <c:pt idx="58">
                  <c:v>0.37150000000000316</c:v>
                </c:pt>
                <c:pt idx="59">
                  <c:v>0.27074999999999816</c:v>
                </c:pt>
                <c:pt idx="60">
                  <c:v>2.8249999999997E-2</c:v>
                </c:pt>
                <c:pt idx="61">
                  <c:v>0.95174999999999843</c:v>
                </c:pt>
                <c:pt idx="62">
                  <c:v>1.277249999999998</c:v>
                </c:pt>
                <c:pt idx="63">
                  <c:v>1.3242500000000006</c:v>
                </c:pt>
                <c:pt idx="64">
                  <c:v>1.3507499999999992</c:v>
                </c:pt>
                <c:pt idx="65">
                  <c:v>1.2632499999999993</c:v>
                </c:pt>
                <c:pt idx="66">
                  <c:v>1.1227500000000021</c:v>
                </c:pt>
                <c:pt idx="67">
                  <c:v>0.94449999999999934</c:v>
                </c:pt>
                <c:pt idx="68">
                  <c:v>0.64799999999999613</c:v>
                </c:pt>
                <c:pt idx="69">
                  <c:v>0.5035000000000025</c:v>
                </c:pt>
                <c:pt idx="70">
                  <c:v>0.43824999999999931</c:v>
                </c:pt>
                <c:pt idx="71">
                  <c:v>0.4774999999999977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B4D7-472D-968A-574FCE7E5E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33274351"/>
        <c:axId val="1933281839"/>
      </c:scatterChart>
      <c:valAx>
        <c:axId val="1933274351"/>
        <c:scaling>
          <c:logBase val="10"/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Bed Thickness (m)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33281839"/>
        <c:crosses val="autoZero"/>
        <c:crossBetween val="midCat"/>
      </c:valAx>
      <c:valAx>
        <c:axId val="1933281839"/>
        <c:scaling>
          <c:orientation val="minMax"/>
          <c:max val="1.6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Slope</a:t>
                </a:r>
                <a:r>
                  <a:rPr lang="en-US" baseline="0"/>
                  <a:t> (.)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33274351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20m Curvature</a:t>
            </a:r>
            <a:r>
              <a:rPr lang="en-US" baseline="0"/>
              <a:t> distance from channel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4.745466593903485E-2"/>
          <c:y val="5.6027190332326282E-2"/>
          <c:w val="0.79637194979340453"/>
          <c:h val="0.90438815805124062"/>
        </c:manualLayout>
      </c:layout>
      <c:scatterChart>
        <c:scatterStyle val="lineMarker"/>
        <c:varyColors val="0"/>
        <c:ser>
          <c:idx val="0"/>
          <c:order val="0"/>
          <c:tx>
            <c:v>3.1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0.62934788633697525"/>
                  <c:y val="-2.8340306081002093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hillslope_morph!$D$3:$D$7</c:f>
              <c:numCache>
                <c:formatCode>General</c:formatCode>
                <c:ptCount val="5"/>
                <c:pt idx="0">
                  <c:v>20.12</c:v>
                </c:pt>
                <c:pt idx="1">
                  <c:v>40.159999999999997</c:v>
                </c:pt>
                <c:pt idx="2">
                  <c:v>60.26</c:v>
                </c:pt>
                <c:pt idx="3">
                  <c:v>80.28</c:v>
                </c:pt>
                <c:pt idx="4">
                  <c:v>100.4</c:v>
                </c:pt>
              </c:numCache>
            </c:numRef>
          </c:xVal>
          <c:yVal>
            <c:numRef>
              <c:f>hillslope_morph!$M$3:$M$7</c:f>
              <c:numCache>
                <c:formatCode>General</c:formatCode>
                <c:ptCount val="5"/>
                <c:pt idx="0">
                  <c:v>1.0547499999999999</c:v>
                </c:pt>
                <c:pt idx="1">
                  <c:v>-1.6250000000000143E-2</c:v>
                </c:pt>
                <c:pt idx="2">
                  <c:v>5.700000000000003E-2</c:v>
                </c:pt>
                <c:pt idx="3">
                  <c:v>-0.62024999999999997</c:v>
                </c:pt>
                <c:pt idx="4">
                  <c:v>-0.99849999999999994</c:v>
                </c:pt>
              </c:numCache>
              <c:extLst xmlns:c15="http://schemas.microsoft.com/office/drawing/2012/chart"/>
            </c:numRef>
          </c:y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1-9BB0-43EE-8812-85D578A1A7BC}"/>
            </c:ext>
          </c:extLst>
        </c:ser>
        <c:ser>
          <c:idx val="1"/>
          <c:order val="1"/>
          <c:tx>
            <c:v>3.2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0.31350129851882008"/>
                  <c:y val="5.1180582835499491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hillslope_morph!$D$8:$D$19</c:f>
              <c:numCache>
                <c:formatCode>General</c:formatCode>
                <c:ptCount val="12"/>
                <c:pt idx="0">
                  <c:v>19.670000000000002</c:v>
                </c:pt>
                <c:pt idx="1">
                  <c:v>39.71</c:v>
                </c:pt>
                <c:pt idx="2">
                  <c:v>59.81</c:v>
                </c:pt>
                <c:pt idx="3">
                  <c:v>80</c:v>
                </c:pt>
                <c:pt idx="4">
                  <c:v>99.9</c:v>
                </c:pt>
                <c:pt idx="5">
                  <c:v>119.7</c:v>
                </c:pt>
                <c:pt idx="6">
                  <c:v>139.66</c:v>
                </c:pt>
                <c:pt idx="7">
                  <c:v>159.83000000000001</c:v>
                </c:pt>
                <c:pt idx="8">
                  <c:v>180.39</c:v>
                </c:pt>
                <c:pt idx="9">
                  <c:v>200.35</c:v>
                </c:pt>
                <c:pt idx="10">
                  <c:v>220.55</c:v>
                </c:pt>
                <c:pt idx="11">
                  <c:v>240.69</c:v>
                </c:pt>
              </c:numCache>
            </c:numRef>
          </c:xVal>
          <c:yVal>
            <c:numRef>
              <c:f>hillslope_morph!$M$8:$M$19</c:f>
              <c:numCache>
                <c:formatCode>General</c:formatCode>
                <c:ptCount val="12"/>
                <c:pt idx="0">
                  <c:v>-0.17925000000000005</c:v>
                </c:pt>
                <c:pt idx="1">
                  <c:v>0.44174999999999998</c:v>
                </c:pt>
                <c:pt idx="2">
                  <c:v>-0.87650000000000006</c:v>
                </c:pt>
                <c:pt idx="3">
                  <c:v>-0.81074999999999997</c:v>
                </c:pt>
                <c:pt idx="4">
                  <c:v>0.88424999999999998</c:v>
                </c:pt>
                <c:pt idx="5">
                  <c:v>-4.5000000000000019E-2</c:v>
                </c:pt>
                <c:pt idx="6">
                  <c:v>-1.7504999999999999</c:v>
                </c:pt>
                <c:pt idx="7">
                  <c:v>1.9712500000000002</c:v>
                </c:pt>
                <c:pt idx="8">
                  <c:v>1.5847500000000001</c:v>
                </c:pt>
                <c:pt idx="9">
                  <c:v>-0.37200000000000022</c:v>
                </c:pt>
                <c:pt idx="10">
                  <c:v>-0.80249999999999999</c:v>
                </c:pt>
                <c:pt idx="11">
                  <c:v>-1.1632499999999999</c:v>
                </c:pt>
              </c:numCache>
              <c:extLst xmlns:c15="http://schemas.microsoft.com/office/drawing/2012/chart"/>
            </c:numRef>
          </c:y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3-9BB0-43EE-8812-85D578A1A7BC}"/>
            </c:ext>
          </c:extLst>
        </c:ser>
        <c:ser>
          <c:idx val="2"/>
          <c:order val="2"/>
          <c:tx>
            <c:v>3.3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0.16626125827864563"/>
                  <c:y val="-1.8869389522154615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hillslope_morph!$D$20:$D$34</c:f>
              <c:numCache>
                <c:formatCode>General</c:formatCode>
                <c:ptCount val="15"/>
                <c:pt idx="0">
                  <c:v>19.440000000000001</c:v>
                </c:pt>
                <c:pt idx="1">
                  <c:v>39.479999999999997</c:v>
                </c:pt>
                <c:pt idx="2">
                  <c:v>59.49</c:v>
                </c:pt>
                <c:pt idx="3">
                  <c:v>79.489999999999995</c:v>
                </c:pt>
                <c:pt idx="4">
                  <c:v>99.49</c:v>
                </c:pt>
                <c:pt idx="5">
                  <c:v>119.49</c:v>
                </c:pt>
                <c:pt idx="6">
                  <c:v>139.49</c:v>
                </c:pt>
                <c:pt idx="7">
                  <c:v>159.49</c:v>
                </c:pt>
                <c:pt idx="8">
                  <c:v>179.51</c:v>
                </c:pt>
                <c:pt idx="9">
                  <c:v>199.49</c:v>
                </c:pt>
                <c:pt idx="10">
                  <c:v>219.51</c:v>
                </c:pt>
                <c:pt idx="11">
                  <c:v>239.5</c:v>
                </c:pt>
                <c:pt idx="12">
                  <c:v>259.51</c:v>
                </c:pt>
                <c:pt idx="13">
                  <c:v>279.61</c:v>
                </c:pt>
                <c:pt idx="14">
                  <c:v>299.70999999999998</c:v>
                </c:pt>
              </c:numCache>
            </c:numRef>
          </c:xVal>
          <c:yVal>
            <c:numRef>
              <c:f>hillslope_morph!$M$20:$M$34</c:f>
              <c:numCache>
                <c:formatCode>General</c:formatCode>
                <c:ptCount val="15"/>
                <c:pt idx="0">
                  <c:v>1.19</c:v>
                </c:pt>
                <c:pt idx="1">
                  <c:v>-1.0784999999999998</c:v>
                </c:pt>
                <c:pt idx="2">
                  <c:v>0.76249999999999996</c:v>
                </c:pt>
                <c:pt idx="3">
                  <c:v>0.63375000000000004</c:v>
                </c:pt>
                <c:pt idx="4">
                  <c:v>-0.74099999999999999</c:v>
                </c:pt>
                <c:pt idx="5">
                  <c:v>-0.51525000000000021</c:v>
                </c:pt>
                <c:pt idx="6">
                  <c:v>2.0032500000000004</c:v>
                </c:pt>
                <c:pt idx="7">
                  <c:v>-0.33449999999999991</c:v>
                </c:pt>
                <c:pt idx="8">
                  <c:v>-2.55375</c:v>
                </c:pt>
                <c:pt idx="9">
                  <c:v>-0.84375</c:v>
                </c:pt>
                <c:pt idx="10">
                  <c:v>-0.41274999999999995</c:v>
                </c:pt>
                <c:pt idx="11">
                  <c:v>0.30824999999999997</c:v>
                </c:pt>
                <c:pt idx="12">
                  <c:v>0.5874999999999998</c:v>
                </c:pt>
                <c:pt idx="13">
                  <c:v>1.8374999999999999</c:v>
                </c:pt>
                <c:pt idx="14">
                  <c:v>-1.0067499999999998</c:v>
                </c:pt>
              </c:numCache>
              <c:extLst xmlns:c15="http://schemas.microsoft.com/office/drawing/2012/chart"/>
            </c:numRef>
          </c:y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5-9BB0-43EE-8812-85D578A1A7BC}"/>
            </c:ext>
          </c:extLst>
        </c:ser>
        <c:ser>
          <c:idx val="3"/>
          <c:order val="3"/>
          <c:tx>
            <c:v>3.4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4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0.5259249641484256"/>
                  <c:y val="-9.3086552883577076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hillslope_morph!$D$35:$D$41</c:f>
              <c:numCache>
                <c:formatCode>General</c:formatCode>
                <c:ptCount val="7"/>
                <c:pt idx="0">
                  <c:v>19.989999999999998</c:v>
                </c:pt>
                <c:pt idx="1">
                  <c:v>39.97</c:v>
                </c:pt>
                <c:pt idx="2">
                  <c:v>59.98</c:v>
                </c:pt>
                <c:pt idx="3">
                  <c:v>80</c:v>
                </c:pt>
                <c:pt idx="4">
                  <c:v>100</c:v>
                </c:pt>
                <c:pt idx="5">
                  <c:v>120</c:v>
                </c:pt>
                <c:pt idx="6">
                  <c:v>140</c:v>
                </c:pt>
              </c:numCache>
            </c:numRef>
          </c:xVal>
          <c:yVal>
            <c:numRef>
              <c:f>hillslope_morph!$M$35:$M$41</c:f>
              <c:numCache>
                <c:formatCode>General</c:formatCode>
                <c:ptCount val="7"/>
                <c:pt idx="0">
                  <c:v>0.24474999999999997</c:v>
                </c:pt>
                <c:pt idx="1">
                  <c:v>-0.76824999999999999</c:v>
                </c:pt>
                <c:pt idx="2">
                  <c:v>-0.66099999999999992</c:v>
                </c:pt>
                <c:pt idx="3">
                  <c:v>1.3465</c:v>
                </c:pt>
                <c:pt idx="4">
                  <c:v>0.11974999999999998</c:v>
                </c:pt>
                <c:pt idx="5">
                  <c:v>-1.3697499999999998</c:v>
                </c:pt>
                <c:pt idx="6">
                  <c:v>0.22999999999999998</c:v>
                </c:pt>
              </c:numCache>
              <c:extLst xmlns:c15="http://schemas.microsoft.com/office/drawing/2012/chart"/>
            </c:numRef>
          </c:y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7-9BB0-43EE-8812-85D578A1A7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02865199"/>
        <c:axId val="1977730287"/>
        <c:extLst>
          <c:ext xmlns:c15="http://schemas.microsoft.com/office/drawing/2012/chart" uri="{02D57815-91ED-43cb-92C2-25804820EDAC}">
            <c15:filteredScatterSeries>
              <c15:ser>
                <c:idx val="4"/>
                <c:order val="4"/>
                <c:tx>
                  <c:v>1.1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5"/>
                    </a:solidFill>
                    <a:ln w="9525">
                      <a:solidFill>
                        <a:schemeClr val="accent5"/>
                      </a:solidFill>
                    </a:ln>
                    <a:effectLst/>
                  </c:spPr>
                </c:marker>
                <c:trendline>
                  <c:spPr>
                    <a:ln w="19050" cap="rnd">
                      <a:solidFill>
                        <a:schemeClr val="accent5"/>
                      </a:solidFill>
                      <a:prstDash val="sysDot"/>
                    </a:ln>
                    <a:effectLst/>
                  </c:spPr>
                  <c:trendlineType val="linear"/>
                  <c:dispRSqr val="1"/>
                  <c:dispEq val="1"/>
                  <c:trendlineLbl>
                    <c:layout>
                      <c:manualLayout>
                        <c:x val="0.61607291901273153"/>
                        <c:y val="6.6451107287634092E-2"/>
                      </c:manualLayout>
                    </c:layout>
                    <c:numFmt formatCode="General" sourceLinked="0"/>
                    <c:spPr>
                      <a:noFill/>
                      <a:ln>
                        <a:noFill/>
                      </a:ln>
                      <a:effectLst/>
                    </c:spPr>
                    <c:txPr>
                      <a:bodyPr rot="0" spcFirstLastPara="1" vertOverflow="ellipsis" vert="horz" wrap="square" anchor="ctr" anchorCtr="1"/>
                      <a:lstStyle/>
                      <a:p>
                        <a:pPr>
                          <a:defRPr sz="900" b="0" i="0" u="none" strike="noStrike" kern="1200" baseline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endParaRPr lang="en-US"/>
                      </a:p>
                    </c:txPr>
                  </c:trendlineLbl>
                </c:trendline>
                <c:xVal>
                  <c:numRef>
                    <c:extLst>
                      <c:ext uri="{02D57815-91ED-43cb-92C2-25804820EDAC}">
                        <c15:formulaRef>
                          <c15:sqref>hillslope_morph!$E$42:$E$48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122.06</c:v>
                      </c:pt>
                      <c:pt idx="1">
                        <c:v>102.06</c:v>
                      </c:pt>
                      <c:pt idx="2">
                        <c:v>82.07</c:v>
                      </c:pt>
                      <c:pt idx="3">
                        <c:v>62.16</c:v>
                      </c:pt>
                      <c:pt idx="4">
                        <c:v>42.15</c:v>
                      </c:pt>
                      <c:pt idx="5">
                        <c:v>22.15</c:v>
                      </c:pt>
                      <c:pt idx="6">
                        <c:v>2.15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hillslope_morph!$M$42:$M$48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0.67575000000000007</c:v>
                      </c:pt>
                      <c:pt idx="1">
                        <c:v>0.28149999999999997</c:v>
                      </c:pt>
                      <c:pt idx="2">
                        <c:v>0.27349999999999997</c:v>
                      </c:pt>
                      <c:pt idx="3">
                        <c:v>0.97150000000000003</c:v>
                      </c:pt>
                      <c:pt idx="4">
                        <c:v>-1.2422499999999999</c:v>
                      </c:pt>
                      <c:pt idx="5">
                        <c:v>-1.0699999999999998</c:v>
                      </c:pt>
                      <c:pt idx="6">
                        <c:v>-9.9750000000000047E-2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09-9BB0-43EE-8812-85D578A1A7BC}"/>
                  </c:ext>
                </c:extLst>
              </c15:ser>
            </c15:filteredScatterSeries>
            <c15:filteredScatterSeries>
              <c15:ser>
                <c:idx val="5"/>
                <c:order val="5"/>
                <c:tx>
                  <c:v>1.2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6"/>
                    </a:solidFill>
                    <a:ln w="9525">
                      <a:solidFill>
                        <a:schemeClr val="accent6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hillslope_morph!$D$49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20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hillslope_morph!$L$49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-1.3054999999999999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A-9BB0-43EE-8812-85D578A1A7BC}"/>
                  </c:ext>
                </c:extLst>
              </c15:ser>
            </c15:filteredScatterSeries>
            <c15:filteredScatterSeries>
              <c15:ser>
                <c:idx val="6"/>
                <c:order val="6"/>
                <c:tx>
                  <c:v>1.3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>
                        <a:lumMod val="60000"/>
                      </a:schemeClr>
                    </a:solidFill>
                    <a:ln w="9525">
                      <a:solidFill>
                        <a:schemeClr val="accent1">
                          <a:lumMod val="60000"/>
                        </a:schemeClr>
                      </a:solidFill>
                    </a:ln>
                    <a:effectLst/>
                  </c:spPr>
                </c:marker>
                <c:trendline>
                  <c:spPr>
                    <a:ln w="19050" cap="rnd">
                      <a:solidFill>
                        <a:schemeClr val="accent1">
                          <a:lumMod val="60000"/>
                        </a:schemeClr>
                      </a:solidFill>
                      <a:prstDash val="sysDot"/>
                    </a:ln>
                    <a:effectLst/>
                  </c:spPr>
                  <c:trendlineType val="linear"/>
                  <c:dispRSqr val="1"/>
                  <c:dispEq val="1"/>
                  <c:trendlineLbl>
                    <c:layout>
                      <c:manualLayout>
                        <c:x val="0.26062866151746805"/>
                        <c:y val="5.2571315449888557E-2"/>
                      </c:manualLayout>
                    </c:layout>
                    <c:numFmt formatCode="General" sourceLinked="0"/>
                    <c:spPr>
                      <a:noFill/>
                      <a:ln>
                        <a:noFill/>
                      </a:ln>
                      <a:effectLst/>
                    </c:spPr>
                    <c:txPr>
                      <a:bodyPr rot="0" spcFirstLastPara="1" vertOverflow="ellipsis" vert="horz" wrap="square" anchor="ctr" anchorCtr="1"/>
                      <a:lstStyle/>
                      <a:p>
                        <a:pPr>
                          <a:defRPr sz="900" b="0" i="0" u="none" strike="noStrike" kern="1200" baseline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endParaRPr lang="en-US"/>
                      </a:p>
                    </c:txPr>
                  </c:trendlineLbl>
                </c:trendline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hillslope_morph!$E$50:$E$63</c15:sqref>
                        </c15:formulaRef>
                      </c:ext>
                    </c:extLst>
                    <c:numCache>
                      <c:formatCode>General</c:formatCode>
                      <c:ptCount val="14"/>
                      <c:pt idx="0">
                        <c:v>302.62</c:v>
                      </c:pt>
                      <c:pt idx="1">
                        <c:v>282.62</c:v>
                      </c:pt>
                      <c:pt idx="2">
                        <c:v>262.62</c:v>
                      </c:pt>
                      <c:pt idx="3">
                        <c:v>242.62</c:v>
                      </c:pt>
                      <c:pt idx="4">
                        <c:v>222.62</c:v>
                      </c:pt>
                      <c:pt idx="5">
                        <c:v>202.62</c:v>
                      </c:pt>
                      <c:pt idx="6">
                        <c:v>182.62</c:v>
                      </c:pt>
                      <c:pt idx="7">
                        <c:v>162.62</c:v>
                      </c:pt>
                      <c:pt idx="8">
                        <c:v>142.61000000000001</c:v>
                      </c:pt>
                      <c:pt idx="9">
                        <c:v>122.61</c:v>
                      </c:pt>
                      <c:pt idx="10">
                        <c:v>102.62</c:v>
                      </c:pt>
                      <c:pt idx="11">
                        <c:v>82.62</c:v>
                      </c:pt>
                      <c:pt idx="12">
                        <c:v>63.13</c:v>
                      </c:pt>
                      <c:pt idx="13">
                        <c:v>42.73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hillslope_morph!$M$50:$M$63</c15:sqref>
                        </c15:formulaRef>
                      </c:ext>
                    </c:extLst>
                    <c:numCache>
                      <c:formatCode>General</c:formatCode>
                      <c:ptCount val="14"/>
                      <c:pt idx="0">
                        <c:v>1.70825</c:v>
                      </c:pt>
                      <c:pt idx="1">
                        <c:v>-2.2750000000000093E-2</c:v>
                      </c:pt>
                      <c:pt idx="2">
                        <c:v>-1.1877499999999999</c:v>
                      </c:pt>
                      <c:pt idx="3">
                        <c:v>-0.56325000000000003</c:v>
                      </c:pt>
                      <c:pt idx="4">
                        <c:v>0.86274999999999991</c:v>
                      </c:pt>
                      <c:pt idx="5">
                        <c:v>0.71074999999999999</c:v>
                      </c:pt>
                      <c:pt idx="6">
                        <c:v>-0.71699999999999997</c:v>
                      </c:pt>
                      <c:pt idx="7">
                        <c:v>-1.073</c:v>
                      </c:pt>
                      <c:pt idx="8">
                        <c:v>-8.9999999999999941E-2</c:v>
                      </c:pt>
                      <c:pt idx="9">
                        <c:v>0.5222500000000001</c:v>
                      </c:pt>
                      <c:pt idx="10">
                        <c:v>0.255</c:v>
                      </c:pt>
                      <c:pt idx="11">
                        <c:v>-0.4835000000000001</c:v>
                      </c:pt>
                      <c:pt idx="12">
                        <c:v>-0.65949999999999998</c:v>
                      </c:pt>
                      <c:pt idx="13">
                        <c:v>-0.29574999999999996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C-9BB0-43EE-8812-85D578A1A7BC}"/>
                  </c:ext>
                </c:extLst>
              </c15:ser>
            </c15:filteredScatterSeries>
            <c15:filteredScatterSeries>
              <c15:ser>
                <c:idx val="7"/>
                <c:order val="7"/>
                <c:tx>
                  <c:v>1.4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>
                        <a:lumMod val="60000"/>
                      </a:schemeClr>
                    </a:solidFill>
                    <a:ln w="9525">
                      <a:solidFill>
                        <a:schemeClr val="accent2">
                          <a:lumMod val="60000"/>
                        </a:schemeClr>
                      </a:solidFill>
                    </a:ln>
                    <a:effectLst/>
                  </c:spPr>
                </c:marker>
                <c:trendline>
                  <c:spPr>
                    <a:ln w="19050" cap="rnd">
                      <a:solidFill>
                        <a:schemeClr val="accent2">
                          <a:lumMod val="60000"/>
                        </a:schemeClr>
                      </a:solidFill>
                      <a:prstDash val="sysDot"/>
                    </a:ln>
                    <a:effectLst/>
                  </c:spPr>
                  <c:trendlineType val="linear"/>
                  <c:dispRSqr val="1"/>
                  <c:dispEq val="1"/>
                  <c:trendlineLbl>
                    <c:layout>
                      <c:manualLayout>
                        <c:x val="0.16281649686676117"/>
                        <c:y val="-1.1236215930864584E-3"/>
                      </c:manualLayout>
                    </c:layout>
                    <c:numFmt formatCode="General" sourceLinked="0"/>
                    <c:spPr>
                      <a:noFill/>
                      <a:ln>
                        <a:noFill/>
                      </a:ln>
                      <a:effectLst/>
                    </c:spPr>
                    <c:txPr>
                      <a:bodyPr rot="0" spcFirstLastPara="1" vertOverflow="ellipsis" vert="horz" wrap="square" anchor="ctr" anchorCtr="1"/>
                      <a:lstStyle/>
                      <a:p>
                        <a:pPr>
                          <a:defRPr sz="900" b="0" i="0" u="none" strike="noStrike" kern="1200" baseline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endParaRPr lang="en-US"/>
                      </a:p>
                    </c:txPr>
                  </c:trendlineLbl>
                </c:trendline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hillslope_morph!$E$64:$E$74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340.58</c:v>
                      </c:pt>
                      <c:pt idx="1">
                        <c:v>320.57</c:v>
                      </c:pt>
                      <c:pt idx="2">
                        <c:v>300.57</c:v>
                      </c:pt>
                      <c:pt idx="3">
                        <c:v>280.56</c:v>
                      </c:pt>
                      <c:pt idx="4">
                        <c:v>260.56</c:v>
                      </c:pt>
                      <c:pt idx="5">
                        <c:v>240.56</c:v>
                      </c:pt>
                      <c:pt idx="6">
                        <c:v>220.53</c:v>
                      </c:pt>
                      <c:pt idx="7">
                        <c:v>200.5</c:v>
                      </c:pt>
                      <c:pt idx="8">
                        <c:v>180.48</c:v>
                      </c:pt>
                      <c:pt idx="9">
                        <c:v>160.5</c:v>
                      </c:pt>
                      <c:pt idx="10">
                        <c:v>140.5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hillslope_morph!$M$64:$M$74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-1.5100000000000002</c:v>
                      </c:pt>
                      <c:pt idx="1">
                        <c:v>-0.70000000000000007</c:v>
                      </c:pt>
                      <c:pt idx="2">
                        <c:v>0.14699999999999996</c:v>
                      </c:pt>
                      <c:pt idx="3">
                        <c:v>-0.14149999999999999</c:v>
                      </c:pt>
                      <c:pt idx="4">
                        <c:v>0.69625000000000004</c:v>
                      </c:pt>
                      <c:pt idx="5">
                        <c:v>0.39374999999999999</c:v>
                      </c:pt>
                      <c:pt idx="6">
                        <c:v>0.17025000000000007</c:v>
                      </c:pt>
                      <c:pt idx="7">
                        <c:v>-0.39349999999999996</c:v>
                      </c:pt>
                      <c:pt idx="8">
                        <c:v>-1.0252500000000002</c:v>
                      </c:pt>
                      <c:pt idx="9">
                        <c:v>0.18225</c:v>
                      </c:pt>
                      <c:pt idx="10">
                        <c:v>9.7750000000000004E-2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E-9BB0-43EE-8812-85D578A1A7BC}"/>
                  </c:ext>
                </c:extLst>
              </c15:ser>
            </c15:filteredScatterSeries>
          </c:ext>
        </c:extLst>
      </c:scatterChart>
      <c:valAx>
        <c:axId val="160286519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Distance (m)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7730287"/>
        <c:crosses val="autoZero"/>
        <c:crossBetween val="midCat"/>
      </c:valAx>
      <c:valAx>
        <c:axId val="19777302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Curveature</a:t>
                </a:r>
                <a:r>
                  <a:rPr lang="en-US" baseline="0"/>
                  <a:t> (.)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2865199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9380450275963907"/>
          <c:y val="0.13963112959502916"/>
          <c:w val="0.10619551940223368"/>
          <c:h val="0.5334776913150588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20m Curvature</a:t>
            </a:r>
            <a:r>
              <a:rPr lang="en-US" baseline="0"/>
              <a:t> distance from channel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4.745466593903485E-2"/>
          <c:y val="5.6027190332326282E-2"/>
          <c:w val="0.79637194979340453"/>
          <c:h val="0.90438815805124062"/>
        </c:manualLayout>
      </c:layout>
      <c:scatterChart>
        <c:scatterStyle val="lineMarker"/>
        <c:varyColors val="0"/>
        <c:ser>
          <c:idx val="4"/>
          <c:order val="4"/>
          <c:tx>
            <c:v>1.1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5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0.5095910433070866"/>
                  <c:y val="-0.1981343896430124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hillslope_morph!$D$42:$D$48</c:f>
              <c:numCache>
                <c:formatCode>General</c:formatCode>
                <c:ptCount val="7"/>
                <c:pt idx="0">
                  <c:v>20</c:v>
                </c:pt>
                <c:pt idx="1">
                  <c:v>40</c:v>
                </c:pt>
                <c:pt idx="2">
                  <c:v>59.99</c:v>
                </c:pt>
                <c:pt idx="3">
                  <c:v>80</c:v>
                </c:pt>
                <c:pt idx="4">
                  <c:v>100.01</c:v>
                </c:pt>
                <c:pt idx="5">
                  <c:v>120.01</c:v>
                </c:pt>
                <c:pt idx="6">
                  <c:v>140.01</c:v>
                </c:pt>
              </c:numCache>
            </c:numRef>
          </c:xVal>
          <c:yVal>
            <c:numRef>
              <c:f>hillslope_morph!$M$42:$M$48</c:f>
              <c:numCache>
                <c:formatCode>General</c:formatCode>
                <c:ptCount val="7"/>
                <c:pt idx="0">
                  <c:v>0.67575000000000007</c:v>
                </c:pt>
                <c:pt idx="1">
                  <c:v>0.28149999999999997</c:v>
                </c:pt>
                <c:pt idx="2">
                  <c:v>0.27349999999999997</c:v>
                </c:pt>
                <c:pt idx="3">
                  <c:v>0.97150000000000003</c:v>
                </c:pt>
                <c:pt idx="4">
                  <c:v>-1.2422499999999999</c:v>
                </c:pt>
                <c:pt idx="5">
                  <c:v>-1.0699999999999998</c:v>
                </c:pt>
                <c:pt idx="6">
                  <c:v>-9.9750000000000047E-2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65A-44AE-99BA-6376A9805A22}"/>
            </c:ext>
          </c:extLst>
        </c:ser>
        <c:ser>
          <c:idx val="6"/>
          <c:order val="6"/>
          <c:tx>
            <c:v>1.3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>
                    <a:lumMod val="60000"/>
                  </a:schemeClr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0.13916395104077336"/>
                  <c:y val="-2.8579584651616433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hillslope_morph!$D$50:$D$63</c:f>
              <c:numCache>
                <c:formatCode>General</c:formatCode>
                <c:ptCount val="14"/>
                <c:pt idx="0">
                  <c:v>20.010000000000002</c:v>
                </c:pt>
                <c:pt idx="1">
                  <c:v>40.01</c:v>
                </c:pt>
                <c:pt idx="2">
                  <c:v>60.01</c:v>
                </c:pt>
                <c:pt idx="3">
                  <c:v>80.010000000000005</c:v>
                </c:pt>
                <c:pt idx="4">
                  <c:v>100.01</c:v>
                </c:pt>
                <c:pt idx="5">
                  <c:v>120.01</c:v>
                </c:pt>
                <c:pt idx="6">
                  <c:v>140.01</c:v>
                </c:pt>
                <c:pt idx="7">
                  <c:v>160.01</c:v>
                </c:pt>
                <c:pt idx="8">
                  <c:v>180.02</c:v>
                </c:pt>
                <c:pt idx="9">
                  <c:v>200.02</c:v>
                </c:pt>
                <c:pt idx="10">
                  <c:v>220.01</c:v>
                </c:pt>
                <c:pt idx="11">
                  <c:v>240.01</c:v>
                </c:pt>
                <c:pt idx="12">
                  <c:v>259.5</c:v>
                </c:pt>
                <c:pt idx="13">
                  <c:v>279.89999999999998</c:v>
                </c:pt>
              </c:numCache>
            </c:numRef>
          </c:xVal>
          <c:yVal>
            <c:numRef>
              <c:f>hillslope_morph!$M$50:$M$63</c:f>
              <c:numCache>
                <c:formatCode>General</c:formatCode>
                <c:ptCount val="14"/>
                <c:pt idx="0">
                  <c:v>1.70825</c:v>
                </c:pt>
                <c:pt idx="1">
                  <c:v>-2.2750000000000093E-2</c:v>
                </c:pt>
                <c:pt idx="2">
                  <c:v>-1.1877499999999999</c:v>
                </c:pt>
                <c:pt idx="3">
                  <c:v>-0.56325000000000003</c:v>
                </c:pt>
                <c:pt idx="4">
                  <c:v>0.86274999999999991</c:v>
                </c:pt>
                <c:pt idx="5">
                  <c:v>0.71074999999999999</c:v>
                </c:pt>
                <c:pt idx="6">
                  <c:v>-0.71699999999999997</c:v>
                </c:pt>
                <c:pt idx="7">
                  <c:v>-1.073</c:v>
                </c:pt>
                <c:pt idx="8">
                  <c:v>-8.9999999999999941E-2</c:v>
                </c:pt>
                <c:pt idx="9">
                  <c:v>0.5222500000000001</c:v>
                </c:pt>
                <c:pt idx="10">
                  <c:v>0.255</c:v>
                </c:pt>
                <c:pt idx="11">
                  <c:v>-0.4835000000000001</c:v>
                </c:pt>
                <c:pt idx="12">
                  <c:v>-0.65949999999999998</c:v>
                </c:pt>
                <c:pt idx="13">
                  <c:v>-0.29574999999999996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365A-44AE-99BA-6376A9805A22}"/>
            </c:ext>
          </c:extLst>
        </c:ser>
        <c:ser>
          <c:idx val="7"/>
          <c:order val="7"/>
          <c:tx>
            <c:v>1.4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>
                    <a:lumMod val="60000"/>
                  </a:schemeClr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0.29268937007874024"/>
                  <c:y val="0.17850780155548049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hillslope_morph!$D$64:$D$74</c:f>
              <c:numCache>
                <c:formatCode>General</c:formatCode>
                <c:ptCount val="11"/>
                <c:pt idx="0">
                  <c:v>20</c:v>
                </c:pt>
                <c:pt idx="1">
                  <c:v>40.01</c:v>
                </c:pt>
                <c:pt idx="2">
                  <c:v>60.01</c:v>
                </c:pt>
                <c:pt idx="3">
                  <c:v>80.02</c:v>
                </c:pt>
                <c:pt idx="4">
                  <c:v>100.02</c:v>
                </c:pt>
                <c:pt idx="5">
                  <c:v>120.02</c:v>
                </c:pt>
                <c:pt idx="6">
                  <c:v>140.05000000000001</c:v>
                </c:pt>
                <c:pt idx="7">
                  <c:v>160.08000000000001</c:v>
                </c:pt>
                <c:pt idx="8">
                  <c:v>180.1</c:v>
                </c:pt>
                <c:pt idx="9">
                  <c:v>200.08</c:v>
                </c:pt>
                <c:pt idx="10">
                  <c:v>220.08</c:v>
                </c:pt>
              </c:numCache>
            </c:numRef>
          </c:xVal>
          <c:yVal>
            <c:numRef>
              <c:f>hillslope_morph!$M$64:$M$74</c:f>
              <c:numCache>
                <c:formatCode>General</c:formatCode>
                <c:ptCount val="11"/>
                <c:pt idx="0">
                  <c:v>-1.5100000000000002</c:v>
                </c:pt>
                <c:pt idx="1">
                  <c:v>-0.70000000000000007</c:v>
                </c:pt>
                <c:pt idx="2">
                  <c:v>0.14699999999999996</c:v>
                </c:pt>
                <c:pt idx="3">
                  <c:v>-0.14149999999999999</c:v>
                </c:pt>
                <c:pt idx="4">
                  <c:v>0.69625000000000004</c:v>
                </c:pt>
                <c:pt idx="5">
                  <c:v>0.39374999999999999</c:v>
                </c:pt>
                <c:pt idx="6">
                  <c:v>0.17025000000000007</c:v>
                </c:pt>
                <c:pt idx="7">
                  <c:v>-0.39349999999999996</c:v>
                </c:pt>
                <c:pt idx="8">
                  <c:v>-1.0252500000000002</c:v>
                </c:pt>
                <c:pt idx="9">
                  <c:v>0.18225</c:v>
                </c:pt>
                <c:pt idx="10">
                  <c:v>9.7750000000000004E-2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365A-44AE-99BA-6376A9805A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02865199"/>
        <c:axId val="1977730287"/>
        <c:extLst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tx>
                  <c:v>3.1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trendline>
                  <c:spPr>
                    <a:ln w="19050" cap="rnd">
                      <a:solidFill>
                        <a:schemeClr val="accent1"/>
                      </a:solidFill>
                      <a:prstDash val="sysDot"/>
                    </a:ln>
                    <a:effectLst/>
                  </c:spPr>
                  <c:trendlineType val="log"/>
                  <c:dispRSqr val="1"/>
                  <c:dispEq val="1"/>
                  <c:trendlineLbl>
                    <c:layout>
                      <c:manualLayout>
                        <c:x val="0.6423310538687883"/>
                        <c:y val="-0.16305186544933417"/>
                      </c:manualLayout>
                    </c:layout>
                    <c:numFmt formatCode="General" sourceLinked="0"/>
                    <c:spPr>
                      <a:noFill/>
                      <a:ln>
                        <a:noFill/>
                      </a:ln>
                      <a:effectLst/>
                    </c:spPr>
                    <c:txPr>
                      <a:bodyPr rot="0" spcFirstLastPara="1" vertOverflow="ellipsis" vert="horz" wrap="square" anchor="ctr" anchorCtr="1"/>
                      <a:lstStyle/>
                      <a:p>
                        <a:pPr>
                          <a:defRPr sz="900" b="0" i="0" u="none" strike="noStrike" kern="1200" baseline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endParaRPr lang="en-US"/>
                      </a:p>
                    </c:txPr>
                  </c:trendlineLbl>
                </c:trendline>
                <c:xVal>
                  <c:numRef>
                    <c:extLst>
                      <c:ext uri="{02D57815-91ED-43cb-92C2-25804820EDAC}">
                        <c15:formulaRef>
                          <c15:sqref>hillslope_morph!$D$3:$D$7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20.12</c:v>
                      </c:pt>
                      <c:pt idx="1">
                        <c:v>40.159999999999997</c:v>
                      </c:pt>
                      <c:pt idx="2">
                        <c:v>60.26</c:v>
                      </c:pt>
                      <c:pt idx="3">
                        <c:v>80.28</c:v>
                      </c:pt>
                      <c:pt idx="4">
                        <c:v>100.4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hillslope_morph!$M$3:$M$7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1.0547499999999999</c:v>
                      </c:pt>
                      <c:pt idx="1">
                        <c:v>-1.6250000000000143E-2</c:v>
                      </c:pt>
                      <c:pt idx="2">
                        <c:v>5.700000000000003E-2</c:v>
                      </c:pt>
                      <c:pt idx="3">
                        <c:v>-0.62024999999999997</c:v>
                      </c:pt>
                      <c:pt idx="4">
                        <c:v>-0.99849999999999994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07-365A-44AE-99BA-6376A9805A22}"/>
                  </c:ext>
                </c:extLst>
              </c15:ser>
            </c15:filteredScatterSeries>
            <c15:filteredScatterSeries>
              <c15:ser>
                <c:idx val="1"/>
                <c:order val="1"/>
                <c:tx>
                  <c:v>3.2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/>
                    </a:solidFill>
                    <a:ln w="9525">
                      <a:solidFill>
                        <a:schemeClr val="accent2"/>
                      </a:solidFill>
                    </a:ln>
                    <a:effectLst/>
                  </c:spPr>
                </c:marker>
                <c:trendline>
                  <c:spPr>
                    <a:ln w="19050" cap="rnd">
                      <a:solidFill>
                        <a:schemeClr val="accent2"/>
                      </a:solidFill>
                      <a:prstDash val="sysDot"/>
                    </a:ln>
                    <a:effectLst/>
                  </c:spPr>
                  <c:trendlineType val="linear"/>
                  <c:dispRSqr val="1"/>
                  <c:dispEq val="1"/>
                  <c:trendlineLbl>
                    <c:layout>
                      <c:manualLayout>
                        <c:x val="0.3296144850705543"/>
                        <c:y val="9.5019744510788109E-2"/>
                      </c:manualLayout>
                    </c:layout>
                    <c:numFmt formatCode="General" sourceLinked="0"/>
                    <c:spPr>
                      <a:noFill/>
                      <a:ln>
                        <a:noFill/>
                      </a:ln>
                      <a:effectLst/>
                    </c:spPr>
                    <c:txPr>
                      <a:bodyPr rot="0" spcFirstLastPara="1" vertOverflow="ellipsis" vert="horz" wrap="square" anchor="ctr" anchorCtr="1"/>
                      <a:lstStyle/>
                      <a:p>
                        <a:pPr>
                          <a:defRPr sz="900" b="0" i="0" u="none" strike="noStrike" kern="1200" baseline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endParaRPr lang="en-US"/>
                      </a:p>
                    </c:txPr>
                  </c:trendlineLbl>
                </c:trendline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hillslope_morph!$D$8:$D$19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19.670000000000002</c:v>
                      </c:pt>
                      <c:pt idx="1">
                        <c:v>39.71</c:v>
                      </c:pt>
                      <c:pt idx="2">
                        <c:v>59.81</c:v>
                      </c:pt>
                      <c:pt idx="3">
                        <c:v>80</c:v>
                      </c:pt>
                      <c:pt idx="4">
                        <c:v>99.9</c:v>
                      </c:pt>
                      <c:pt idx="5">
                        <c:v>119.7</c:v>
                      </c:pt>
                      <c:pt idx="6">
                        <c:v>139.66</c:v>
                      </c:pt>
                      <c:pt idx="7">
                        <c:v>159.83000000000001</c:v>
                      </c:pt>
                      <c:pt idx="8">
                        <c:v>180.39</c:v>
                      </c:pt>
                      <c:pt idx="9">
                        <c:v>200.35</c:v>
                      </c:pt>
                      <c:pt idx="10">
                        <c:v>220.55</c:v>
                      </c:pt>
                      <c:pt idx="11">
                        <c:v>240.69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hillslope_morph!$M$8:$M$19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-0.17925000000000005</c:v>
                      </c:pt>
                      <c:pt idx="1">
                        <c:v>0.44174999999999998</c:v>
                      </c:pt>
                      <c:pt idx="2">
                        <c:v>-0.87650000000000006</c:v>
                      </c:pt>
                      <c:pt idx="3">
                        <c:v>-0.81074999999999997</c:v>
                      </c:pt>
                      <c:pt idx="4">
                        <c:v>0.88424999999999998</c:v>
                      </c:pt>
                      <c:pt idx="5">
                        <c:v>-4.5000000000000019E-2</c:v>
                      </c:pt>
                      <c:pt idx="6">
                        <c:v>-1.7504999999999999</c:v>
                      </c:pt>
                      <c:pt idx="7">
                        <c:v>1.9712500000000002</c:v>
                      </c:pt>
                      <c:pt idx="8">
                        <c:v>18.110999999999997</c:v>
                      </c:pt>
                      <c:pt idx="9">
                        <c:v>18.0505</c:v>
                      </c:pt>
                      <c:pt idx="10">
                        <c:v>-17.328749999999999</c:v>
                      </c:pt>
                      <c:pt idx="11">
                        <c:v>-19.585750000000001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365A-44AE-99BA-6376A9805A22}"/>
                  </c:ext>
                </c:extLst>
              </c15:ser>
            </c15:filteredScatterSeries>
            <c15:filteredScatterSeries>
              <c15:ser>
                <c:idx val="2"/>
                <c:order val="2"/>
                <c:tx>
                  <c:v>3.3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3"/>
                    </a:solidFill>
                    <a:ln w="9525">
                      <a:solidFill>
                        <a:schemeClr val="accent3"/>
                      </a:solidFill>
                    </a:ln>
                    <a:effectLst/>
                  </c:spPr>
                </c:marker>
                <c:trendline>
                  <c:spPr>
                    <a:ln w="19050" cap="rnd">
                      <a:solidFill>
                        <a:schemeClr val="accent3"/>
                      </a:solidFill>
                      <a:prstDash val="sysDot"/>
                    </a:ln>
                    <a:effectLst/>
                  </c:spPr>
                  <c:trendlineType val="linear"/>
                  <c:dispRSqr val="1"/>
                  <c:dispEq val="1"/>
                  <c:trendlineLbl>
                    <c:layout>
                      <c:manualLayout>
                        <c:x val="0.20167581740173918"/>
                        <c:y val="5.5725005233241552E-2"/>
                      </c:manualLayout>
                    </c:layout>
                    <c:numFmt formatCode="General" sourceLinked="0"/>
                    <c:spPr>
                      <a:noFill/>
                      <a:ln>
                        <a:noFill/>
                      </a:ln>
                      <a:effectLst/>
                    </c:spPr>
                    <c:txPr>
                      <a:bodyPr rot="0" spcFirstLastPara="1" vertOverflow="ellipsis" vert="horz" wrap="square" anchor="ctr" anchorCtr="1"/>
                      <a:lstStyle/>
                      <a:p>
                        <a:pPr>
                          <a:defRPr sz="900" b="0" i="0" u="none" strike="noStrike" kern="1200" baseline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endParaRPr lang="en-US"/>
                      </a:p>
                    </c:txPr>
                  </c:trendlineLbl>
                </c:trendline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hillslope_morph!$D$20:$D$34</c15:sqref>
                        </c15:formulaRef>
                      </c:ext>
                    </c:extLst>
                    <c:numCache>
                      <c:formatCode>General</c:formatCode>
                      <c:ptCount val="15"/>
                      <c:pt idx="0">
                        <c:v>19.440000000000001</c:v>
                      </c:pt>
                      <c:pt idx="1">
                        <c:v>39.479999999999997</c:v>
                      </c:pt>
                      <c:pt idx="2">
                        <c:v>59.49</c:v>
                      </c:pt>
                      <c:pt idx="3">
                        <c:v>79.489999999999995</c:v>
                      </c:pt>
                      <c:pt idx="4">
                        <c:v>99.49</c:v>
                      </c:pt>
                      <c:pt idx="5">
                        <c:v>119.49</c:v>
                      </c:pt>
                      <c:pt idx="6">
                        <c:v>139.49</c:v>
                      </c:pt>
                      <c:pt idx="7">
                        <c:v>159.49</c:v>
                      </c:pt>
                      <c:pt idx="8">
                        <c:v>179.51</c:v>
                      </c:pt>
                      <c:pt idx="9">
                        <c:v>199.49</c:v>
                      </c:pt>
                      <c:pt idx="10">
                        <c:v>219.51</c:v>
                      </c:pt>
                      <c:pt idx="11">
                        <c:v>239.5</c:v>
                      </c:pt>
                      <c:pt idx="12">
                        <c:v>259.51</c:v>
                      </c:pt>
                      <c:pt idx="13">
                        <c:v>279.61</c:v>
                      </c:pt>
                      <c:pt idx="14">
                        <c:v>299.70999999999998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hillslope_morph!$M$20:$M$34</c15:sqref>
                        </c15:formulaRef>
                      </c:ext>
                    </c:extLst>
                    <c:numCache>
                      <c:formatCode>General</c:formatCode>
                      <c:ptCount val="15"/>
                      <c:pt idx="0">
                        <c:v>1.19</c:v>
                      </c:pt>
                      <c:pt idx="1">
                        <c:v>-1.0784999999999998</c:v>
                      </c:pt>
                      <c:pt idx="2">
                        <c:v>0.76249999999999996</c:v>
                      </c:pt>
                      <c:pt idx="3">
                        <c:v>0.63375000000000004</c:v>
                      </c:pt>
                      <c:pt idx="4">
                        <c:v>-0.74099999999999999</c:v>
                      </c:pt>
                      <c:pt idx="5">
                        <c:v>-0.51525000000000021</c:v>
                      </c:pt>
                      <c:pt idx="6">
                        <c:v>2.0032500000000004</c:v>
                      </c:pt>
                      <c:pt idx="7">
                        <c:v>-0.33449999999999991</c:v>
                      </c:pt>
                      <c:pt idx="8">
                        <c:v>-2.55375</c:v>
                      </c:pt>
                      <c:pt idx="9">
                        <c:v>-0.84375</c:v>
                      </c:pt>
                      <c:pt idx="10">
                        <c:v>-0.41274999999999995</c:v>
                      </c:pt>
                      <c:pt idx="11">
                        <c:v>0.30824999999999997</c:v>
                      </c:pt>
                      <c:pt idx="12">
                        <c:v>0.5874999999999998</c:v>
                      </c:pt>
                      <c:pt idx="13">
                        <c:v>1.8374999999999999</c:v>
                      </c:pt>
                      <c:pt idx="14">
                        <c:v>-1.0067499999999998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B-365A-44AE-99BA-6376A9805A22}"/>
                  </c:ext>
                </c:extLst>
              </c15:ser>
            </c15:filteredScatterSeries>
            <c15:filteredScatterSeries>
              <c15:ser>
                <c:idx val="3"/>
                <c:order val="3"/>
                <c:tx>
                  <c:v>3.4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4"/>
                    </a:solidFill>
                    <a:ln w="9525">
                      <a:solidFill>
                        <a:schemeClr val="accent4"/>
                      </a:solidFill>
                    </a:ln>
                    <a:effectLst/>
                  </c:spPr>
                </c:marker>
                <c:trendline>
                  <c:spPr>
                    <a:ln w="19050" cap="rnd">
                      <a:solidFill>
                        <a:schemeClr val="accent4"/>
                      </a:solidFill>
                      <a:prstDash val="sysDot"/>
                    </a:ln>
                    <a:effectLst/>
                  </c:spPr>
                  <c:trendlineType val="log"/>
                  <c:dispRSqr val="1"/>
                  <c:dispEq val="1"/>
                  <c:trendlineLbl>
                    <c:layout>
                      <c:manualLayout>
                        <c:x val="0.56579718245031485"/>
                        <c:y val="0.13061124261307819"/>
                      </c:manualLayout>
                    </c:layout>
                    <c:numFmt formatCode="General" sourceLinked="0"/>
                    <c:spPr>
                      <a:noFill/>
                      <a:ln>
                        <a:noFill/>
                      </a:ln>
                      <a:effectLst/>
                    </c:spPr>
                    <c:txPr>
                      <a:bodyPr rot="0" spcFirstLastPara="1" vertOverflow="ellipsis" vert="horz" wrap="square" anchor="ctr" anchorCtr="1"/>
                      <a:lstStyle/>
                      <a:p>
                        <a:pPr>
                          <a:defRPr sz="900" b="0" i="0" u="none" strike="noStrike" kern="1200" baseline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endParaRPr lang="en-US"/>
                      </a:p>
                    </c:txPr>
                  </c:trendlineLbl>
                </c:trendline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hillslope_morph!$D$35:$D$41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19.989999999999998</c:v>
                      </c:pt>
                      <c:pt idx="1">
                        <c:v>39.97</c:v>
                      </c:pt>
                      <c:pt idx="2">
                        <c:v>59.98</c:v>
                      </c:pt>
                      <c:pt idx="3">
                        <c:v>80</c:v>
                      </c:pt>
                      <c:pt idx="4">
                        <c:v>100</c:v>
                      </c:pt>
                      <c:pt idx="5">
                        <c:v>120</c:v>
                      </c:pt>
                      <c:pt idx="6">
                        <c:v>140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hillslope_morph!$M$35:$M$41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0.24474999999999997</c:v>
                      </c:pt>
                      <c:pt idx="1">
                        <c:v>-0.76824999999999999</c:v>
                      </c:pt>
                      <c:pt idx="2">
                        <c:v>-0.66099999999999992</c:v>
                      </c:pt>
                      <c:pt idx="3">
                        <c:v>1.3465</c:v>
                      </c:pt>
                      <c:pt idx="4">
                        <c:v>0.11974999999999998</c:v>
                      </c:pt>
                      <c:pt idx="5">
                        <c:v>-1.3697499999999998</c:v>
                      </c:pt>
                      <c:pt idx="6">
                        <c:v>0.22999999999999998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D-365A-44AE-99BA-6376A9805A22}"/>
                  </c:ext>
                </c:extLst>
              </c15:ser>
            </c15:filteredScatterSeries>
            <c15:filteredScatterSeries>
              <c15:ser>
                <c:idx val="5"/>
                <c:order val="5"/>
                <c:tx>
                  <c:v>1.2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6"/>
                    </a:solidFill>
                    <a:ln w="9525">
                      <a:solidFill>
                        <a:schemeClr val="accent6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hillslope_morph!$D$49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20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hillslope_morph!$L$49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-1.3054999999999999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E-365A-44AE-99BA-6376A9805A22}"/>
                  </c:ext>
                </c:extLst>
              </c15:ser>
            </c15:filteredScatterSeries>
          </c:ext>
        </c:extLst>
      </c:scatterChart>
      <c:valAx>
        <c:axId val="160286519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Distance</a:t>
                </a:r>
                <a:r>
                  <a:rPr lang="en-US" baseline="0" dirty="0"/>
                  <a:t> from Channel </a:t>
                </a:r>
                <a:r>
                  <a:rPr lang="en-US" dirty="0"/>
                  <a:t>(m)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7730287"/>
        <c:crosses val="autoZero"/>
        <c:crossBetween val="midCat"/>
      </c:valAx>
      <c:valAx>
        <c:axId val="19777302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Curveature</a:t>
                </a:r>
                <a:r>
                  <a:rPr lang="en-US" baseline="0"/>
                  <a:t> (.)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2865199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92089592266313247"/>
          <c:y val="0.15272950020220283"/>
          <c:w val="7.8113978326966552E-2"/>
          <c:h val="0.554193448628589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20m Curvature</a:t>
            </a:r>
            <a:r>
              <a:rPr lang="en-US" baseline="0"/>
              <a:t> distance from ridgeline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4.745466593903485E-2"/>
          <c:y val="5.6027190332326282E-2"/>
          <c:w val="0.79637194979340453"/>
          <c:h val="0.90438815805124062"/>
        </c:manualLayout>
      </c:layout>
      <c:scatterChart>
        <c:scatterStyle val="lineMarker"/>
        <c:varyColors val="0"/>
        <c:ser>
          <c:idx val="0"/>
          <c:order val="0"/>
          <c:tx>
            <c:v>3.1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0.69456507602647444"/>
                  <c:y val="0.28239070800054683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hillslope_morph!$E$3:$E$7</c:f>
              <c:numCache>
                <c:formatCode>General</c:formatCode>
                <c:ptCount val="5"/>
                <c:pt idx="0">
                  <c:v>97.769999999999982</c:v>
                </c:pt>
                <c:pt idx="1">
                  <c:v>77.72999999999999</c:v>
                </c:pt>
                <c:pt idx="2">
                  <c:v>57.629999999999995</c:v>
                </c:pt>
                <c:pt idx="3">
                  <c:v>37.61</c:v>
                </c:pt>
                <c:pt idx="4">
                  <c:v>17.489999999999998</c:v>
                </c:pt>
              </c:numCache>
            </c:numRef>
          </c:xVal>
          <c:yVal>
            <c:numRef>
              <c:f>hillslope_morph!$M$3:$M$7</c:f>
              <c:numCache>
                <c:formatCode>General</c:formatCode>
                <c:ptCount val="5"/>
                <c:pt idx="0">
                  <c:v>1.0547499999999999</c:v>
                </c:pt>
                <c:pt idx="1">
                  <c:v>-1.6250000000000143E-2</c:v>
                </c:pt>
                <c:pt idx="2">
                  <c:v>5.700000000000003E-2</c:v>
                </c:pt>
                <c:pt idx="3">
                  <c:v>-0.62024999999999997</c:v>
                </c:pt>
                <c:pt idx="4">
                  <c:v>-0.99849999999999994</c:v>
                </c:pt>
              </c:numCache>
              <c:extLst xmlns:c15="http://schemas.microsoft.com/office/drawing/2012/chart"/>
            </c:numRef>
          </c:y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1-B3C6-4DE3-99D8-018F1A636C6E}"/>
            </c:ext>
          </c:extLst>
        </c:ser>
        <c:ser>
          <c:idx val="1"/>
          <c:order val="1"/>
          <c:tx>
            <c:v>3.2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0.14430525590874277"/>
                  <c:y val="9.2127696883117394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hillslope_morph!$E$8:$E$19</c:f>
              <c:numCache>
                <c:formatCode>General</c:formatCode>
                <c:ptCount val="12"/>
                <c:pt idx="0">
                  <c:v>437.23</c:v>
                </c:pt>
                <c:pt idx="1">
                  <c:v>417.19</c:v>
                </c:pt>
                <c:pt idx="2">
                  <c:v>397.09</c:v>
                </c:pt>
                <c:pt idx="3">
                  <c:v>376.9</c:v>
                </c:pt>
                <c:pt idx="4">
                  <c:v>356.99999999999994</c:v>
                </c:pt>
                <c:pt idx="5">
                  <c:v>337.19999999999993</c:v>
                </c:pt>
                <c:pt idx="6">
                  <c:v>317.23999999999995</c:v>
                </c:pt>
                <c:pt idx="7">
                  <c:v>297.06999999999994</c:v>
                </c:pt>
                <c:pt idx="8">
                  <c:v>276.51</c:v>
                </c:pt>
                <c:pt idx="9">
                  <c:v>256.55</c:v>
                </c:pt>
                <c:pt idx="10">
                  <c:v>236.35000000000002</c:v>
                </c:pt>
                <c:pt idx="11">
                  <c:v>216.21</c:v>
                </c:pt>
              </c:numCache>
            </c:numRef>
          </c:xVal>
          <c:yVal>
            <c:numRef>
              <c:f>hillslope_morph!$M$8:$M$19</c:f>
              <c:numCache>
                <c:formatCode>General</c:formatCode>
                <c:ptCount val="12"/>
                <c:pt idx="0">
                  <c:v>-0.17925000000000005</c:v>
                </c:pt>
                <c:pt idx="1">
                  <c:v>0.44174999999999998</c:v>
                </c:pt>
                <c:pt idx="2">
                  <c:v>-0.87650000000000006</c:v>
                </c:pt>
                <c:pt idx="3">
                  <c:v>-0.81074999999999997</c:v>
                </c:pt>
                <c:pt idx="4">
                  <c:v>0.88424999999999998</c:v>
                </c:pt>
                <c:pt idx="5">
                  <c:v>-4.5000000000000019E-2</c:v>
                </c:pt>
                <c:pt idx="6">
                  <c:v>-1.7504999999999999</c:v>
                </c:pt>
                <c:pt idx="7">
                  <c:v>1.9712500000000002</c:v>
                </c:pt>
                <c:pt idx="8">
                  <c:v>1.5847500000000001</c:v>
                </c:pt>
                <c:pt idx="9">
                  <c:v>-0.37200000000000022</c:v>
                </c:pt>
                <c:pt idx="10">
                  <c:v>-0.80249999999999999</c:v>
                </c:pt>
                <c:pt idx="11">
                  <c:v>-1.1632499999999999</c:v>
                </c:pt>
              </c:numCache>
              <c:extLst xmlns:c15="http://schemas.microsoft.com/office/drawing/2012/chart"/>
            </c:numRef>
          </c:y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3-B3C6-4DE3-99D8-018F1A636C6E}"/>
            </c:ext>
          </c:extLst>
        </c:ser>
        <c:ser>
          <c:idx val="2"/>
          <c:order val="2"/>
          <c:tx>
            <c:v>3.3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0.36211276363497541"/>
                  <c:y val="3.7066106205035497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hillslope_morph!$E$20:$E$34</c:f>
              <c:numCache>
                <c:formatCode>General</c:formatCode>
                <c:ptCount val="15"/>
                <c:pt idx="0">
                  <c:v>301.34000000000003</c:v>
                </c:pt>
                <c:pt idx="1">
                  <c:v>281.3</c:v>
                </c:pt>
                <c:pt idx="2">
                  <c:v>261.29000000000002</c:v>
                </c:pt>
                <c:pt idx="3">
                  <c:v>241.29000000000002</c:v>
                </c:pt>
                <c:pt idx="4">
                  <c:v>221.29000000000002</c:v>
                </c:pt>
                <c:pt idx="5">
                  <c:v>201.29000000000002</c:v>
                </c:pt>
                <c:pt idx="6">
                  <c:v>181.29</c:v>
                </c:pt>
                <c:pt idx="7">
                  <c:v>161.29</c:v>
                </c:pt>
                <c:pt idx="8">
                  <c:v>141.27000000000001</c:v>
                </c:pt>
                <c:pt idx="9">
                  <c:v>121.28999999999999</c:v>
                </c:pt>
                <c:pt idx="10">
                  <c:v>101.27000000000001</c:v>
                </c:pt>
                <c:pt idx="11">
                  <c:v>81.28</c:v>
                </c:pt>
                <c:pt idx="12">
                  <c:v>61.27</c:v>
                </c:pt>
                <c:pt idx="13">
                  <c:v>41.17</c:v>
                </c:pt>
                <c:pt idx="14">
                  <c:v>21.07</c:v>
                </c:pt>
              </c:numCache>
            </c:numRef>
          </c:xVal>
          <c:yVal>
            <c:numRef>
              <c:f>hillslope_morph!$M$20:$M$34</c:f>
              <c:numCache>
                <c:formatCode>General</c:formatCode>
                <c:ptCount val="15"/>
                <c:pt idx="0">
                  <c:v>1.19</c:v>
                </c:pt>
                <c:pt idx="1">
                  <c:v>-1.0784999999999998</c:v>
                </c:pt>
                <c:pt idx="2">
                  <c:v>0.76249999999999996</c:v>
                </c:pt>
                <c:pt idx="3">
                  <c:v>0.63375000000000004</c:v>
                </c:pt>
                <c:pt idx="4">
                  <c:v>-0.74099999999999999</c:v>
                </c:pt>
                <c:pt idx="5">
                  <c:v>-0.51525000000000021</c:v>
                </c:pt>
                <c:pt idx="6">
                  <c:v>2.0032500000000004</c:v>
                </c:pt>
                <c:pt idx="7">
                  <c:v>-0.33449999999999991</c:v>
                </c:pt>
                <c:pt idx="8">
                  <c:v>-2.55375</c:v>
                </c:pt>
                <c:pt idx="9">
                  <c:v>-0.84375</c:v>
                </c:pt>
                <c:pt idx="10">
                  <c:v>-0.41274999999999995</c:v>
                </c:pt>
                <c:pt idx="11">
                  <c:v>0.30824999999999997</c:v>
                </c:pt>
                <c:pt idx="12">
                  <c:v>0.5874999999999998</c:v>
                </c:pt>
                <c:pt idx="13">
                  <c:v>1.8374999999999999</c:v>
                </c:pt>
                <c:pt idx="14">
                  <c:v>-1.0067499999999998</c:v>
                </c:pt>
              </c:numCache>
              <c:extLst xmlns:c15="http://schemas.microsoft.com/office/drawing/2012/chart"/>
            </c:numRef>
          </c:y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5-B3C6-4DE3-99D8-018F1A636C6E}"/>
            </c:ext>
          </c:extLst>
        </c:ser>
        <c:ser>
          <c:idx val="3"/>
          <c:order val="3"/>
          <c:tx>
            <c:v>3.4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4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0.64829600146835631"/>
                  <c:y val="-5.1330188249326829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hillslope_morph!$E$35:$E$41</c:f>
              <c:numCache>
                <c:formatCode>General</c:formatCode>
                <c:ptCount val="7"/>
                <c:pt idx="0">
                  <c:v>125.96</c:v>
                </c:pt>
                <c:pt idx="1">
                  <c:v>105.98</c:v>
                </c:pt>
                <c:pt idx="2">
                  <c:v>85.97</c:v>
                </c:pt>
                <c:pt idx="3">
                  <c:v>65.95</c:v>
                </c:pt>
                <c:pt idx="4">
                  <c:v>45.95</c:v>
                </c:pt>
                <c:pt idx="5">
                  <c:v>25.95</c:v>
                </c:pt>
                <c:pt idx="6">
                  <c:v>5.95</c:v>
                </c:pt>
              </c:numCache>
            </c:numRef>
          </c:xVal>
          <c:yVal>
            <c:numRef>
              <c:f>hillslope_morph!$M$35:$M$41</c:f>
              <c:numCache>
                <c:formatCode>General</c:formatCode>
                <c:ptCount val="7"/>
                <c:pt idx="0">
                  <c:v>0.24474999999999997</c:v>
                </c:pt>
                <c:pt idx="1">
                  <c:v>-0.76824999999999999</c:v>
                </c:pt>
                <c:pt idx="2">
                  <c:v>-0.66099999999999992</c:v>
                </c:pt>
                <c:pt idx="3">
                  <c:v>1.3465</c:v>
                </c:pt>
                <c:pt idx="4">
                  <c:v>0.11974999999999998</c:v>
                </c:pt>
                <c:pt idx="5">
                  <c:v>-1.3697499999999998</c:v>
                </c:pt>
                <c:pt idx="6">
                  <c:v>0.22999999999999998</c:v>
                </c:pt>
              </c:numCache>
              <c:extLst xmlns:c15="http://schemas.microsoft.com/office/drawing/2012/chart"/>
            </c:numRef>
          </c:y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7-B3C6-4DE3-99D8-018F1A636C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02865199"/>
        <c:axId val="1977730287"/>
        <c:extLst>
          <c:ext xmlns:c15="http://schemas.microsoft.com/office/drawing/2012/chart" uri="{02D57815-91ED-43cb-92C2-25804820EDAC}">
            <c15:filteredScatterSeries>
              <c15:ser>
                <c:idx val="4"/>
                <c:order val="4"/>
                <c:tx>
                  <c:v>1.1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5"/>
                    </a:solidFill>
                    <a:ln w="9525">
                      <a:solidFill>
                        <a:schemeClr val="accent5"/>
                      </a:solidFill>
                    </a:ln>
                    <a:effectLst/>
                  </c:spPr>
                </c:marker>
                <c:trendline>
                  <c:spPr>
                    <a:ln w="19050" cap="rnd">
                      <a:solidFill>
                        <a:schemeClr val="accent5"/>
                      </a:solidFill>
                      <a:prstDash val="sysDot"/>
                    </a:ln>
                    <a:effectLst/>
                  </c:spPr>
                  <c:trendlineType val="linear"/>
                  <c:dispRSqr val="1"/>
                  <c:dispEq val="1"/>
                  <c:trendlineLbl>
                    <c:layout>
                      <c:manualLayout>
                        <c:x val="0.61607291901273153"/>
                        <c:y val="6.6451107287634092E-2"/>
                      </c:manualLayout>
                    </c:layout>
                    <c:numFmt formatCode="General" sourceLinked="0"/>
                    <c:spPr>
                      <a:noFill/>
                      <a:ln>
                        <a:noFill/>
                      </a:ln>
                      <a:effectLst/>
                    </c:spPr>
                    <c:txPr>
                      <a:bodyPr rot="0" spcFirstLastPara="1" vertOverflow="ellipsis" vert="horz" wrap="square" anchor="ctr" anchorCtr="1"/>
                      <a:lstStyle/>
                      <a:p>
                        <a:pPr>
                          <a:defRPr sz="900" b="0" i="0" u="none" strike="noStrike" kern="1200" baseline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endParaRPr lang="en-US"/>
                      </a:p>
                    </c:txPr>
                  </c:trendlineLbl>
                </c:trendline>
                <c:xVal>
                  <c:numRef>
                    <c:extLst>
                      <c:ext uri="{02D57815-91ED-43cb-92C2-25804820EDAC}">
                        <c15:formulaRef>
                          <c15:sqref>hillslope_morph!$E$42:$E$48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122.06</c:v>
                      </c:pt>
                      <c:pt idx="1">
                        <c:v>102.06</c:v>
                      </c:pt>
                      <c:pt idx="2">
                        <c:v>82.07</c:v>
                      </c:pt>
                      <c:pt idx="3">
                        <c:v>62.16</c:v>
                      </c:pt>
                      <c:pt idx="4">
                        <c:v>42.15</c:v>
                      </c:pt>
                      <c:pt idx="5">
                        <c:v>22.15</c:v>
                      </c:pt>
                      <c:pt idx="6">
                        <c:v>2.15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hillslope_morph!$M$42:$M$48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0.67575000000000007</c:v>
                      </c:pt>
                      <c:pt idx="1">
                        <c:v>0.28149999999999997</c:v>
                      </c:pt>
                      <c:pt idx="2">
                        <c:v>0.27349999999999997</c:v>
                      </c:pt>
                      <c:pt idx="3">
                        <c:v>0.97150000000000003</c:v>
                      </c:pt>
                      <c:pt idx="4">
                        <c:v>-1.2422499999999999</c:v>
                      </c:pt>
                      <c:pt idx="5">
                        <c:v>-1.0699999999999998</c:v>
                      </c:pt>
                      <c:pt idx="6">
                        <c:v>-9.9750000000000047E-2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09-B3C6-4DE3-99D8-018F1A636C6E}"/>
                  </c:ext>
                </c:extLst>
              </c15:ser>
            </c15:filteredScatterSeries>
            <c15:filteredScatterSeries>
              <c15:ser>
                <c:idx val="5"/>
                <c:order val="5"/>
                <c:tx>
                  <c:v>1.2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6"/>
                    </a:solidFill>
                    <a:ln w="9525">
                      <a:solidFill>
                        <a:schemeClr val="accent6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hillslope_morph!$D$49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20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hillslope_morph!$L$49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-1.3054999999999999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A-B3C6-4DE3-99D8-018F1A636C6E}"/>
                  </c:ext>
                </c:extLst>
              </c15:ser>
            </c15:filteredScatterSeries>
            <c15:filteredScatterSeries>
              <c15:ser>
                <c:idx val="6"/>
                <c:order val="6"/>
                <c:tx>
                  <c:v>1.3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>
                        <a:lumMod val="60000"/>
                      </a:schemeClr>
                    </a:solidFill>
                    <a:ln w="9525">
                      <a:solidFill>
                        <a:schemeClr val="accent1">
                          <a:lumMod val="60000"/>
                        </a:schemeClr>
                      </a:solidFill>
                    </a:ln>
                    <a:effectLst/>
                  </c:spPr>
                </c:marker>
                <c:trendline>
                  <c:spPr>
                    <a:ln w="19050" cap="rnd">
                      <a:solidFill>
                        <a:schemeClr val="accent1">
                          <a:lumMod val="60000"/>
                        </a:schemeClr>
                      </a:solidFill>
                      <a:prstDash val="sysDot"/>
                    </a:ln>
                    <a:effectLst/>
                  </c:spPr>
                  <c:trendlineType val="linear"/>
                  <c:dispRSqr val="1"/>
                  <c:dispEq val="1"/>
                  <c:trendlineLbl>
                    <c:layout>
                      <c:manualLayout>
                        <c:x val="0.26062866151746805"/>
                        <c:y val="5.2571315449888557E-2"/>
                      </c:manualLayout>
                    </c:layout>
                    <c:numFmt formatCode="General" sourceLinked="0"/>
                    <c:spPr>
                      <a:noFill/>
                      <a:ln>
                        <a:noFill/>
                      </a:ln>
                      <a:effectLst/>
                    </c:spPr>
                    <c:txPr>
                      <a:bodyPr rot="0" spcFirstLastPara="1" vertOverflow="ellipsis" vert="horz" wrap="square" anchor="ctr" anchorCtr="1"/>
                      <a:lstStyle/>
                      <a:p>
                        <a:pPr>
                          <a:defRPr sz="900" b="0" i="0" u="none" strike="noStrike" kern="1200" baseline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endParaRPr lang="en-US"/>
                      </a:p>
                    </c:txPr>
                  </c:trendlineLbl>
                </c:trendline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hillslope_morph!$E$50:$E$63</c15:sqref>
                        </c15:formulaRef>
                      </c:ext>
                    </c:extLst>
                    <c:numCache>
                      <c:formatCode>General</c:formatCode>
                      <c:ptCount val="14"/>
                      <c:pt idx="0">
                        <c:v>302.62</c:v>
                      </c:pt>
                      <c:pt idx="1">
                        <c:v>282.62</c:v>
                      </c:pt>
                      <c:pt idx="2">
                        <c:v>262.62</c:v>
                      </c:pt>
                      <c:pt idx="3">
                        <c:v>242.62</c:v>
                      </c:pt>
                      <c:pt idx="4">
                        <c:v>222.62</c:v>
                      </c:pt>
                      <c:pt idx="5">
                        <c:v>202.62</c:v>
                      </c:pt>
                      <c:pt idx="6">
                        <c:v>182.62</c:v>
                      </c:pt>
                      <c:pt idx="7">
                        <c:v>162.62</c:v>
                      </c:pt>
                      <c:pt idx="8">
                        <c:v>142.61000000000001</c:v>
                      </c:pt>
                      <c:pt idx="9">
                        <c:v>122.61</c:v>
                      </c:pt>
                      <c:pt idx="10">
                        <c:v>102.62</c:v>
                      </c:pt>
                      <c:pt idx="11">
                        <c:v>82.62</c:v>
                      </c:pt>
                      <c:pt idx="12">
                        <c:v>63.13</c:v>
                      </c:pt>
                      <c:pt idx="13">
                        <c:v>42.73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hillslope_morph!$M$50:$M$63</c15:sqref>
                        </c15:formulaRef>
                      </c:ext>
                    </c:extLst>
                    <c:numCache>
                      <c:formatCode>General</c:formatCode>
                      <c:ptCount val="14"/>
                      <c:pt idx="0">
                        <c:v>1.70825</c:v>
                      </c:pt>
                      <c:pt idx="1">
                        <c:v>-2.2750000000000093E-2</c:v>
                      </c:pt>
                      <c:pt idx="2">
                        <c:v>-1.1877499999999999</c:v>
                      </c:pt>
                      <c:pt idx="3">
                        <c:v>-0.56325000000000003</c:v>
                      </c:pt>
                      <c:pt idx="4">
                        <c:v>0.86274999999999991</c:v>
                      </c:pt>
                      <c:pt idx="5">
                        <c:v>0.71074999999999999</c:v>
                      </c:pt>
                      <c:pt idx="6">
                        <c:v>-0.71699999999999997</c:v>
                      </c:pt>
                      <c:pt idx="7">
                        <c:v>-1.073</c:v>
                      </c:pt>
                      <c:pt idx="8">
                        <c:v>-8.9999999999999941E-2</c:v>
                      </c:pt>
                      <c:pt idx="9">
                        <c:v>0.5222500000000001</c:v>
                      </c:pt>
                      <c:pt idx="10">
                        <c:v>0.255</c:v>
                      </c:pt>
                      <c:pt idx="11">
                        <c:v>-0.4835000000000001</c:v>
                      </c:pt>
                      <c:pt idx="12">
                        <c:v>-0.65949999999999998</c:v>
                      </c:pt>
                      <c:pt idx="13">
                        <c:v>-0.29574999999999996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C-B3C6-4DE3-99D8-018F1A636C6E}"/>
                  </c:ext>
                </c:extLst>
              </c15:ser>
            </c15:filteredScatterSeries>
            <c15:filteredScatterSeries>
              <c15:ser>
                <c:idx val="7"/>
                <c:order val="7"/>
                <c:tx>
                  <c:v>1.4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>
                        <a:lumMod val="60000"/>
                      </a:schemeClr>
                    </a:solidFill>
                    <a:ln w="9525">
                      <a:solidFill>
                        <a:schemeClr val="accent2">
                          <a:lumMod val="60000"/>
                        </a:schemeClr>
                      </a:solidFill>
                    </a:ln>
                    <a:effectLst/>
                  </c:spPr>
                </c:marker>
                <c:trendline>
                  <c:spPr>
                    <a:ln w="19050" cap="rnd">
                      <a:solidFill>
                        <a:schemeClr val="accent2">
                          <a:lumMod val="60000"/>
                        </a:schemeClr>
                      </a:solidFill>
                      <a:prstDash val="sysDot"/>
                    </a:ln>
                    <a:effectLst/>
                  </c:spPr>
                  <c:trendlineType val="linear"/>
                  <c:dispRSqr val="1"/>
                  <c:dispEq val="1"/>
                  <c:trendlineLbl>
                    <c:layout>
                      <c:manualLayout>
                        <c:x val="0.16281649686676117"/>
                        <c:y val="-1.1236215930864584E-3"/>
                      </c:manualLayout>
                    </c:layout>
                    <c:numFmt formatCode="General" sourceLinked="0"/>
                    <c:spPr>
                      <a:noFill/>
                      <a:ln>
                        <a:noFill/>
                      </a:ln>
                      <a:effectLst/>
                    </c:spPr>
                    <c:txPr>
                      <a:bodyPr rot="0" spcFirstLastPara="1" vertOverflow="ellipsis" vert="horz" wrap="square" anchor="ctr" anchorCtr="1"/>
                      <a:lstStyle/>
                      <a:p>
                        <a:pPr>
                          <a:defRPr sz="900" b="0" i="0" u="none" strike="noStrike" kern="1200" baseline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endParaRPr lang="en-US"/>
                      </a:p>
                    </c:txPr>
                  </c:trendlineLbl>
                </c:trendline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hillslope_morph!$E$64:$E$74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340.58</c:v>
                      </c:pt>
                      <c:pt idx="1">
                        <c:v>320.57</c:v>
                      </c:pt>
                      <c:pt idx="2">
                        <c:v>300.57</c:v>
                      </c:pt>
                      <c:pt idx="3">
                        <c:v>280.56</c:v>
                      </c:pt>
                      <c:pt idx="4">
                        <c:v>260.56</c:v>
                      </c:pt>
                      <c:pt idx="5">
                        <c:v>240.56</c:v>
                      </c:pt>
                      <c:pt idx="6">
                        <c:v>220.53</c:v>
                      </c:pt>
                      <c:pt idx="7">
                        <c:v>200.5</c:v>
                      </c:pt>
                      <c:pt idx="8">
                        <c:v>180.48</c:v>
                      </c:pt>
                      <c:pt idx="9">
                        <c:v>160.5</c:v>
                      </c:pt>
                      <c:pt idx="10">
                        <c:v>140.5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hillslope_morph!$M$64:$M$74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-1.5100000000000002</c:v>
                      </c:pt>
                      <c:pt idx="1">
                        <c:v>-0.70000000000000007</c:v>
                      </c:pt>
                      <c:pt idx="2">
                        <c:v>0.14699999999999996</c:v>
                      </c:pt>
                      <c:pt idx="3">
                        <c:v>-0.14149999999999999</c:v>
                      </c:pt>
                      <c:pt idx="4">
                        <c:v>0.69625000000000004</c:v>
                      </c:pt>
                      <c:pt idx="5">
                        <c:v>0.39374999999999999</c:v>
                      </c:pt>
                      <c:pt idx="6">
                        <c:v>0.17025000000000007</c:v>
                      </c:pt>
                      <c:pt idx="7">
                        <c:v>-0.39349999999999996</c:v>
                      </c:pt>
                      <c:pt idx="8">
                        <c:v>-1.0252500000000002</c:v>
                      </c:pt>
                      <c:pt idx="9">
                        <c:v>0.18225</c:v>
                      </c:pt>
                      <c:pt idx="10">
                        <c:v>9.7750000000000004E-2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E-B3C6-4DE3-99D8-018F1A636C6E}"/>
                  </c:ext>
                </c:extLst>
              </c15:ser>
            </c15:filteredScatterSeries>
          </c:ext>
        </c:extLst>
      </c:scatterChart>
      <c:valAx>
        <c:axId val="160286519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Distance (m)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7730287"/>
        <c:crosses val="autoZero"/>
        <c:crossBetween val="midCat"/>
      </c:valAx>
      <c:valAx>
        <c:axId val="19777302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Curveature</a:t>
                </a:r>
                <a:r>
                  <a:rPr lang="en-US" baseline="0"/>
                  <a:t> (.)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2865199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9106534983350494"/>
          <c:y val="0.16951256481534685"/>
          <c:w val="0.10619551940223368"/>
          <c:h val="0.5334776913150588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20m Curvature</a:t>
            </a:r>
            <a:r>
              <a:rPr lang="en-US" baseline="0"/>
              <a:t> distance from ridgeline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4.745466593903485E-2"/>
          <c:y val="5.6027190332326282E-2"/>
          <c:w val="0.79637194979340453"/>
          <c:h val="0.90438815805124062"/>
        </c:manualLayout>
      </c:layout>
      <c:scatterChart>
        <c:scatterStyle val="lineMarker"/>
        <c:varyColors val="0"/>
        <c:ser>
          <c:idx val="4"/>
          <c:order val="4"/>
          <c:tx>
            <c:v>1.1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5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0.61607291901273153"/>
                  <c:y val="6.6451107287634092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hillslope_morph!$E$42:$E$48</c:f>
              <c:numCache>
                <c:formatCode>General</c:formatCode>
                <c:ptCount val="7"/>
                <c:pt idx="0">
                  <c:v>122.06</c:v>
                </c:pt>
                <c:pt idx="1">
                  <c:v>102.06</c:v>
                </c:pt>
                <c:pt idx="2">
                  <c:v>82.07</c:v>
                </c:pt>
                <c:pt idx="3">
                  <c:v>62.16</c:v>
                </c:pt>
                <c:pt idx="4">
                  <c:v>42.15</c:v>
                </c:pt>
                <c:pt idx="5">
                  <c:v>22.15</c:v>
                </c:pt>
                <c:pt idx="6">
                  <c:v>2.15</c:v>
                </c:pt>
              </c:numCache>
            </c:numRef>
          </c:xVal>
          <c:yVal>
            <c:numRef>
              <c:f>hillslope_morph!$M$42:$M$48</c:f>
              <c:numCache>
                <c:formatCode>General</c:formatCode>
                <c:ptCount val="7"/>
                <c:pt idx="0">
                  <c:v>0.67575000000000007</c:v>
                </c:pt>
                <c:pt idx="1">
                  <c:v>0.28149999999999997</c:v>
                </c:pt>
                <c:pt idx="2">
                  <c:v>0.27349999999999997</c:v>
                </c:pt>
                <c:pt idx="3">
                  <c:v>0.97150000000000003</c:v>
                </c:pt>
                <c:pt idx="4">
                  <c:v>-1.2422499999999999</c:v>
                </c:pt>
                <c:pt idx="5">
                  <c:v>-1.0699999999999998</c:v>
                </c:pt>
                <c:pt idx="6">
                  <c:v>-9.9750000000000047E-2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E1D-4E2C-BF3B-231278409D73}"/>
            </c:ext>
          </c:extLst>
        </c:ser>
        <c:ser>
          <c:idx val="6"/>
          <c:order val="6"/>
          <c:tx>
            <c:v>1.3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>
                    <a:lumMod val="60000"/>
                  </a:schemeClr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0.26062866151746805"/>
                  <c:y val="5.2571315449888557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hillslope_morph!$E$50:$E$63</c:f>
              <c:numCache>
                <c:formatCode>General</c:formatCode>
                <c:ptCount val="14"/>
                <c:pt idx="0">
                  <c:v>302.62</c:v>
                </c:pt>
                <c:pt idx="1">
                  <c:v>282.62</c:v>
                </c:pt>
                <c:pt idx="2">
                  <c:v>262.62</c:v>
                </c:pt>
                <c:pt idx="3">
                  <c:v>242.62</c:v>
                </c:pt>
                <c:pt idx="4">
                  <c:v>222.62</c:v>
                </c:pt>
                <c:pt idx="5">
                  <c:v>202.62</c:v>
                </c:pt>
                <c:pt idx="6">
                  <c:v>182.62</c:v>
                </c:pt>
                <c:pt idx="7">
                  <c:v>162.62</c:v>
                </c:pt>
                <c:pt idx="8">
                  <c:v>142.61000000000001</c:v>
                </c:pt>
                <c:pt idx="9">
                  <c:v>122.61</c:v>
                </c:pt>
                <c:pt idx="10">
                  <c:v>102.62</c:v>
                </c:pt>
                <c:pt idx="11">
                  <c:v>82.62</c:v>
                </c:pt>
                <c:pt idx="12">
                  <c:v>63.13</c:v>
                </c:pt>
                <c:pt idx="13">
                  <c:v>42.73</c:v>
                </c:pt>
              </c:numCache>
            </c:numRef>
          </c:xVal>
          <c:yVal>
            <c:numRef>
              <c:f>hillslope_morph!$M$50:$M$63</c:f>
              <c:numCache>
                <c:formatCode>General</c:formatCode>
                <c:ptCount val="14"/>
                <c:pt idx="0">
                  <c:v>1.70825</c:v>
                </c:pt>
                <c:pt idx="1">
                  <c:v>-2.2750000000000093E-2</c:v>
                </c:pt>
                <c:pt idx="2">
                  <c:v>-1.1877499999999999</c:v>
                </c:pt>
                <c:pt idx="3">
                  <c:v>-0.56325000000000003</c:v>
                </c:pt>
                <c:pt idx="4">
                  <c:v>0.86274999999999991</c:v>
                </c:pt>
                <c:pt idx="5">
                  <c:v>0.71074999999999999</c:v>
                </c:pt>
                <c:pt idx="6">
                  <c:v>-0.71699999999999997</c:v>
                </c:pt>
                <c:pt idx="7">
                  <c:v>-1.073</c:v>
                </c:pt>
                <c:pt idx="8">
                  <c:v>-8.9999999999999941E-2</c:v>
                </c:pt>
                <c:pt idx="9">
                  <c:v>0.5222500000000001</c:v>
                </c:pt>
                <c:pt idx="10">
                  <c:v>0.255</c:v>
                </c:pt>
                <c:pt idx="11">
                  <c:v>-0.4835000000000001</c:v>
                </c:pt>
                <c:pt idx="12">
                  <c:v>-0.65949999999999998</c:v>
                </c:pt>
                <c:pt idx="13">
                  <c:v>-0.29574999999999996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0E1D-4E2C-BF3B-231278409D73}"/>
            </c:ext>
          </c:extLst>
        </c:ser>
        <c:ser>
          <c:idx val="7"/>
          <c:order val="7"/>
          <c:tx>
            <c:v>1.4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>
                    <a:lumMod val="60000"/>
                  </a:schemeClr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0.16281649686676117"/>
                  <c:y val="-1.1236215930864584E-3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hillslope_morph!$E$64:$E$74</c:f>
              <c:numCache>
                <c:formatCode>General</c:formatCode>
                <c:ptCount val="11"/>
                <c:pt idx="0">
                  <c:v>340.58</c:v>
                </c:pt>
                <c:pt idx="1">
                  <c:v>320.57</c:v>
                </c:pt>
                <c:pt idx="2">
                  <c:v>300.57</c:v>
                </c:pt>
                <c:pt idx="3">
                  <c:v>280.56</c:v>
                </c:pt>
                <c:pt idx="4">
                  <c:v>260.56</c:v>
                </c:pt>
                <c:pt idx="5">
                  <c:v>240.56</c:v>
                </c:pt>
                <c:pt idx="6">
                  <c:v>220.53</c:v>
                </c:pt>
                <c:pt idx="7">
                  <c:v>200.5</c:v>
                </c:pt>
                <c:pt idx="8">
                  <c:v>180.48</c:v>
                </c:pt>
                <c:pt idx="9">
                  <c:v>160.5</c:v>
                </c:pt>
                <c:pt idx="10">
                  <c:v>140.5</c:v>
                </c:pt>
              </c:numCache>
            </c:numRef>
          </c:xVal>
          <c:yVal>
            <c:numRef>
              <c:f>hillslope_morph!$M$64:$M$74</c:f>
              <c:numCache>
                <c:formatCode>General</c:formatCode>
                <c:ptCount val="11"/>
                <c:pt idx="0">
                  <c:v>-1.5100000000000002</c:v>
                </c:pt>
                <c:pt idx="1">
                  <c:v>-0.70000000000000007</c:v>
                </c:pt>
                <c:pt idx="2">
                  <c:v>0.14699999999999996</c:v>
                </c:pt>
                <c:pt idx="3">
                  <c:v>-0.14149999999999999</c:v>
                </c:pt>
                <c:pt idx="4">
                  <c:v>0.69625000000000004</c:v>
                </c:pt>
                <c:pt idx="5">
                  <c:v>0.39374999999999999</c:v>
                </c:pt>
                <c:pt idx="6">
                  <c:v>0.17025000000000007</c:v>
                </c:pt>
                <c:pt idx="7">
                  <c:v>-0.39349999999999996</c:v>
                </c:pt>
                <c:pt idx="8">
                  <c:v>-1.0252500000000002</c:v>
                </c:pt>
                <c:pt idx="9">
                  <c:v>0.18225</c:v>
                </c:pt>
                <c:pt idx="10">
                  <c:v>9.7750000000000004E-2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0E1D-4E2C-BF3B-231278409D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02865199"/>
        <c:axId val="1977730287"/>
        <c:extLst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tx>
                  <c:v>3.1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trendline>
                  <c:spPr>
                    <a:ln w="19050" cap="rnd">
                      <a:solidFill>
                        <a:schemeClr val="accent1"/>
                      </a:solidFill>
                      <a:prstDash val="sysDot"/>
                    </a:ln>
                    <a:effectLst/>
                  </c:spPr>
                  <c:trendlineType val="log"/>
                  <c:dispRSqr val="1"/>
                  <c:dispEq val="1"/>
                  <c:trendlineLbl>
                    <c:layout>
                      <c:manualLayout>
                        <c:x val="0.62948429406075701"/>
                        <c:y val="2.7434533818219784E-2"/>
                      </c:manualLayout>
                    </c:layout>
                    <c:numFmt formatCode="General" sourceLinked="0"/>
                    <c:spPr>
                      <a:noFill/>
                      <a:ln>
                        <a:noFill/>
                      </a:ln>
                      <a:effectLst/>
                    </c:spPr>
                    <c:txPr>
                      <a:bodyPr rot="0" spcFirstLastPara="1" vertOverflow="ellipsis" vert="horz" wrap="square" anchor="ctr" anchorCtr="1"/>
                      <a:lstStyle/>
                      <a:p>
                        <a:pPr>
                          <a:defRPr sz="900" b="0" i="0" u="none" strike="noStrike" kern="1200" baseline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endParaRPr lang="en-US"/>
                      </a:p>
                    </c:txPr>
                  </c:trendlineLbl>
                </c:trendline>
                <c:xVal>
                  <c:numRef>
                    <c:extLst>
                      <c:ext uri="{02D57815-91ED-43cb-92C2-25804820EDAC}">
                        <c15:formulaRef>
                          <c15:sqref>hillslope_morph!$E$3:$E$7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97.769999999999982</c:v>
                      </c:pt>
                      <c:pt idx="1">
                        <c:v>77.72999999999999</c:v>
                      </c:pt>
                      <c:pt idx="2">
                        <c:v>57.629999999999995</c:v>
                      </c:pt>
                      <c:pt idx="3">
                        <c:v>37.61</c:v>
                      </c:pt>
                      <c:pt idx="4">
                        <c:v>17.489999999999998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hillslope_morph!$M$3:$M$7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1.0547499999999999</c:v>
                      </c:pt>
                      <c:pt idx="1">
                        <c:v>-1.6250000000000143E-2</c:v>
                      </c:pt>
                      <c:pt idx="2">
                        <c:v>5.700000000000003E-2</c:v>
                      </c:pt>
                      <c:pt idx="3">
                        <c:v>-0.62024999999999997</c:v>
                      </c:pt>
                      <c:pt idx="4">
                        <c:v>-0.99849999999999994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07-0E1D-4E2C-BF3B-231278409D73}"/>
                  </c:ext>
                </c:extLst>
              </c15:ser>
            </c15:filteredScatterSeries>
            <c15:filteredScatterSeries>
              <c15:ser>
                <c:idx val="1"/>
                <c:order val="1"/>
                <c:tx>
                  <c:v>3.2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/>
                    </a:solidFill>
                    <a:ln w="9525">
                      <a:solidFill>
                        <a:schemeClr val="accent2"/>
                      </a:solidFill>
                    </a:ln>
                    <a:effectLst/>
                  </c:spPr>
                </c:marker>
                <c:trendline>
                  <c:spPr>
                    <a:ln w="19050" cap="rnd">
                      <a:solidFill>
                        <a:schemeClr val="accent2"/>
                      </a:solidFill>
                      <a:prstDash val="sysDot"/>
                    </a:ln>
                    <a:effectLst/>
                  </c:spPr>
                  <c:trendlineType val="linear"/>
                  <c:dispRSqr val="1"/>
                  <c:dispEq val="1"/>
                  <c:trendlineLbl>
                    <c:layout>
                      <c:manualLayout>
                        <c:x val="0.3296144850705543"/>
                        <c:y val="9.5019744510788109E-2"/>
                      </c:manualLayout>
                    </c:layout>
                    <c:numFmt formatCode="General" sourceLinked="0"/>
                    <c:spPr>
                      <a:noFill/>
                      <a:ln>
                        <a:noFill/>
                      </a:ln>
                      <a:effectLst/>
                    </c:spPr>
                    <c:txPr>
                      <a:bodyPr rot="0" spcFirstLastPara="1" vertOverflow="ellipsis" vert="horz" wrap="square" anchor="ctr" anchorCtr="1"/>
                      <a:lstStyle/>
                      <a:p>
                        <a:pPr>
                          <a:defRPr sz="900" b="0" i="0" u="none" strike="noStrike" kern="1200" baseline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endParaRPr lang="en-US"/>
                      </a:p>
                    </c:txPr>
                  </c:trendlineLbl>
                </c:trendline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hillslope_morph!$D$8:$D$19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19.670000000000002</c:v>
                      </c:pt>
                      <c:pt idx="1">
                        <c:v>39.71</c:v>
                      </c:pt>
                      <c:pt idx="2">
                        <c:v>59.81</c:v>
                      </c:pt>
                      <c:pt idx="3">
                        <c:v>80</c:v>
                      </c:pt>
                      <c:pt idx="4">
                        <c:v>99.9</c:v>
                      </c:pt>
                      <c:pt idx="5">
                        <c:v>119.7</c:v>
                      </c:pt>
                      <c:pt idx="6">
                        <c:v>139.66</c:v>
                      </c:pt>
                      <c:pt idx="7">
                        <c:v>159.83000000000001</c:v>
                      </c:pt>
                      <c:pt idx="8">
                        <c:v>180.39</c:v>
                      </c:pt>
                      <c:pt idx="9">
                        <c:v>200.35</c:v>
                      </c:pt>
                      <c:pt idx="10">
                        <c:v>220.55</c:v>
                      </c:pt>
                      <c:pt idx="11">
                        <c:v>240.69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hillslope_morph!$M$8:$M$19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-0.17925000000000005</c:v>
                      </c:pt>
                      <c:pt idx="1">
                        <c:v>0.44174999999999998</c:v>
                      </c:pt>
                      <c:pt idx="2">
                        <c:v>-0.87650000000000006</c:v>
                      </c:pt>
                      <c:pt idx="3">
                        <c:v>-0.81074999999999997</c:v>
                      </c:pt>
                      <c:pt idx="4">
                        <c:v>0.88424999999999998</c:v>
                      </c:pt>
                      <c:pt idx="5">
                        <c:v>-4.5000000000000019E-2</c:v>
                      </c:pt>
                      <c:pt idx="6">
                        <c:v>-1.7504999999999999</c:v>
                      </c:pt>
                      <c:pt idx="7">
                        <c:v>1.9712500000000002</c:v>
                      </c:pt>
                      <c:pt idx="8">
                        <c:v>18.110999999999997</c:v>
                      </c:pt>
                      <c:pt idx="9">
                        <c:v>18.0505</c:v>
                      </c:pt>
                      <c:pt idx="10">
                        <c:v>-17.328749999999999</c:v>
                      </c:pt>
                      <c:pt idx="11">
                        <c:v>-19.585750000000001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0E1D-4E2C-BF3B-231278409D73}"/>
                  </c:ext>
                </c:extLst>
              </c15:ser>
            </c15:filteredScatterSeries>
            <c15:filteredScatterSeries>
              <c15:ser>
                <c:idx val="2"/>
                <c:order val="2"/>
                <c:tx>
                  <c:v>3.3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3"/>
                    </a:solidFill>
                    <a:ln w="9525">
                      <a:solidFill>
                        <a:schemeClr val="accent3"/>
                      </a:solidFill>
                    </a:ln>
                    <a:effectLst/>
                  </c:spPr>
                </c:marker>
                <c:trendline>
                  <c:spPr>
                    <a:ln w="19050" cap="rnd">
                      <a:solidFill>
                        <a:schemeClr val="accent3"/>
                      </a:solidFill>
                      <a:prstDash val="sysDot"/>
                    </a:ln>
                    <a:effectLst/>
                  </c:spPr>
                  <c:trendlineType val="linear"/>
                  <c:dispRSqr val="1"/>
                  <c:dispEq val="1"/>
                  <c:trendlineLbl>
                    <c:layout>
                      <c:manualLayout>
                        <c:x val="0.17343225447463589"/>
                        <c:y val="5.0730995581277132E-2"/>
                      </c:manualLayout>
                    </c:layout>
                    <c:numFmt formatCode="General" sourceLinked="0"/>
                    <c:spPr>
                      <a:noFill/>
                      <a:ln>
                        <a:noFill/>
                      </a:ln>
                      <a:effectLst/>
                    </c:spPr>
                    <c:txPr>
                      <a:bodyPr rot="0" spcFirstLastPara="1" vertOverflow="ellipsis" vert="horz" wrap="square" anchor="ctr" anchorCtr="1"/>
                      <a:lstStyle/>
                      <a:p>
                        <a:pPr>
                          <a:defRPr sz="900" b="0" i="0" u="none" strike="noStrike" kern="1200" baseline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endParaRPr lang="en-US"/>
                      </a:p>
                    </c:txPr>
                  </c:trendlineLbl>
                </c:trendline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hillslope_morph!$E$20:$E$34</c15:sqref>
                        </c15:formulaRef>
                      </c:ext>
                    </c:extLst>
                    <c:numCache>
                      <c:formatCode>General</c:formatCode>
                      <c:ptCount val="15"/>
                      <c:pt idx="0">
                        <c:v>301.34000000000003</c:v>
                      </c:pt>
                      <c:pt idx="1">
                        <c:v>281.3</c:v>
                      </c:pt>
                      <c:pt idx="2">
                        <c:v>261.29000000000002</c:v>
                      </c:pt>
                      <c:pt idx="3">
                        <c:v>241.29000000000002</c:v>
                      </c:pt>
                      <c:pt idx="4">
                        <c:v>221.29000000000002</c:v>
                      </c:pt>
                      <c:pt idx="5">
                        <c:v>201.29000000000002</c:v>
                      </c:pt>
                      <c:pt idx="6">
                        <c:v>181.29</c:v>
                      </c:pt>
                      <c:pt idx="7">
                        <c:v>161.29</c:v>
                      </c:pt>
                      <c:pt idx="8">
                        <c:v>141.27000000000001</c:v>
                      </c:pt>
                      <c:pt idx="9">
                        <c:v>121.28999999999999</c:v>
                      </c:pt>
                      <c:pt idx="10">
                        <c:v>101.27000000000001</c:v>
                      </c:pt>
                      <c:pt idx="11">
                        <c:v>81.28</c:v>
                      </c:pt>
                      <c:pt idx="12">
                        <c:v>61.27</c:v>
                      </c:pt>
                      <c:pt idx="13">
                        <c:v>41.17</c:v>
                      </c:pt>
                      <c:pt idx="14">
                        <c:v>21.07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hillslope_morph!$M$20:$M$34</c15:sqref>
                        </c15:formulaRef>
                      </c:ext>
                    </c:extLst>
                    <c:numCache>
                      <c:formatCode>General</c:formatCode>
                      <c:ptCount val="15"/>
                      <c:pt idx="0">
                        <c:v>1.19</c:v>
                      </c:pt>
                      <c:pt idx="1">
                        <c:v>-1.0784999999999998</c:v>
                      </c:pt>
                      <c:pt idx="2">
                        <c:v>0.76249999999999996</c:v>
                      </c:pt>
                      <c:pt idx="3">
                        <c:v>0.63375000000000004</c:v>
                      </c:pt>
                      <c:pt idx="4">
                        <c:v>-0.74099999999999999</c:v>
                      </c:pt>
                      <c:pt idx="5">
                        <c:v>-0.51525000000000021</c:v>
                      </c:pt>
                      <c:pt idx="6">
                        <c:v>2.0032500000000004</c:v>
                      </c:pt>
                      <c:pt idx="7">
                        <c:v>-0.33449999999999991</c:v>
                      </c:pt>
                      <c:pt idx="8">
                        <c:v>-2.55375</c:v>
                      </c:pt>
                      <c:pt idx="9">
                        <c:v>-0.84375</c:v>
                      </c:pt>
                      <c:pt idx="10">
                        <c:v>-0.41274999999999995</c:v>
                      </c:pt>
                      <c:pt idx="11">
                        <c:v>0.30824999999999997</c:v>
                      </c:pt>
                      <c:pt idx="12">
                        <c:v>0.5874999999999998</c:v>
                      </c:pt>
                      <c:pt idx="13">
                        <c:v>1.8374999999999999</c:v>
                      </c:pt>
                      <c:pt idx="14">
                        <c:v>-1.0067499999999998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B-0E1D-4E2C-BF3B-231278409D73}"/>
                  </c:ext>
                </c:extLst>
              </c15:ser>
            </c15:filteredScatterSeries>
            <c15:filteredScatterSeries>
              <c15:ser>
                <c:idx val="3"/>
                <c:order val="3"/>
                <c:tx>
                  <c:v>3.4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4"/>
                    </a:solidFill>
                    <a:ln w="9525">
                      <a:solidFill>
                        <a:schemeClr val="accent4"/>
                      </a:solidFill>
                    </a:ln>
                    <a:effectLst/>
                  </c:spPr>
                </c:marker>
                <c:trendline>
                  <c:spPr>
                    <a:ln w="19050" cap="rnd">
                      <a:solidFill>
                        <a:schemeClr val="accent4"/>
                      </a:solidFill>
                      <a:prstDash val="sysDot"/>
                    </a:ln>
                    <a:effectLst/>
                  </c:spPr>
                  <c:trendlineType val="linear"/>
                  <c:dispRSqr val="1"/>
                  <c:dispEq val="1"/>
                  <c:trendlineLbl>
                    <c:layout>
                      <c:manualLayout>
                        <c:x val="0.56440672487115973"/>
                        <c:y val="0.10801268264706265"/>
                      </c:manualLayout>
                    </c:layout>
                    <c:numFmt formatCode="General" sourceLinked="0"/>
                    <c:spPr>
                      <a:noFill/>
                      <a:ln>
                        <a:noFill/>
                      </a:ln>
                      <a:effectLst/>
                    </c:spPr>
                    <c:txPr>
                      <a:bodyPr rot="0" spcFirstLastPara="1" vertOverflow="ellipsis" vert="horz" wrap="square" anchor="ctr" anchorCtr="1"/>
                      <a:lstStyle/>
                      <a:p>
                        <a:pPr>
                          <a:defRPr sz="900" b="0" i="0" u="none" strike="noStrike" kern="1200" baseline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endParaRPr lang="en-US"/>
                      </a:p>
                    </c:txPr>
                  </c:trendlineLbl>
                </c:trendline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hillslope_morph!$E$35:$E$41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125.96</c:v>
                      </c:pt>
                      <c:pt idx="1">
                        <c:v>105.98</c:v>
                      </c:pt>
                      <c:pt idx="2">
                        <c:v>85.97</c:v>
                      </c:pt>
                      <c:pt idx="3">
                        <c:v>65.95</c:v>
                      </c:pt>
                      <c:pt idx="4">
                        <c:v>45.95</c:v>
                      </c:pt>
                      <c:pt idx="5">
                        <c:v>25.95</c:v>
                      </c:pt>
                      <c:pt idx="6">
                        <c:v>5.95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hillslope_morph!$M$35:$M$41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0.24474999999999997</c:v>
                      </c:pt>
                      <c:pt idx="1">
                        <c:v>-0.76824999999999999</c:v>
                      </c:pt>
                      <c:pt idx="2">
                        <c:v>-0.66099999999999992</c:v>
                      </c:pt>
                      <c:pt idx="3">
                        <c:v>1.3465</c:v>
                      </c:pt>
                      <c:pt idx="4">
                        <c:v>0.11974999999999998</c:v>
                      </c:pt>
                      <c:pt idx="5">
                        <c:v>-1.3697499999999998</c:v>
                      </c:pt>
                      <c:pt idx="6">
                        <c:v>0.22999999999999998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D-0E1D-4E2C-BF3B-231278409D73}"/>
                  </c:ext>
                </c:extLst>
              </c15:ser>
            </c15:filteredScatterSeries>
            <c15:filteredScatterSeries>
              <c15:ser>
                <c:idx val="5"/>
                <c:order val="5"/>
                <c:tx>
                  <c:v>1.2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6"/>
                    </a:solidFill>
                    <a:ln w="9525">
                      <a:solidFill>
                        <a:schemeClr val="accent6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hillslope_morph!$D$49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20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hillslope_morph!$L$49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-1.3054999999999999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E-0E1D-4E2C-BF3B-231278409D73}"/>
                  </c:ext>
                </c:extLst>
              </c15:ser>
            </c15:filteredScatterSeries>
          </c:ext>
        </c:extLst>
      </c:scatterChart>
      <c:valAx>
        <c:axId val="160286519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Distance (m)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7730287"/>
        <c:crosses val="autoZero"/>
        <c:crossBetween val="midCat"/>
      </c:valAx>
      <c:valAx>
        <c:axId val="19777302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Curveature</a:t>
                </a:r>
                <a:r>
                  <a:rPr lang="en-US" baseline="0"/>
                  <a:t> (.)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2865199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9380448059776629"/>
          <c:y val="0.12862218778920473"/>
          <c:w val="0.10619551940223368"/>
          <c:h val="0.5334776913150588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81C77A-BC7A-41FC-BC54-1CD46555234D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886C0A-992F-4D4A-9CE2-5A66DF41A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947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27105-BB19-7586-E76C-AED6A41240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2B5A99-6B39-A21D-9A8C-C42E5C0A9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F42A4F-B7FE-9899-17D6-BDD97BCE2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715C6-21B4-441D-8F6F-D1EAF0972C7B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5BDD9-7DC0-99FE-9347-F7418B56A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069F1-AF67-B9B8-1860-D1D3E543C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0E573-222E-4BE8-82CE-DDBC41AF8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517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5916C-4127-CA6A-BC80-EB23D239B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E83BEE-B8DA-634A-3F6C-2FF4215445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B7A40C-81E4-2969-7792-10557EAE4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715C6-21B4-441D-8F6F-D1EAF0972C7B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369C6-19EA-FE1C-DDDC-914483687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C45027-5DD5-D64A-2D36-13AA7C242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0E573-222E-4BE8-82CE-DDBC41AF8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817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0EF194-3E1F-5FF0-4A62-A4350A6B0F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5B0C47-8990-AFF6-CF3F-1655B719C9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2ECD6-5680-9F76-4B24-470FE19B6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715C6-21B4-441D-8F6F-D1EAF0972C7B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F1179-39F9-23C4-096D-67C76BED5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5534C6-1A69-AB2B-E2B9-5EFD167FB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0E573-222E-4BE8-82CE-DDBC41AF8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985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4686D-A205-3A8D-4397-00E16CA6C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74200-4EC2-6AA5-6C2C-57A461DB2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76952-EB8B-AAC5-25F5-B38516DB3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715C6-21B4-441D-8F6F-D1EAF0972C7B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EC863-7409-CD35-3CB1-DA94EEA30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FD6009-D182-394E-A276-CB9BAE3C6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0E573-222E-4BE8-82CE-DDBC41AF8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802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88104-DCBA-9ECF-7DB5-FE7B7DFE5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015A18-B0F4-E96D-D41B-63FB92616A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8B3A8-98C8-D968-68E4-3F9A95FD8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715C6-21B4-441D-8F6F-D1EAF0972C7B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3A55E-26A8-3770-02F9-7A92CA917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B054DE-5EC0-830E-74CF-578237A1E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0E573-222E-4BE8-82CE-DDBC41AF8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493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E7D8A-D90C-E4BC-0C5E-C910921F0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C5A94-0630-3C0B-B6BC-B830A4A90A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01324A-0CF7-D100-B789-F20D50D4D1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577401-B0BA-7335-66AF-34DC2EA6E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715C6-21B4-441D-8F6F-D1EAF0972C7B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A54C95-7132-FC2E-5735-3847F6719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843FBF-EF41-BA78-5DDE-7517FF8C6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0E573-222E-4BE8-82CE-DDBC41AF8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700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810CB-EB16-926B-6AAC-2CFD201F8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E0AB0-9A09-0213-8F39-768B3E68C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AAF8BB-CB5F-68FF-FA74-A3CDC2421E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9D655E-C987-2430-7E35-8187924B81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F625C3-1FD1-7AD0-98DF-CF6D899C65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F0462E-1B41-9031-E40A-80F86D6E9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715C6-21B4-441D-8F6F-D1EAF0972C7B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61511C-8251-CD82-D1A0-9E51459FB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2378F-350D-F1EE-6847-C5E36A9F9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0E573-222E-4BE8-82CE-DDBC41AF8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756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49CD4-CA0A-3BB5-8A36-17B59E80F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72D30D-2EB7-9BFD-3E25-7C0D0EC2A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715C6-21B4-441D-8F6F-D1EAF0972C7B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02A5CD-5631-85BC-940B-AB87CCBF0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961FF7-4EAA-3EFB-1DFD-60DB36249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0E573-222E-4BE8-82CE-DDBC41AF8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876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5B638C-B59A-3F96-90C3-429DAF027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715C6-21B4-441D-8F6F-D1EAF0972C7B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38F240-12A9-DF85-B341-80524A9AD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890965-5D29-ADF9-25DF-DD727A103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0E573-222E-4BE8-82CE-DDBC41AF8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057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BE672-08EC-65F8-74E9-31CD7195C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E1DFA-B183-F539-A3BA-80FE915E4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3FB1C-E511-92FD-6CDD-9ACA8972F8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544895-E104-D759-6CCF-80EB9F3E5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715C6-21B4-441D-8F6F-D1EAF0972C7B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C55EBA-911D-9310-B1D7-ADB6E2B26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CB2031-09D6-7E0E-2EB9-34CAA9207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0E573-222E-4BE8-82CE-DDBC41AF8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525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4ABD0-DD12-2E28-7348-D7C1018FF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D4F7BF-5E3F-71CB-1FDF-AE6DBC1729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29179B-D621-3514-B359-9F0DA69767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CC8E27-B10D-B0A1-42C7-A241C10C1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715C6-21B4-441D-8F6F-D1EAF0972C7B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932583-A525-6189-B081-F4922E889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9CAD48-DE8B-EFA5-5220-63E422AA9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0E573-222E-4BE8-82CE-DDBC41AF8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947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DC10B1-43E5-4AA7-AE68-57D304843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AF3679-FA00-0F58-3DEA-C663DA323C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7C62D-CD9B-EAB2-612A-10917D9D4C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D715C6-21B4-441D-8F6F-D1EAF0972C7B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8F9BB-0CCE-EAEB-7064-6C97394294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74B79-5944-7959-71A5-88DF4EBF25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0E573-222E-4BE8-82CE-DDBC41AF8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571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0135BAB2-34F9-F06C-1B8E-5E5CD7C151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7292772"/>
              </p:ext>
            </p:extLst>
          </p:nvPr>
        </p:nvGraphicFramePr>
        <p:xfrm>
          <a:off x="990600" y="561975"/>
          <a:ext cx="10591800" cy="6038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6776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51065B3B-5DC0-4025-AF85-814D977F86A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5426083"/>
              </p:ext>
            </p:extLst>
          </p:nvPr>
        </p:nvGraphicFramePr>
        <p:xfrm>
          <a:off x="1459523" y="152400"/>
          <a:ext cx="9272954" cy="6515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78877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51065B3B-5DC0-4025-AF85-814D977F86A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4971670"/>
              </p:ext>
            </p:extLst>
          </p:nvPr>
        </p:nvGraphicFramePr>
        <p:xfrm>
          <a:off x="1016000" y="323850"/>
          <a:ext cx="10160000" cy="6210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64443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1065B3B-5DC0-4025-AF85-814D977F86A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9781433"/>
              </p:ext>
            </p:extLst>
          </p:nvPr>
        </p:nvGraphicFramePr>
        <p:xfrm>
          <a:off x="1459523" y="66675"/>
          <a:ext cx="9272954" cy="65817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19570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51065B3B-5DC0-4025-AF85-814D977F86AD}"/>
              </a:ext>
            </a:extLst>
          </p:cNvPr>
          <p:cNvGraphicFramePr>
            <a:graphicFrameLocks/>
          </p:cNvGraphicFramePr>
          <p:nvPr/>
        </p:nvGraphicFramePr>
        <p:xfrm>
          <a:off x="1378437" y="973992"/>
          <a:ext cx="9435125" cy="49100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23605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EC0C5C8F-A582-45BD-B8F6-848110A67D3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898095"/>
              </p:ext>
            </p:extLst>
          </p:nvPr>
        </p:nvGraphicFramePr>
        <p:xfrm>
          <a:off x="1073150" y="488950"/>
          <a:ext cx="10045700" cy="5880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177910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EC0C5C8F-A582-45BD-B8F6-848110A67D3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3368210"/>
              </p:ext>
            </p:extLst>
          </p:nvPr>
        </p:nvGraphicFramePr>
        <p:xfrm>
          <a:off x="1073150" y="488950"/>
          <a:ext cx="10045700" cy="5880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989757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8DA56CFB-05C8-431E-A641-BDE2E15F27C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4775153"/>
              </p:ext>
            </p:extLst>
          </p:nvPr>
        </p:nvGraphicFramePr>
        <p:xfrm>
          <a:off x="807427" y="327758"/>
          <a:ext cx="10577146" cy="62024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737275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8DA56CFB-05C8-431E-A641-BDE2E15F27C6}"/>
              </a:ext>
            </a:extLst>
          </p:cNvPr>
          <p:cNvGraphicFramePr>
            <a:graphicFrameLocks/>
          </p:cNvGraphicFramePr>
          <p:nvPr/>
        </p:nvGraphicFramePr>
        <p:xfrm>
          <a:off x="807427" y="327758"/>
          <a:ext cx="10577146" cy="62024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454251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EC0C5C8F-A582-45BD-B8F6-848110A67D34}"/>
              </a:ext>
            </a:extLst>
          </p:cNvPr>
          <p:cNvGraphicFramePr>
            <a:graphicFrameLocks/>
          </p:cNvGraphicFramePr>
          <p:nvPr/>
        </p:nvGraphicFramePr>
        <p:xfrm>
          <a:off x="1073150" y="488950"/>
          <a:ext cx="10045700" cy="5880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176376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EC0C5C8F-A582-45BD-B8F6-848110A67D34}"/>
              </a:ext>
            </a:extLst>
          </p:cNvPr>
          <p:cNvGraphicFramePr>
            <a:graphicFrameLocks/>
          </p:cNvGraphicFramePr>
          <p:nvPr/>
        </p:nvGraphicFramePr>
        <p:xfrm>
          <a:off x="1073150" y="488950"/>
          <a:ext cx="10045700" cy="5880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63568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p&#10;&#10;Description automatically generated">
            <a:extLst>
              <a:ext uri="{FF2B5EF4-FFF2-40B4-BE49-F238E27FC236}">
                <a16:creationId xmlns:a16="http://schemas.microsoft.com/office/drawing/2014/main" id="{83A6045B-9F0A-3924-7C45-0D7EC313F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3275" y="233307"/>
            <a:ext cx="5448300" cy="632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3097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4943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4D9FE291-8806-CD4E-C272-0D8421E37D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" y="771525"/>
            <a:ext cx="11320070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227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FA1360-9F55-7BE3-218B-3D54D816C760}"/>
              </a:ext>
            </a:extLst>
          </p:cNvPr>
          <p:cNvSpPr txBox="1"/>
          <p:nvPr/>
        </p:nvSpPr>
        <p:spPr>
          <a:xfrm>
            <a:off x="989045" y="2006082"/>
            <a:ext cx="5253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 now for Hillslope stuff</a:t>
            </a:r>
          </a:p>
        </p:txBody>
      </p:sp>
    </p:spTree>
    <p:extLst>
      <p:ext uri="{BB962C8B-B14F-4D97-AF65-F5344CB8AC3E}">
        <p14:creationId xmlns:p14="http://schemas.microsoft.com/office/powerpoint/2010/main" val="2487851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95C53B79-81E7-4ECA-A7E0-05666AF5A0CF}"/>
              </a:ext>
            </a:extLst>
          </p:cNvPr>
          <p:cNvGraphicFramePr>
            <a:graphicFrameLocks/>
          </p:cNvGraphicFramePr>
          <p:nvPr/>
        </p:nvGraphicFramePr>
        <p:xfrm>
          <a:off x="1308100" y="533400"/>
          <a:ext cx="9575800" cy="5791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11046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72CE73A-C091-4A32-A8F6-3C4DEBE53A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9305346"/>
              </p:ext>
            </p:extLst>
          </p:nvPr>
        </p:nvGraphicFramePr>
        <p:xfrm>
          <a:off x="1308100" y="533400"/>
          <a:ext cx="9575800" cy="5791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85721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A6AC066-BABF-223C-9814-189804386FCB}"/>
              </a:ext>
            </a:extLst>
          </p:cNvPr>
          <p:cNvGraphicFramePr>
            <a:graphicFrameLocks/>
          </p:cNvGraphicFramePr>
          <p:nvPr/>
        </p:nvGraphicFramePr>
        <p:xfrm>
          <a:off x="1308100" y="533400"/>
          <a:ext cx="9575800" cy="5791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77913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62F8A0B-BEAD-0BBF-4760-0ACB1049D9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5586796"/>
              </p:ext>
            </p:extLst>
          </p:nvPr>
        </p:nvGraphicFramePr>
        <p:xfrm>
          <a:off x="1343025" y="142875"/>
          <a:ext cx="9715500" cy="6591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56824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741020-DC66-57DF-338B-E5C9AF3BF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0530" y="163547"/>
            <a:ext cx="6690940" cy="6530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323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3321</TotalTime>
  <Words>168</Words>
  <Application>Microsoft Office PowerPoint</Application>
  <PresentationFormat>Widescreen</PresentationFormat>
  <Paragraphs>45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Anderson, Samuel R</dc:creator>
  <cp:lastModifiedBy>Anderson, Samuel R</cp:lastModifiedBy>
  <cp:revision>12</cp:revision>
  <dcterms:created xsi:type="dcterms:W3CDTF">2022-07-14T20:25:59Z</dcterms:created>
  <dcterms:modified xsi:type="dcterms:W3CDTF">2022-08-17T18:37:14Z</dcterms:modified>
</cp:coreProperties>
</file>