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81" r:id="rId6"/>
    <p:sldId id="280" r:id="rId7"/>
    <p:sldId id="284" r:id="rId8"/>
    <p:sldId id="282" r:id="rId9"/>
    <p:sldId id="285" r:id="rId10"/>
    <p:sldId id="290" r:id="rId11"/>
    <p:sldId id="283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flood_project\data\chi_vs_sed_size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flood_project\data\phi_from_b_axis_diame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_for_large_boulder_geomet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D90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1063677674619032E-2"/>
                  <c:y val="0.155583886167772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'D50-ksn'!$B$2:$H$2</c:f>
              <c:numCache>
                <c:formatCode>General</c:formatCode>
                <c:ptCount val="7"/>
                <c:pt idx="0">
                  <c:v>474.05996705833724</c:v>
                </c:pt>
                <c:pt idx="1">
                  <c:v>571.32109231095205</c:v>
                </c:pt>
                <c:pt idx="2">
                  <c:v>1673.1550481102436</c:v>
                </c:pt>
                <c:pt idx="3">
                  <c:v>1665.7903487689593</c:v>
                </c:pt>
                <c:pt idx="4" formatCode="0.0">
                  <c:v>487.1</c:v>
                </c:pt>
                <c:pt idx="5">
                  <c:v>924.53948951473865</c:v>
                </c:pt>
                <c:pt idx="6">
                  <c:v>532.43948266692178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5F-4C8A-A1CB-B6AC2A838AE6}"/>
            </c:ext>
          </c:extLst>
        </c:ser>
        <c:ser>
          <c:idx val="1"/>
          <c:order val="1"/>
          <c:tx>
            <c:v>D84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'D50-ksn'!$B$3:$H$3</c:f>
              <c:numCache>
                <c:formatCode>General</c:formatCode>
                <c:ptCount val="7"/>
                <c:pt idx="0">
                  <c:v>377.63947934944144</c:v>
                </c:pt>
                <c:pt idx="1">
                  <c:v>469.89600257405681</c:v>
                </c:pt>
                <c:pt idx="2">
                  <c:v>1415.7109558461329</c:v>
                </c:pt>
                <c:pt idx="4" formatCode="0.0">
                  <c:v>390.1</c:v>
                </c:pt>
                <c:pt idx="5">
                  <c:v>687.52531289068031</c:v>
                </c:pt>
                <c:pt idx="6">
                  <c:v>433.42530755801687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55F-4C8A-A1CB-B6AC2A838AE6}"/>
            </c:ext>
          </c:extLst>
        </c:ser>
        <c:ser>
          <c:idx val="2"/>
          <c:order val="2"/>
          <c:tx>
            <c:v>D50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7015635405648916E-2"/>
                  <c:y val="4.26509186351706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'D50-ksn'!$B$4:$H$4</c:f>
              <c:numCache>
                <c:formatCode>General</c:formatCode>
                <c:ptCount val="7"/>
                <c:pt idx="0">
                  <c:v>198.00281020336416</c:v>
                </c:pt>
                <c:pt idx="1">
                  <c:v>256.61885915970078</c:v>
                </c:pt>
                <c:pt idx="2">
                  <c:v>850.07263091425239</c:v>
                </c:pt>
                <c:pt idx="4" formatCode="0.0">
                  <c:v>213.4</c:v>
                </c:pt>
                <c:pt idx="5">
                  <c:v>363.00745077680978</c:v>
                </c:pt>
                <c:pt idx="6">
                  <c:v>247.15755278654058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55F-4C8A-A1CB-B6AC2A838AE6}"/>
            </c:ext>
          </c:extLst>
        </c:ser>
        <c:ser>
          <c:idx val="3"/>
          <c:order val="3"/>
          <c:tx>
            <c:v>D16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732454154823484E-2"/>
                  <c:y val="1.64041994750656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'D50-ksn'!$B$5:$H$5</c:f>
              <c:numCache>
                <c:formatCode>General</c:formatCode>
                <c:ptCount val="7"/>
                <c:pt idx="0">
                  <c:v>132.42279873815161</c:v>
                </c:pt>
                <c:pt idx="1">
                  <c:v>183.42015519126639</c:v>
                </c:pt>
                <c:pt idx="2">
                  <c:v>572.70582144105799</c:v>
                </c:pt>
                <c:pt idx="4" formatCode="0.0">
                  <c:v>135.16899785956994</c:v>
                </c:pt>
                <c:pt idx="5">
                  <c:v>256.53742295392158</c:v>
                </c:pt>
                <c:pt idx="6">
                  <c:v>182.2026700324831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55F-4C8A-A1CB-B6AC2A838AE6}"/>
            </c:ext>
          </c:extLst>
        </c:ser>
        <c:ser>
          <c:idx val="4"/>
          <c:order val="4"/>
          <c:tx>
            <c:v>D10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530256634587343E-2"/>
                  <c:y val="9.842519685039370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'D50-ksn'!$B$6:$H$6</c:f>
              <c:numCache>
                <c:formatCode>General</c:formatCode>
                <c:ptCount val="7"/>
                <c:pt idx="0">
                  <c:v>123.07707176109511</c:v>
                </c:pt>
                <c:pt idx="1">
                  <c:v>174.82671071172081</c:v>
                </c:pt>
                <c:pt idx="2">
                  <c:v>525.9804697242206</c:v>
                </c:pt>
                <c:pt idx="3">
                  <c:v>522.1801363088058</c:v>
                </c:pt>
                <c:pt idx="4" formatCode="0.0">
                  <c:v>124.20206553821464</c:v>
                </c:pt>
                <c:pt idx="5">
                  <c:v>242.10077400943081</c:v>
                </c:pt>
                <c:pt idx="6">
                  <c:v>171.4960802591504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55F-4C8A-A1CB-B6AC2A838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500527"/>
        <c:axId val="1826501359"/>
      </c:scatterChart>
      <c:valAx>
        <c:axId val="182650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1359"/>
        <c:crosses val="autoZero"/>
        <c:crossBetween val="midCat"/>
      </c:valAx>
      <c:valAx>
        <c:axId val="1826501359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channel_morph!$J$2:$J$9</c:f>
              <c:numCache>
                <c:formatCode>General</c:formatCode>
                <c:ptCount val="8"/>
                <c:pt idx="0">
                  <c:v>30.21</c:v>
                </c:pt>
                <c:pt idx="1">
                  <c:v>64.88</c:v>
                </c:pt>
                <c:pt idx="2">
                  <c:v>280.5</c:v>
                </c:pt>
                <c:pt idx="3">
                  <c:v>95.39</c:v>
                </c:pt>
                <c:pt idx="4">
                  <c:v>82.76</c:v>
                </c:pt>
                <c:pt idx="5">
                  <c:v>18.190000000000001</c:v>
                </c:pt>
                <c:pt idx="6">
                  <c:v>209.28</c:v>
                </c:pt>
                <c:pt idx="7">
                  <c:v>156.51</c:v>
                </c:pt>
              </c:numCache>
            </c:numRef>
          </c:xVal>
          <c:yVal>
            <c:numRef>
              <c:f>channel_morph!$P$2:$P$9</c:f>
              <c:numCache>
                <c:formatCode>General</c:formatCode>
                <c:ptCount val="8"/>
                <c:pt idx="0" formatCode="0.00E+00">
                  <c:v>352.64304428008251</c:v>
                </c:pt>
                <c:pt idx="1">
                  <c:v>327.46098721299484</c:v>
                </c:pt>
                <c:pt idx="2">
                  <c:v>997.57609201028993</c:v>
                </c:pt>
                <c:pt idx="3">
                  <c:v>251.69866672289038</c:v>
                </c:pt>
                <c:pt idx="4">
                  <c:v>284.43599033816378</c:v>
                </c:pt>
                <c:pt idx="5">
                  <c:v>226.5336865135171</c:v>
                </c:pt>
                <c:pt idx="6">
                  <c:v>325.40428485904749</c:v>
                </c:pt>
                <c:pt idx="7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16-4BDA-8875-37915D1CE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344271"/>
        <c:axId val="2020343439"/>
      </c:scatterChart>
      <c:valAx>
        <c:axId val="202034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 of</a:t>
                </a:r>
                <a:r>
                  <a:rPr lang="en-US" baseline="0"/>
                  <a:t> Steep part of Hillslope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343439"/>
        <c:crosses val="autoZero"/>
        <c:crossBetween val="midCat"/>
      </c:valAx>
      <c:valAx>
        <c:axId val="202034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Diameter of B</a:t>
                </a:r>
                <a:r>
                  <a:rPr lang="en-US" baseline="0"/>
                  <a:t> Axis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344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lc3steep</c:v>
          </c:tx>
          <c:spPr>
            <a:ln w="3810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cum_freq!$A$2:$A$1109</c:f>
              <c:numCache>
                <c:formatCode>General</c:formatCode>
                <c:ptCount val="1108"/>
                <c:pt idx="0">
                  <c:v>4916.1957906305852</c:v>
                </c:pt>
                <c:pt idx="1">
                  <c:v>3728.5291600194309</c:v>
                </c:pt>
                <c:pt idx="2">
                  <c:v>3530.3336219382927</c:v>
                </c:pt>
                <c:pt idx="3">
                  <c:v>2910.6867521269592</c:v>
                </c:pt>
                <c:pt idx="4">
                  <c:v>2897.3149457020768</c:v>
                </c:pt>
                <c:pt idx="5">
                  <c:v>2787.5357568362729</c:v>
                </c:pt>
                <c:pt idx="6">
                  <c:v>2586.5057612843671</c:v>
                </c:pt>
                <c:pt idx="7">
                  <c:v>2564.4026681504506</c:v>
                </c:pt>
                <c:pt idx="8">
                  <c:v>2519.2694515219982</c:v>
                </c:pt>
                <c:pt idx="9">
                  <c:v>2345.6786393971202</c:v>
                </c:pt>
                <c:pt idx="10">
                  <c:v>2251.2371271074708</c:v>
                </c:pt>
                <c:pt idx="11">
                  <c:v>2104.2320558144893</c:v>
                </c:pt>
                <c:pt idx="12">
                  <c:v>2097.2199652722393</c:v>
                </c:pt>
                <c:pt idx="13">
                  <c:v>2087.3720622603068</c:v>
                </c:pt>
                <c:pt idx="14">
                  <c:v>2039.4236461732435</c:v>
                </c:pt>
                <c:pt idx="15">
                  <c:v>2036.1689804770635</c:v>
                </c:pt>
                <c:pt idx="16">
                  <c:v>2008.2855169904142</c:v>
                </c:pt>
                <c:pt idx="17">
                  <c:v>2002.844118588104</c:v>
                </c:pt>
                <c:pt idx="18">
                  <c:v>1976.6574441775415</c:v>
                </c:pt>
                <c:pt idx="19">
                  <c:v>1971.1865193041024</c:v>
                </c:pt>
                <c:pt idx="20">
                  <c:v>1961.470038364344</c:v>
                </c:pt>
                <c:pt idx="21">
                  <c:v>1945.7389966885728</c:v>
                </c:pt>
                <c:pt idx="22">
                  <c:v>1939.3106893433462</c:v>
                </c:pt>
                <c:pt idx="23">
                  <c:v>1925.2622103042061</c:v>
                </c:pt>
                <c:pt idx="24">
                  <c:v>1905.941425640337</c:v>
                </c:pt>
                <c:pt idx="25">
                  <c:v>1896.7441057481321</c:v>
                </c:pt>
                <c:pt idx="26">
                  <c:v>1885.2473909985047</c:v>
                </c:pt>
                <c:pt idx="27">
                  <c:v>1875.4217162766961</c:v>
                </c:pt>
                <c:pt idx="28">
                  <c:v>1872.8286585699329</c:v>
                </c:pt>
                <c:pt idx="29">
                  <c:v>1771.0005830791986</c:v>
                </c:pt>
                <c:pt idx="30">
                  <c:v>1767.2462909382825</c:v>
                </c:pt>
                <c:pt idx="31">
                  <c:v>1765.9882284300045</c:v>
                </c:pt>
                <c:pt idx="32">
                  <c:v>1706.5492169859065</c:v>
                </c:pt>
                <c:pt idx="33">
                  <c:v>1692.8071437697754</c:v>
                </c:pt>
                <c:pt idx="34">
                  <c:v>1691.8039290897118</c:v>
                </c:pt>
                <c:pt idx="35">
                  <c:v>1689.7699207370183</c:v>
                </c:pt>
                <c:pt idx="36">
                  <c:v>1673.1550481102436</c:v>
                </c:pt>
                <c:pt idx="37">
                  <c:v>1665.7903487689593</c:v>
                </c:pt>
                <c:pt idx="38">
                  <c:v>1658.528345985558</c:v>
                </c:pt>
                <c:pt idx="39">
                  <c:v>1644.7623143333258</c:v>
                </c:pt>
                <c:pt idx="40">
                  <c:v>1636.5587584983316</c:v>
                </c:pt>
                <c:pt idx="41">
                  <c:v>1635.6067824705806</c:v>
                </c:pt>
                <c:pt idx="42">
                  <c:v>1607.9735702446199</c:v>
                </c:pt>
                <c:pt idx="43">
                  <c:v>1599.2821366867317</c:v>
                </c:pt>
                <c:pt idx="44">
                  <c:v>1581.6337734692725</c:v>
                </c:pt>
                <c:pt idx="45">
                  <c:v>1559.1435515553972</c:v>
                </c:pt>
                <c:pt idx="46">
                  <c:v>1549.3788222664434</c:v>
                </c:pt>
                <c:pt idx="47">
                  <c:v>1516.8088164804212</c:v>
                </c:pt>
                <c:pt idx="48">
                  <c:v>1508.3168243410119</c:v>
                </c:pt>
                <c:pt idx="49">
                  <c:v>1487.0468918825841</c:v>
                </c:pt>
                <c:pt idx="50">
                  <c:v>1470.3023326910468</c:v>
                </c:pt>
                <c:pt idx="51">
                  <c:v>1458.4124389502001</c:v>
                </c:pt>
                <c:pt idx="52">
                  <c:v>1448.2832927381362</c:v>
                </c:pt>
                <c:pt idx="53">
                  <c:v>1444.4068335650468</c:v>
                </c:pt>
                <c:pt idx="54">
                  <c:v>1438.8796244367211</c:v>
                </c:pt>
                <c:pt idx="55">
                  <c:v>1434.1812938088221</c:v>
                </c:pt>
                <c:pt idx="56">
                  <c:v>1429.9787692184343</c:v>
                </c:pt>
                <c:pt idx="57">
                  <c:v>1422.0138040272232</c:v>
                </c:pt>
                <c:pt idx="58">
                  <c:v>1415.7109558461329</c:v>
                </c:pt>
                <c:pt idx="59">
                  <c:v>1394.1087725796963</c:v>
                </c:pt>
                <c:pt idx="60">
                  <c:v>1388.3811520666577</c:v>
                </c:pt>
                <c:pt idx="61">
                  <c:v>1381.0475601461474</c:v>
                </c:pt>
                <c:pt idx="62">
                  <c:v>1376.3568318562186</c:v>
                </c:pt>
                <c:pt idx="63">
                  <c:v>1359.0047934281474</c:v>
                </c:pt>
                <c:pt idx="64">
                  <c:v>1337.54340138923</c:v>
                </c:pt>
                <c:pt idx="65">
                  <c:v>1335.4238871097623</c:v>
                </c:pt>
                <c:pt idx="66">
                  <c:v>1321.5886643851045</c:v>
                </c:pt>
                <c:pt idx="67">
                  <c:v>1320.9161796355779</c:v>
                </c:pt>
                <c:pt idx="68">
                  <c:v>1303.5567611343001</c:v>
                </c:pt>
                <c:pt idx="69">
                  <c:v>1287.7515649694442</c:v>
                </c:pt>
                <c:pt idx="70">
                  <c:v>1280.9584789608616</c:v>
                </c:pt>
                <c:pt idx="71">
                  <c:v>1264.5421738025093</c:v>
                </c:pt>
                <c:pt idx="72">
                  <c:v>1263.5387156637328</c:v>
                </c:pt>
                <c:pt idx="73">
                  <c:v>1262.5076130432403</c:v>
                </c:pt>
                <c:pt idx="74">
                  <c:v>1261.1930020490377</c:v>
                </c:pt>
                <c:pt idx="75">
                  <c:v>1259.2799061869136</c:v>
                </c:pt>
                <c:pt idx="76">
                  <c:v>1229.9597533296096</c:v>
                </c:pt>
                <c:pt idx="77">
                  <c:v>1222.4396864912346</c:v>
                </c:pt>
                <c:pt idx="78">
                  <c:v>1213.7841372552948</c:v>
                </c:pt>
                <c:pt idx="79">
                  <c:v>1204.3460763433679</c:v>
                </c:pt>
                <c:pt idx="80">
                  <c:v>1201.7065211132128</c:v>
                </c:pt>
                <c:pt idx="81">
                  <c:v>1196.1534105246187</c:v>
                </c:pt>
                <c:pt idx="82">
                  <c:v>1194.3082859640101</c:v>
                </c:pt>
                <c:pt idx="83">
                  <c:v>1190.2656460416961</c:v>
                </c:pt>
                <c:pt idx="84">
                  <c:v>1182.0814247915812</c:v>
                </c:pt>
                <c:pt idx="85">
                  <c:v>1174.1915466192593</c:v>
                </c:pt>
                <c:pt idx="86">
                  <c:v>1173.2948070946989</c:v>
                </c:pt>
                <c:pt idx="87">
                  <c:v>1161.1237579363408</c:v>
                </c:pt>
                <c:pt idx="88">
                  <c:v>1157.2931688523456</c:v>
                </c:pt>
                <c:pt idx="89">
                  <c:v>1153.2335708316966</c:v>
                </c:pt>
                <c:pt idx="90">
                  <c:v>1151.6496139410292</c:v>
                </c:pt>
                <c:pt idx="91">
                  <c:v>1150.5869603566312</c:v>
                </c:pt>
                <c:pt idx="92">
                  <c:v>1148.8423347147764</c:v>
                </c:pt>
                <c:pt idx="93">
                  <c:v>1148.7532010852769</c:v>
                </c:pt>
                <c:pt idx="94">
                  <c:v>1136.7552651000201</c:v>
                </c:pt>
                <c:pt idx="95">
                  <c:v>1135.0150689854847</c:v>
                </c:pt>
                <c:pt idx="96">
                  <c:v>1128.1531924320418</c:v>
                </c:pt>
                <c:pt idx="97">
                  <c:v>1126.2676139625205</c:v>
                </c:pt>
                <c:pt idx="98">
                  <c:v>1124.6575887535362</c:v>
                </c:pt>
                <c:pt idx="99">
                  <c:v>1114.9300756931161</c:v>
                </c:pt>
                <c:pt idx="100">
                  <c:v>1111.5589521744992</c:v>
                </c:pt>
                <c:pt idx="101">
                  <c:v>1105.2023111704402</c:v>
                </c:pt>
                <c:pt idx="102">
                  <c:v>1098.5904212286141</c:v>
                </c:pt>
                <c:pt idx="103">
                  <c:v>1097.7709286474931</c:v>
                </c:pt>
                <c:pt idx="104">
                  <c:v>1096.8953109746967</c:v>
                </c:pt>
                <c:pt idx="105">
                  <c:v>1094.6161358587256</c:v>
                </c:pt>
                <c:pt idx="106">
                  <c:v>1092.4004156090371</c:v>
                </c:pt>
                <c:pt idx="107">
                  <c:v>1092.2083875328058</c:v>
                </c:pt>
                <c:pt idx="108">
                  <c:v>1082.004636932875</c:v>
                </c:pt>
                <c:pt idx="109">
                  <c:v>1081.9314086535899</c:v>
                </c:pt>
                <c:pt idx="110">
                  <c:v>1080.3278851258897</c:v>
                </c:pt>
                <c:pt idx="111">
                  <c:v>1079.758943284771</c:v>
                </c:pt>
                <c:pt idx="112">
                  <c:v>1075.935134347179</c:v>
                </c:pt>
                <c:pt idx="113">
                  <c:v>1075.2778694874073</c:v>
                </c:pt>
                <c:pt idx="114">
                  <c:v>1070.0922251630993</c:v>
                </c:pt>
                <c:pt idx="115">
                  <c:v>1068.7715186724674</c:v>
                </c:pt>
                <c:pt idx="116">
                  <c:v>1065.4460293684785</c:v>
                </c:pt>
                <c:pt idx="117">
                  <c:v>1062.3296603338376</c:v>
                </c:pt>
                <c:pt idx="118">
                  <c:v>1060.6331034179725</c:v>
                </c:pt>
                <c:pt idx="119">
                  <c:v>1050.1528768652902</c:v>
                </c:pt>
                <c:pt idx="120">
                  <c:v>1047.4193253725637</c:v>
                </c:pt>
                <c:pt idx="121">
                  <c:v>1040.7606508266811</c:v>
                </c:pt>
                <c:pt idx="122">
                  <c:v>1032.1839757775817</c:v>
                </c:pt>
                <c:pt idx="123">
                  <c:v>1030.7925372254356</c:v>
                </c:pt>
                <c:pt idx="124">
                  <c:v>1030.1721860446228</c:v>
                </c:pt>
                <c:pt idx="125">
                  <c:v>1028.7469273658994</c:v>
                </c:pt>
                <c:pt idx="126">
                  <c:v>1027.4313316986932</c:v>
                </c:pt>
                <c:pt idx="127">
                  <c:v>1026.8380476445275</c:v>
                </c:pt>
                <c:pt idx="128">
                  <c:v>1026.4935865909888</c:v>
                </c:pt>
                <c:pt idx="129">
                  <c:v>1022.5233346149874</c:v>
                </c:pt>
                <c:pt idx="130">
                  <c:v>1021.5818560918317</c:v>
                </c:pt>
                <c:pt idx="131">
                  <c:v>1021.5654547889326</c:v>
                </c:pt>
                <c:pt idx="132">
                  <c:v>1010.9157971773113</c:v>
                </c:pt>
                <c:pt idx="133">
                  <c:v>1010.3318862571216</c:v>
                </c:pt>
                <c:pt idx="134">
                  <c:v>1008.6023091679143</c:v>
                </c:pt>
                <c:pt idx="135">
                  <c:v>1003.1527986694856</c:v>
                </c:pt>
                <c:pt idx="136">
                  <c:v>993.64674285575734</c:v>
                </c:pt>
                <c:pt idx="137">
                  <c:v>993.27330720402063</c:v>
                </c:pt>
                <c:pt idx="138">
                  <c:v>992.42561900541114</c:v>
                </c:pt>
                <c:pt idx="139">
                  <c:v>990.1725353379519</c:v>
                </c:pt>
                <c:pt idx="140">
                  <c:v>987.81705174410979</c:v>
                </c:pt>
                <c:pt idx="141">
                  <c:v>986.13504425980125</c:v>
                </c:pt>
                <c:pt idx="142">
                  <c:v>982.96874677335461</c:v>
                </c:pt>
                <c:pt idx="143">
                  <c:v>981.40286361314452</c:v>
                </c:pt>
                <c:pt idx="144">
                  <c:v>977.61379776583499</c:v>
                </c:pt>
                <c:pt idx="145">
                  <c:v>970.25241731120127</c:v>
                </c:pt>
                <c:pt idx="146">
                  <c:v>969.92970799686054</c:v>
                </c:pt>
                <c:pt idx="147">
                  <c:v>967.40713245060556</c:v>
                </c:pt>
                <c:pt idx="148">
                  <c:v>965.83389554543351</c:v>
                </c:pt>
                <c:pt idx="149">
                  <c:v>963.39705130346897</c:v>
                </c:pt>
                <c:pt idx="150">
                  <c:v>961.94250649970741</c:v>
                </c:pt>
                <c:pt idx="151">
                  <c:v>961.08568875056631</c:v>
                </c:pt>
                <c:pt idx="152">
                  <c:v>950.54132064310477</c:v>
                </c:pt>
                <c:pt idx="153">
                  <c:v>949.59698092659494</c:v>
                </c:pt>
                <c:pt idx="154">
                  <c:v>949.15894191602695</c:v>
                </c:pt>
                <c:pt idx="155">
                  <c:v>948.72303231198543</c:v>
                </c:pt>
                <c:pt idx="156">
                  <c:v>936.4464155197885</c:v>
                </c:pt>
                <c:pt idx="157">
                  <c:v>931.38474449484272</c:v>
                </c:pt>
                <c:pt idx="158">
                  <c:v>928.41786684994713</c:v>
                </c:pt>
                <c:pt idx="159">
                  <c:v>902.15739328266886</c:v>
                </c:pt>
                <c:pt idx="160">
                  <c:v>900.89415251205889</c:v>
                </c:pt>
                <c:pt idx="161">
                  <c:v>899.96192393477395</c:v>
                </c:pt>
                <c:pt idx="162">
                  <c:v>898.78505119907777</c:v>
                </c:pt>
                <c:pt idx="163">
                  <c:v>897.36652283901844</c:v>
                </c:pt>
                <c:pt idx="164">
                  <c:v>895.68001624978535</c:v>
                </c:pt>
                <c:pt idx="165">
                  <c:v>890.64111390597907</c:v>
                </c:pt>
                <c:pt idx="166">
                  <c:v>888.46326782318363</c:v>
                </c:pt>
                <c:pt idx="167">
                  <c:v>882.96579833210012</c:v>
                </c:pt>
                <c:pt idx="168">
                  <c:v>880.76636518685916</c:v>
                </c:pt>
                <c:pt idx="169">
                  <c:v>878.65783615198029</c:v>
                </c:pt>
                <c:pt idx="170">
                  <c:v>874.78467019855748</c:v>
                </c:pt>
                <c:pt idx="171">
                  <c:v>873.21492006858762</c:v>
                </c:pt>
                <c:pt idx="172">
                  <c:v>869.06236850322045</c:v>
                </c:pt>
                <c:pt idx="173">
                  <c:v>867.94481518773171</c:v>
                </c:pt>
                <c:pt idx="174">
                  <c:v>866.78510311186255</c:v>
                </c:pt>
                <c:pt idx="175">
                  <c:v>862.99686837152274</c:v>
                </c:pt>
                <c:pt idx="176">
                  <c:v>861.62014998165967</c:v>
                </c:pt>
                <c:pt idx="177">
                  <c:v>861.40172463248837</c:v>
                </c:pt>
                <c:pt idx="178">
                  <c:v>860.45703774370031</c:v>
                </c:pt>
                <c:pt idx="179">
                  <c:v>859.23860981762323</c:v>
                </c:pt>
                <c:pt idx="180">
                  <c:v>858.37212313929763</c:v>
                </c:pt>
                <c:pt idx="181">
                  <c:v>850.07263091425239</c:v>
                </c:pt>
                <c:pt idx="182">
                  <c:v>848.86937725495557</c:v>
                </c:pt>
                <c:pt idx="183">
                  <c:v>847.59634115007748</c:v>
                </c:pt>
                <c:pt idx="184">
                  <c:v>842.78815168650999</c:v>
                </c:pt>
                <c:pt idx="185">
                  <c:v>836.29059592110036</c:v>
                </c:pt>
                <c:pt idx="186">
                  <c:v>832.69993926681434</c:v>
                </c:pt>
                <c:pt idx="187">
                  <c:v>828.32143222987759</c:v>
                </c:pt>
                <c:pt idx="188">
                  <c:v>824.7926752439397</c:v>
                </c:pt>
                <c:pt idx="189">
                  <c:v>822.50187507696239</c:v>
                </c:pt>
                <c:pt idx="190">
                  <c:v>816.56863844027896</c:v>
                </c:pt>
                <c:pt idx="191">
                  <c:v>813.30214081997508</c:v>
                </c:pt>
                <c:pt idx="192">
                  <c:v>813.03677273147423</c:v>
                </c:pt>
                <c:pt idx="193">
                  <c:v>810.79257042429754</c:v>
                </c:pt>
                <c:pt idx="194">
                  <c:v>808.58948024847768</c:v>
                </c:pt>
                <c:pt idx="195">
                  <c:v>806.19296146912063</c:v>
                </c:pt>
                <c:pt idx="196">
                  <c:v>791.82383681780402</c:v>
                </c:pt>
                <c:pt idx="197">
                  <c:v>790.01605289821066</c:v>
                </c:pt>
                <c:pt idx="198">
                  <c:v>788.63621866051733</c:v>
                </c:pt>
                <c:pt idx="199">
                  <c:v>788.5244050148691</c:v>
                </c:pt>
                <c:pt idx="200">
                  <c:v>785.22445579794737</c:v>
                </c:pt>
                <c:pt idx="201">
                  <c:v>784.80831007846677</c:v>
                </c:pt>
                <c:pt idx="202">
                  <c:v>784.64157448209301</c:v>
                </c:pt>
                <c:pt idx="203">
                  <c:v>772.25569043795122</c:v>
                </c:pt>
                <c:pt idx="204">
                  <c:v>767.99086594159701</c:v>
                </c:pt>
                <c:pt idx="205">
                  <c:v>767.39239693690672</c:v>
                </c:pt>
                <c:pt idx="206">
                  <c:v>766.85604453545022</c:v>
                </c:pt>
                <c:pt idx="207">
                  <c:v>766.34505416470665</c:v>
                </c:pt>
                <c:pt idx="208">
                  <c:v>763.22033517856391</c:v>
                </c:pt>
                <c:pt idx="209">
                  <c:v>763.14634724234134</c:v>
                </c:pt>
                <c:pt idx="210">
                  <c:v>760.05253684869786</c:v>
                </c:pt>
                <c:pt idx="211">
                  <c:v>755.4732109966111</c:v>
                </c:pt>
                <c:pt idx="212">
                  <c:v>754.54951880128715</c:v>
                </c:pt>
                <c:pt idx="213">
                  <c:v>753.65397706014926</c:v>
                </c:pt>
                <c:pt idx="214">
                  <c:v>752.70190561286893</c:v>
                </c:pt>
                <c:pt idx="215">
                  <c:v>750.06097790822321</c:v>
                </c:pt>
                <c:pt idx="216">
                  <c:v>748.34730918181731</c:v>
                </c:pt>
                <c:pt idx="217">
                  <c:v>746.05196371355032</c:v>
                </c:pt>
                <c:pt idx="218">
                  <c:v>743.99424649732396</c:v>
                </c:pt>
                <c:pt idx="219">
                  <c:v>742.46891097249465</c:v>
                </c:pt>
                <c:pt idx="220">
                  <c:v>742.35414517585423</c:v>
                </c:pt>
                <c:pt idx="221">
                  <c:v>739.71024611524876</c:v>
                </c:pt>
                <c:pt idx="222">
                  <c:v>739.50115163970077</c:v>
                </c:pt>
                <c:pt idx="223">
                  <c:v>738.35298691719242</c:v>
                </c:pt>
                <c:pt idx="224">
                  <c:v>734.24853716461894</c:v>
                </c:pt>
                <c:pt idx="225">
                  <c:v>727.70785897751909</c:v>
                </c:pt>
                <c:pt idx="226">
                  <c:v>725.58048411674031</c:v>
                </c:pt>
                <c:pt idx="227">
                  <c:v>724.53009481885545</c:v>
                </c:pt>
                <c:pt idx="228">
                  <c:v>724.0654961326469</c:v>
                </c:pt>
                <c:pt idx="229">
                  <c:v>721.10948239884681</c:v>
                </c:pt>
                <c:pt idx="230">
                  <c:v>714.6911091790563</c:v>
                </c:pt>
                <c:pt idx="231">
                  <c:v>713.88574537127454</c:v>
                </c:pt>
                <c:pt idx="232">
                  <c:v>713.28554663230545</c:v>
                </c:pt>
                <c:pt idx="233">
                  <c:v>711.31661791774729</c:v>
                </c:pt>
                <c:pt idx="234">
                  <c:v>710.18238229923077</c:v>
                </c:pt>
                <c:pt idx="235">
                  <c:v>710.17645739115653</c:v>
                </c:pt>
                <c:pt idx="236">
                  <c:v>707.17354790836839</c:v>
                </c:pt>
                <c:pt idx="237">
                  <c:v>706.32205571922509</c:v>
                </c:pt>
                <c:pt idx="238">
                  <c:v>704.74389874605151</c:v>
                </c:pt>
                <c:pt idx="239">
                  <c:v>704.24609488567796</c:v>
                </c:pt>
                <c:pt idx="240">
                  <c:v>701.25389505066062</c:v>
                </c:pt>
                <c:pt idx="241">
                  <c:v>696.49981690919276</c:v>
                </c:pt>
                <c:pt idx="242">
                  <c:v>695.15487802293273</c:v>
                </c:pt>
                <c:pt idx="243">
                  <c:v>694.71634040920128</c:v>
                </c:pt>
                <c:pt idx="244">
                  <c:v>694.06513476971907</c:v>
                </c:pt>
                <c:pt idx="245">
                  <c:v>689.10477191329301</c:v>
                </c:pt>
                <c:pt idx="246">
                  <c:v>685.8471498492446</c:v>
                </c:pt>
                <c:pt idx="247">
                  <c:v>680.5304788483669</c:v>
                </c:pt>
                <c:pt idx="248">
                  <c:v>675.08947320494519</c:v>
                </c:pt>
                <c:pt idx="249">
                  <c:v>674.1523667156855</c:v>
                </c:pt>
                <c:pt idx="250">
                  <c:v>673.06922439677135</c:v>
                </c:pt>
                <c:pt idx="251">
                  <c:v>667.46845162716625</c:v>
                </c:pt>
                <c:pt idx="252">
                  <c:v>665.99569945383735</c:v>
                </c:pt>
                <c:pt idx="253">
                  <c:v>663.82009122391264</c:v>
                </c:pt>
                <c:pt idx="254">
                  <c:v>658.93469613128332</c:v>
                </c:pt>
                <c:pt idx="255">
                  <c:v>658.19948944707369</c:v>
                </c:pt>
                <c:pt idx="256">
                  <c:v>656.08232455319899</c:v>
                </c:pt>
                <c:pt idx="257">
                  <c:v>655.42137345222795</c:v>
                </c:pt>
                <c:pt idx="258">
                  <c:v>655.31247836285206</c:v>
                </c:pt>
                <c:pt idx="259">
                  <c:v>654.76519471907466</c:v>
                </c:pt>
                <c:pt idx="260">
                  <c:v>654.36197209613636</c:v>
                </c:pt>
                <c:pt idx="261">
                  <c:v>652.74120582652176</c:v>
                </c:pt>
                <c:pt idx="262">
                  <c:v>650.70014248224447</c:v>
                </c:pt>
                <c:pt idx="263">
                  <c:v>647.44016501964848</c:v>
                </c:pt>
                <c:pt idx="264">
                  <c:v>645.78691310529894</c:v>
                </c:pt>
                <c:pt idx="265">
                  <c:v>644.28914455368749</c:v>
                </c:pt>
                <c:pt idx="266">
                  <c:v>643.69367040545751</c:v>
                </c:pt>
                <c:pt idx="267">
                  <c:v>640.68840002250033</c:v>
                </c:pt>
                <c:pt idx="268">
                  <c:v>640.63500671184875</c:v>
                </c:pt>
                <c:pt idx="269">
                  <c:v>639.77051151593992</c:v>
                </c:pt>
                <c:pt idx="270">
                  <c:v>635.44768836271851</c:v>
                </c:pt>
                <c:pt idx="271">
                  <c:v>634.30786711395194</c:v>
                </c:pt>
                <c:pt idx="272">
                  <c:v>630.98695766956621</c:v>
                </c:pt>
                <c:pt idx="273">
                  <c:v>629.5943587041038</c:v>
                </c:pt>
                <c:pt idx="274">
                  <c:v>625.38632851760485</c:v>
                </c:pt>
                <c:pt idx="275">
                  <c:v>624.69630417624444</c:v>
                </c:pt>
                <c:pt idx="276">
                  <c:v>619.57328077729596</c:v>
                </c:pt>
                <c:pt idx="277">
                  <c:v>618.53222141816286</c:v>
                </c:pt>
                <c:pt idx="278">
                  <c:v>616.27919330270151</c:v>
                </c:pt>
                <c:pt idx="279">
                  <c:v>613.87627307932974</c:v>
                </c:pt>
                <c:pt idx="280">
                  <c:v>610.40514935072804</c:v>
                </c:pt>
                <c:pt idx="281">
                  <c:v>607.47514368632562</c:v>
                </c:pt>
                <c:pt idx="282">
                  <c:v>603.34664972170106</c:v>
                </c:pt>
                <c:pt idx="283">
                  <c:v>602.79331869907833</c:v>
                </c:pt>
                <c:pt idx="284">
                  <c:v>601.89785317057442</c:v>
                </c:pt>
                <c:pt idx="285">
                  <c:v>598.86597033316571</c:v>
                </c:pt>
                <c:pt idx="286">
                  <c:v>596.9356432265472</c:v>
                </c:pt>
                <c:pt idx="287">
                  <c:v>595.38906099986173</c:v>
                </c:pt>
                <c:pt idx="288">
                  <c:v>592.3401371616643</c:v>
                </c:pt>
                <c:pt idx="289">
                  <c:v>591.57019845593834</c:v>
                </c:pt>
                <c:pt idx="290">
                  <c:v>591.3734748889251</c:v>
                </c:pt>
                <c:pt idx="291">
                  <c:v>589.59976219414364</c:v>
                </c:pt>
                <c:pt idx="292">
                  <c:v>588.94445109295873</c:v>
                </c:pt>
                <c:pt idx="293">
                  <c:v>584.31425158658476</c:v>
                </c:pt>
                <c:pt idx="294">
                  <c:v>582.01089219269477</c:v>
                </c:pt>
                <c:pt idx="295">
                  <c:v>581.96006576462116</c:v>
                </c:pt>
                <c:pt idx="296">
                  <c:v>581.68301696881917</c:v>
                </c:pt>
                <c:pt idx="297">
                  <c:v>580.48173242302664</c:v>
                </c:pt>
                <c:pt idx="298">
                  <c:v>579.5494575821466</c:v>
                </c:pt>
                <c:pt idx="299">
                  <c:v>578.40568132928274</c:v>
                </c:pt>
                <c:pt idx="300">
                  <c:v>577.10842747617448</c:v>
                </c:pt>
                <c:pt idx="301">
                  <c:v>576.9100352998812</c:v>
                </c:pt>
                <c:pt idx="302">
                  <c:v>576.7488004605309</c:v>
                </c:pt>
                <c:pt idx="303">
                  <c:v>573.54980538157497</c:v>
                </c:pt>
                <c:pt idx="304">
                  <c:v>572.70582144105799</c:v>
                </c:pt>
                <c:pt idx="305">
                  <c:v>570.35543846727296</c:v>
                </c:pt>
                <c:pt idx="306">
                  <c:v>564.36083052583353</c:v>
                </c:pt>
                <c:pt idx="307">
                  <c:v>557.76689498729252</c:v>
                </c:pt>
                <c:pt idx="308">
                  <c:v>556.87392203266882</c:v>
                </c:pt>
                <c:pt idx="309">
                  <c:v>556.53705437670055</c:v>
                </c:pt>
                <c:pt idx="310">
                  <c:v>556.48924052175403</c:v>
                </c:pt>
                <c:pt idx="311">
                  <c:v>556.11452605518434</c:v>
                </c:pt>
                <c:pt idx="312">
                  <c:v>554.91044734834543</c:v>
                </c:pt>
                <c:pt idx="313">
                  <c:v>551.75506661705003</c:v>
                </c:pt>
                <c:pt idx="314">
                  <c:v>551.47858856745029</c:v>
                </c:pt>
                <c:pt idx="315">
                  <c:v>549.85260766661088</c:v>
                </c:pt>
                <c:pt idx="316">
                  <c:v>549.44277401091608</c:v>
                </c:pt>
                <c:pt idx="317">
                  <c:v>547.32740421356573</c:v>
                </c:pt>
                <c:pt idx="318">
                  <c:v>546.46842688829327</c:v>
                </c:pt>
                <c:pt idx="319">
                  <c:v>542.71682076391733</c:v>
                </c:pt>
                <c:pt idx="320">
                  <c:v>538.22194556955571</c:v>
                </c:pt>
                <c:pt idx="321">
                  <c:v>534.79980870854547</c:v>
                </c:pt>
                <c:pt idx="322">
                  <c:v>529.82494660834834</c:v>
                </c:pt>
                <c:pt idx="323">
                  <c:v>527.94394487846455</c:v>
                </c:pt>
                <c:pt idx="324">
                  <c:v>526.49562961538857</c:v>
                </c:pt>
                <c:pt idx="325">
                  <c:v>525.9804697242206</c:v>
                </c:pt>
                <c:pt idx="326">
                  <c:v>522.1801363088058</c:v>
                </c:pt>
                <c:pt idx="327">
                  <c:v>518.18501681078453</c:v>
                </c:pt>
                <c:pt idx="328">
                  <c:v>517.83127785538045</c:v>
                </c:pt>
                <c:pt idx="329">
                  <c:v>516.5539356717594</c:v>
                </c:pt>
                <c:pt idx="330">
                  <c:v>511.53598681762355</c:v>
                </c:pt>
                <c:pt idx="331">
                  <c:v>510.89880336154323</c:v>
                </c:pt>
                <c:pt idx="332">
                  <c:v>509.76236044000547</c:v>
                </c:pt>
                <c:pt idx="333">
                  <c:v>508.68466776395286</c:v>
                </c:pt>
                <c:pt idx="334">
                  <c:v>508.14401991530457</c:v>
                </c:pt>
                <c:pt idx="335">
                  <c:v>507.78784501288516</c:v>
                </c:pt>
                <c:pt idx="336">
                  <c:v>506.3385727877033</c:v>
                </c:pt>
                <c:pt idx="337">
                  <c:v>500.11815185759588</c:v>
                </c:pt>
                <c:pt idx="338">
                  <c:v>499.22637069624187</c:v>
                </c:pt>
                <c:pt idx="339">
                  <c:v>493.87603023551191</c:v>
                </c:pt>
                <c:pt idx="340">
                  <c:v>493.36692308220034</c:v>
                </c:pt>
                <c:pt idx="341">
                  <c:v>492.54357093894191</c:v>
                </c:pt>
                <c:pt idx="342">
                  <c:v>492.04708755195281</c:v>
                </c:pt>
                <c:pt idx="343">
                  <c:v>490.53301055945627</c:v>
                </c:pt>
                <c:pt idx="344">
                  <c:v>489.87725461876022</c:v>
                </c:pt>
                <c:pt idx="345">
                  <c:v>487.93712692648404</c:v>
                </c:pt>
                <c:pt idx="346">
                  <c:v>486.95802415318292</c:v>
                </c:pt>
                <c:pt idx="347">
                  <c:v>486.77489629384723</c:v>
                </c:pt>
                <c:pt idx="348">
                  <c:v>476.37202932445228</c:v>
                </c:pt>
                <c:pt idx="349">
                  <c:v>475.87236090757347</c:v>
                </c:pt>
                <c:pt idx="350">
                  <c:v>473.90498444315227</c:v>
                </c:pt>
                <c:pt idx="351">
                  <c:v>473.78697427592385</c:v>
                </c:pt>
                <c:pt idx="352">
                  <c:v>472.12326457977775</c:v>
                </c:pt>
                <c:pt idx="353">
                  <c:v>469.31992620664005</c:v>
                </c:pt>
                <c:pt idx="354">
                  <c:v>469.02116896904545</c:v>
                </c:pt>
                <c:pt idx="355">
                  <c:v>462.28530917438803</c:v>
                </c:pt>
                <c:pt idx="356">
                  <c:v>459.76315819451423</c:v>
                </c:pt>
                <c:pt idx="357">
                  <c:v>457.9343745444462</c:v>
                </c:pt>
                <c:pt idx="358">
                  <c:v>457.20507761050101</c:v>
                </c:pt>
                <c:pt idx="359">
                  <c:v>452.94575029472225</c:v>
                </c:pt>
                <c:pt idx="360">
                  <c:v>446.19635952908828</c:v>
                </c:pt>
                <c:pt idx="361">
                  <c:v>443.39987973943209</c:v>
                </c:pt>
              </c:numCache>
            </c:numRef>
          </c:xVal>
          <c:yVal>
            <c:numRef>
              <c:f>cum_freq!$B$2:$B$1109</c:f>
              <c:numCache>
                <c:formatCode>0.0</c:formatCode>
                <c:ptCount val="1108"/>
                <c:pt idx="0">
                  <c:v>100</c:v>
                </c:pt>
                <c:pt idx="1">
                  <c:v>99.723756906077341</c:v>
                </c:pt>
                <c:pt idx="2">
                  <c:v>99.447513812154696</c:v>
                </c:pt>
                <c:pt idx="3">
                  <c:v>99.171270718232037</c:v>
                </c:pt>
                <c:pt idx="4">
                  <c:v>98.895027624309392</c:v>
                </c:pt>
                <c:pt idx="5">
                  <c:v>98.618784530386733</c:v>
                </c:pt>
                <c:pt idx="6">
                  <c:v>98.342541436464089</c:v>
                </c:pt>
                <c:pt idx="7">
                  <c:v>98.06629834254143</c:v>
                </c:pt>
                <c:pt idx="8">
                  <c:v>97.790055248618785</c:v>
                </c:pt>
                <c:pt idx="9">
                  <c:v>97.51381215469614</c:v>
                </c:pt>
                <c:pt idx="10">
                  <c:v>97.237569060773481</c:v>
                </c:pt>
                <c:pt idx="11">
                  <c:v>96.961325966850836</c:v>
                </c:pt>
                <c:pt idx="12">
                  <c:v>96.685082872928177</c:v>
                </c:pt>
                <c:pt idx="13">
                  <c:v>96.408839779005532</c:v>
                </c:pt>
                <c:pt idx="14">
                  <c:v>96.132596685082873</c:v>
                </c:pt>
                <c:pt idx="15">
                  <c:v>95.856353591160229</c:v>
                </c:pt>
                <c:pt idx="16">
                  <c:v>95.58011049723757</c:v>
                </c:pt>
                <c:pt idx="17">
                  <c:v>95.303867403314911</c:v>
                </c:pt>
                <c:pt idx="18">
                  <c:v>95.027624309392266</c:v>
                </c:pt>
                <c:pt idx="19">
                  <c:v>94.751381215469607</c:v>
                </c:pt>
                <c:pt idx="20">
                  <c:v>94.475138121546962</c:v>
                </c:pt>
                <c:pt idx="21">
                  <c:v>94.198895027624303</c:v>
                </c:pt>
                <c:pt idx="22">
                  <c:v>93.922651933701658</c:v>
                </c:pt>
                <c:pt idx="23">
                  <c:v>93.646408839778999</c:v>
                </c:pt>
                <c:pt idx="24">
                  <c:v>93.370165745856355</c:v>
                </c:pt>
                <c:pt idx="25">
                  <c:v>93.093922651933696</c:v>
                </c:pt>
                <c:pt idx="26">
                  <c:v>92.817679558011051</c:v>
                </c:pt>
                <c:pt idx="27">
                  <c:v>92.541436464088406</c:v>
                </c:pt>
                <c:pt idx="28">
                  <c:v>92.265193370165747</c:v>
                </c:pt>
                <c:pt idx="29">
                  <c:v>91.988950276243102</c:v>
                </c:pt>
                <c:pt idx="30">
                  <c:v>91.712707182320443</c:v>
                </c:pt>
                <c:pt idx="31">
                  <c:v>91.436464088397798</c:v>
                </c:pt>
                <c:pt idx="32">
                  <c:v>91.160220994475139</c:v>
                </c:pt>
                <c:pt idx="33">
                  <c:v>90.88397790055248</c:v>
                </c:pt>
                <c:pt idx="34">
                  <c:v>90.607734806629836</c:v>
                </c:pt>
                <c:pt idx="35">
                  <c:v>90.331491712707177</c:v>
                </c:pt>
                <c:pt idx="36">
                  <c:v>90.055248618784532</c:v>
                </c:pt>
                <c:pt idx="37">
                  <c:v>89.779005524861873</c:v>
                </c:pt>
                <c:pt idx="38">
                  <c:v>89.502762430939228</c:v>
                </c:pt>
                <c:pt idx="39">
                  <c:v>89.226519337016569</c:v>
                </c:pt>
                <c:pt idx="40">
                  <c:v>88.950276243093924</c:v>
                </c:pt>
                <c:pt idx="41">
                  <c:v>88.674033149171265</c:v>
                </c:pt>
                <c:pt idx="42">
                  <c:v>88.39779005524862</c:v>
                </c:pt>
                <c:pt idx="43">
                  <c:v>88.121546961325976</c:v>
                </c:pt>
                <c:pt idx="44">
                  <c:v>87.845303867403317</c:v>
                </c:pt>
                <c:pt idx="45">
                  <c:v>87.569060773480672</c:v>
                </c:pt>
                <c:pt idx="46">
                  <c:v>87.292817679558013</c:v>
                </c:pt>
                <c:pt idx="47">
                  <c:v>87.016574585635368</c:v>
                </c:pt>
                <c:pt idx="48">
                  <c:v>86.740331491712709</c:v>
                </c:pt>
                <c:pt idx="49">
                  <c:v>86.46408839779005</c:v>
                </c:pt>
                <c:pt idx="50">
                  <c:v>86.187845303867405</c:v>
                </c:pt>
                <c:pt idx="51">
                  <c:v>85.911602209944746</c:v>
                </c:pt>
                <c:pt idx="52">
                  <c:v>85.635359116022101</c:v>
                </c:pt>
                <c:pt idx="53">
                  <c:v>85.359116022099442</c:v>
                </c:pt>
                <c:pt idx="54">
                  <c:v>85.082872928176798</c:v>
                </c:pt>
                <c:pt idx="55">
                  <c:v>84.806629834254139</c:v>
                </c:pt>
                <c:pt idx="56">
                  <c:v>84.530386740331494</c:v>
                </c:pt>
                <c:pt idx="57">
                  <c:v>84.254143646408835</c:v>
                </c:pt>
                <c:pt idx="58">
                  <c:v>83.97790055248619</c:v>
                </c:pt>
                <c:pt idx="59">
                  <c:v>83.701657458563545</c:v>
                </c:pt>
                <c:pt idx="60">
                  <c:v>83.425414364640886</c:v>
                </c:pt>
                <c:pt idx="61">
                  <c:v>83.149171270718242</c:v>
                </c:pt>
                <c:pt idx="62">
                  <c:v>82.872928176795583</c:v>
                </c:pt>
                <c:pt idx="63">
                  <c:v>82.596685082872924</c:v>
                </c:pt>
                <c:pt idx="64">
                  <c:v>82.320441988950279</c:v>
                </c:pt>
                <c:pt idx="65">
                  <c:v>82.04419889502762</c:v>
                </c:pt>
                <c:pt idx="66">
                  <c:v>81.767955801104975</c:v>
                </c:pt>
                <c:pt idx="67">
                  <c:v>81.491712707182316</c:v>
                </c:pt>
                <c:pt idx="68">
                  <c:v>81.215469613259671</c:v>
                </c:pt>
                <c:pt idx="69">
                  <c:v>80.939226519337012</c:v>
                </c:pt>
                <c:pt idx="70">
                  <c:v>80.662983425414367</c:v>
                </c:pt>
                <c:pt idx="71">
                  <c:v>80.386740331491708</c:v>
                </c:pt>
                <c:pt idx="72">
                  <c:v>80.110497237569049</c:v>
                </c:pt>
                <c:pt idx="73">
                  <c:v>79.834254143646405</c:v>
                </c:pt>
                <c:pt idx="74">
                  <c:v>79.55801104972376</c:v>
                </c:pt>
                <c:pt idx="75">
                  <c:v>79.281767955801115</c:v>
                </c:pt>
                <c:pt idx="76">
                  <c:v>79.005524861878456</c:v>
                </c:pt>
                <c:pt idx="77">
                  <c:v>78.729281767955811</c:v>
                </c:pt>
                <c:pt idx="78">
                  <c:v>78.453038674033152</c:v>
                </c:pt>
                <c:pt idx="79">
                  <c:v>78.176795580110493</c:v>
                </c:pt>
                <c:pt idx="80">
                  <c:v>77.900552486187848</c:v>
                </c:pt>
                <c:pt idx="81">
                  <c:v>77.624309392265189</c:v>
                </c:pt>
                <c:pt idx="82">
                  <c:v>77.348066298342545</c:v>
                </c:pt>
                <c:pt idx="83">
                  <c:v>77.071823204419886</c:v>
                </c:pt>
                <c:pt idx="84">
                  <c:v>76.795580110497241</c:v>
                </c:pt>
                <c:pt idx="85">
                  <c:v>76.519337016574582</c:v>
                </c:pt>
                <c:pt idx="86">
                  <c:v>76.243093922651937</c:v>
                </c:pt>
                <c:pt idx="87">
                  <c:v>75.966850828729278</c:v>
                </c:pt>
                <c:pt idx="88">
                  <c:v>75.690607734806619</c:v>
                </c:pt>
                <c:pt idx="89">
                  <c:v>75.414364640883974</c:v>
                </c:pt>
                <c:pt idx="90">
                  <c:v>75.138121546961329</c:v>
                </c:pt>
                <c:pt idx="91">
                  <c:v>74.861878453038671</c:v>
                </c:pt>
                <c:pt idx="92">
                  <c:v>74.585635359116026</c:v>
                </c:pt>
                <c:pt idx="93">
                  <c:v>74.309392265193381</c:v>
                </c:pt>
                <c:pt idx="94">
                  <c:v>74.033149171270722</c:v>
                </c:pt>
                <c:pt idx="95">
                  <c:v>73.756906077348063</c:v>
                </c:pt>
                <c:pt idx="96">
                  <c:v>73.480662983425418</c:v>
                </c:pt>
                <c:pt idx="97">
                  <c:v>73.204419889502759</c:v>
                </c:pt>
                <c:pt idx="98">
                  <c:v>72.928176795580114</c:v>
                </c:pt>
                <c:pt idx="99">
                  <c:v>72.651933701657455</c:v>
                </c:pt>
                <c:pt idx="100">
                  <c:v>72.375690607734811</c:v>
                </c:pt>
                <c:pt idx="101">
                  <c:v>72.099447513812152</c:v>
                </c:pt>
                <c:pt idx="102">
                  <c:v>71.823204419889507</c:v>
                </c:pt>
                <c:pt idx="103">
                  <c:v>71.546961325966848</c:v>
                </c:pt>
                <c:pt idx="104">
                  <c:v>71.270718232044189</c:v>
                </c:pt>
                <c:pt idx="105">
                  <c:v>70.994475138121544</c:v>
                </c:pt>
                <c:pt idx="106">
                  <c:v>70.718232044198885</c:v>
                </c:pt>
                <c:pt idx="107">
                  <c:v>70.44198895027624</c:v>
                </c:pt>
                <c:pt idx="108">
                  <c:v>70.165745856353595</c:v>
                </c:pt>
                <c:pt idx="109">
                  <c:v>69.889502762430951</c:v>
                </c:pt>
                <c:pt idx="110">
                  <c:v>69.613259668508292</c:v>
                </c:pt>
                <c:pt idx="111">
                  <c:v>69.337016574585633</c:v>
                </c:pt>
                <c:pt idx="112">
                  <c:v>69.060773480662988</c:v>
                </c:pt>
                <c:pt idx="113">
                  <c:v>68.784530386740329</c:v>
                </c:pt>
                <c:pt idx="114">
                  <c:v>68.508287292817684</c:v>
                </c:pt>
                <c:pt idx="115">
                  <c:v>68.232044198895025</c:v>
                </c:pt>
                <c:pt idx="116">
                  <c:v>67.95580110497238</c:v>
                </c:pt>
                <c:pt idx="117">
                  <c:v>67.679558011049721</c:v>
                </c:pt>
                <c:pt idx="118">
                  <c:v>67.403314917127076</c:v>
                </c:pt>
                <c:pt idx="119">
                  <c:v>67.127071823204417</c:v>
                </c:pt>
                <c:pt idx="120">
                  <c:v>66.850828729281758</c:v>
                </c:pt>
                <c:pt idx="121">
                  <c:v>66.574585635359114</c:v>
                </c:pt>
                <c:pt idx="122">
                  <c:v>66.298342541436455</c:v>
                </c:pt>
                <c:pt idx="123">
                  <c:v>66.02209944751381</c:v>
                </c:pt>
                <c:pt idx="124">
                  <c:v>65.745856353591165</c:v>
                </c:pt>
                <c:pt idx="125">
                  <c:v>65.469613259668506</c:v>
                </c:pt>
                <c:pt idx="126">
                  <c:v>65.193370165745861</c:v>
                </c:pt>
                <c:pt idx="127">
                  <c:v>64.917127071823202</c:v>
                </c:pt>
                <c:pt idx="128">
                  <c:v>64.640883977900558</c:v>
                </c:pt>
                <c:pt idx="129">
                  <c:v>64.364640883977899</c:v>
                </c:pt>
                <c:pt idx="130">
                  <c:v>64.088397790055254</c:v>
                </c:pt>
                <c:pt idx="131">
                  <c:v>63.812154696132595</c:v>
                </c:pt>
                <c:pt idx="132">
                  <c:v>63.53591160220995</c:v>
                </c:pt>
                <c:pt idx="133">
                  <c:v>63.259668508287291</c:v>
                </c:pt>
                <c:pt idx="134">
                  <c:v>62.983425414364632</c:v>
                </c:pt>
                <c:pt idx="135">
                  <c:v>62.707182320441987</c:v>
                </c:pt>
                <c:pt idx="136">
                  <c:v>62.430939226519335</c:v>
                </c:pt>
                <c:pt idx="137">
                  <c:v>62.15469613259669</c:v>
                </c:pt>
                <c:pt idx="138">
                  <c:v>61.878453038674031</c:v>
                </c:pt>
                <c:pt idx="139">
                  <c:v>61.602209944751387</c:v>
                </c:pt>
                <c:pt idx="140">
                  <c:v>61.325966850828728</c:v>
                </c:pt>
                <c:pt idx="141">
                  <c:v>61.049723756906083</c:v>
                </c:pt>
                <c:pt idx="142">
                  <c:v>60.773480662983424</c:v>
                </c:pt>
                <c:pt idx="143">
                  <c:v>60.497237569060772</c:v>
                </c:pt>
                <c:pt idx="144">
                  <c:v>60.22099447513812</c:v>
                </c:pt>
                <c:pt idx="145">
                  <c:v>59.944751381215468</c:v>
                </c:pt>
                <c:pt idx="146">
                  <c:v>59.668508287292823</c:v>
                </c:pt>
                <c:pt idx="147">
                  <c:v>59.392265193370164</c:v>
                </c:pt>
                <c:pt idx="148">
                  <c:v>59.11602209944752</c:v>
                </c:pt>
                <c:pt idx="149">
                  <c:v>58.839779005524861</c:v>
                </c:pt>
                <c:pt idx="150">
                  <c:v>58.563535911602202</c:v>
                </c:pt>
                <c:pt idx="151">
                  <c:v>58.287292817679557</c:v>
                </c:pt>
                <c:pt idx="152">
                  <c:v>58.011049723756905</c:v>
                </c:pt>
                <c:pt idx="153">
                  <c:v>57.734806629834253</c:v>
                </c:pt>
                <c:pt idx="154">
                  <c:v>57.458563535911601</c:v>
                </c:pt>
                <c:pt idx="155">
                  <c:v>57.182320441988956</c:v>
                </c:pt>
                <c:pt idx="156">
                  <c:v>56.906077348066297</c:v>
                </c:pt>
                <c:pt idx="157">
                  <c:v>56.629834254143653</c:v>
                </c:pt>
                <c:pt idx="158">
                  <c:v>56.353591160220994</c:v>
                </c:pt>
                <c:pt idx="159">
                  <c:v>56.077348066298342</c:v>
                </c:pt>
                <c:pt idx="160">
                  <c:v>55.80110497237569</c:v>
                </c:pt>
                <c:pt idx="161">
                  <c:v>55.524861878453038</c:v>
                </c:pt>
                <c:pt idx="162">
                  <c:v>55.248618784530393</c:v>
                </c:pt>
                <c:pt idx="163">
                  <c:v>54.972375690607734</c:v>
                </c:pt>
                <c:pt idx="164">
                  <c:v>54.696132596685089</c:v>
                </c:pt>
                <c:pt idx="165">
                  <c:v>54.41988950276243</c:v>
                </c:pt>
                <c:pt idx="166">
                  <c:v>54.143646408839771</c:v>
                </c:pt>
                <c:pt idx="167">
                  <c:v>53.867403314917127</c:v>
                </c:pt>
                <c:pt idx="168">
                  <c:v>53.591160220994475</c:v>
                </c:pt>
                <c:pt idx="169">
                  <c:v>53.314917127071823</c:v>
                </c:pt>
                <c:pt idx="170">
                  <c:v>53.038674033149171</c:v>
                </c:pt>
                <c:pt idx="171">
                  <c:v>52.762430939226526</c:v>
                </c:pt>
                <c:pt idx="172">
                  <c:v>52.486187845303867</c:v>
                </c:pt>
                <c:pt idx="173">
                  <c:v>52.209944751381222</c:v>
                </c:pt>
                <c:pt idx="174">
                  <c:v>51.933701657458563</c:v>
                </c:pt>
                <c:pt idx="175">
                  <c:v>51.657458563535904</c:v>
                </c:pt>
                <c:pt idx="176">
                  <c:v>51.381215469613259</c:v>
                </c:pt>
                <c:pt idx="177">
                  <c:v>51.104972375690608</c:v>
                </c:pt>
                <c:pt idx="178">
                  <c:v>50.828729281767963</c:v>
                </c:pt>
                <c:pt idx="179">
                  <c:v>50.552486187845304</c:v>
                </c:pt>
                <c:pt idx="180">
                  <c:v>50.276243093922659</c:v>
                </c:pt>
                <c:pt idx="181">
                  <c:v>50</c:v>
                </c:pt>
                <c:pt idx="182">
                  <c:v>49.723756906077348</c:v>
                </c:pt>
                <c:pt idx="183">
                  <c:v>49.447513812154696</c:v>
                </c:pt>
                <c:pt idx="184">
                  <c:v>49.171270718232044</c:v>
                </c:pt>
                <c:pt idx="185">
                  <c:v>48.895027624309392</c:v>
                </c:pt>
                <c:pt idx="186">
                  <c:v>48.618784530386741</c:v>
                </c:pt>
                <c:pt idx="187">
                  <c:v>48.342541436464089</c:v>
                </c:pt>
                <c:pt idx="188">
                  <c:v>48.066298342541437</c:v>
                </c:pt>
                <c:pt idx="189">
                  <c:v>47.790055248618785</c:v>
                </c:pt>
                <c:pt idx="190">
                  <c:v>47.513812154696133</c:v>
                </c:pt>
                <c:pt idx="191">
                  <c:v>47.237569060773481</c:v>
                </c:pt>
                <c:pt idx="192">
                  <c:v>46.961325966850829</c:v>
                </c:pt>
                <c:pt idx="193">
                  <c:v>46.685082872928177</c:v>
                </c:pt>
                <c:pt idx="194">
                  <c:v>46.408839779005525</c:v>
                </c:pt>
                <c:pt idx="195">
                  <c:v>46.132596685082873</c:v>
                </c:pt>
                <c:pt idx="196">
                  <c:v>45.856353591160222</c:v>
                </c:pt>
                <c:pt idx="197">
                  <c:v>45.58011049723757</c:v>
                </c:pt>
                <c:pt idx="198">
                  <c:v>45.303867403314918</c:v>
                </c:pt>
                <c:pt idx="199">
                  <c:v>45.027624309392266</c:v>
                </c:pt>
                <c:pt idx="200">
                  <c:v>44.751381215469614</c:v>
                </c:pt>
                <c:pt idx="201">
                  <c:v>44.475138121546962</c:v>
                </c:pt>
                <c:pt idx="202">
                  <c:v>44.19889502762431</c:v>
                </c:pt>
                <c:pt idx="203">
                  <c:v>43.922651933701658</c:v>
                </c:pt>
                <c:pt idx="204">
                  <c:v>43.646408839779006</c:v>
                </c:pt>
                <c:pt idx="205">
                  <c:v>43.370165745856355</c:v>
                </c:pt>
                <c:pt idx="206">
                  <c:v>43.093922651933703</c:v>
                </c:pt>
                <c:pt idx="207">
                  <c:v>42.817679558011051</c:v>
                </c:pt>
                <c:pt idx="208">
                  <c:v>42.541436464088399</c:v>
                </c:pt>
                <c:pt idx="209">
                  <c:v>42.265193370165747</c:v>
                </c:pt>
                <c:pt idx="210">
                  <c:v>41.988950276243095</c:v>
                </c:pt>
                <c:pt idx="211">
                  <c:v>41.712707182320443</c:v>
                </c:pt>
                <c:pt idx="212">
                  <c:v>41.436464088397791</c:v>
                </c:pt>
                <c:pt idx="213">
                  <c:v>41.160220994475139</c:v>
                </c:pt>
                <c:pt idx="214">
                  <c:v>40.883977900552487</c:v>
                </c:pt>
                <c:pt idx="215">
                  <c:v>40.607734806629836</c:v>
                </c:pt>
                <c:pt idx="216">
                  <c:v>40.331491712707184</c:v>
                </c:pt>
                <c:pt idx="217">
                  <c:v>40.055248618784525</c:v>
                </c:pt>
                <c:pt idx="218">
                  <c:v>39.77900552486188</c:v>
                </c:pt>
                <c:pt idx="219">
                  <c:v>39.502762430939228</c:v>
                </c:pt>
                <c:pt idx="220">
                  <c:v>39.226519337016576</c:v>
                </c:pt>
                <c:pt idx="221">
                  <c:v>38.950276243093924</c:v>
                </c:pt>
                <c:pt idx="222">
                  <c:v>38.674033149171272</c:v>
                </c:pt>
                <c:pt idx="223">
                  <c:v>38.39779005524862</c:v>
                </c:pt>
                <c:pt idx="224">
                  <c:v>38.121546961325969</c:v>
                </c:pt>
                <c:pt idx="225">
                  <c:v>37.84530386740331</c:v>
                </c:pt>
                <c:pt idx="226">
                  <c:v>37.569060773480665</c:v>
                </c:pt>
                <c:pt idx="227">
                  <c:v>37.292817679558013</c:v>
                </c:pt>
                <c:pt idx="228">
                  <c:v>37.016574585635361</c:v>
                </c:pt>
                <c:pt idx="229">
                  <c:v>36.740331491712709</c:v>
                </c:pt>
                <c:pt idx="230">
                  <c:v>36.464088397790057</c:v>
                </c:pt>
                <c:pt idx="231">
                  <c:v>36.187845303867405</c:v>
                </c:pt>
                <c:pt idx="232">
                  <c:v>35.911602209944753</c:v>
                </c:pt>
                <c:pt idx="233">
                  <c:v>35.635359116022094</c:v>
                </c:pt>
                <c:pt idx="234">
                  <c:v>35.359116022099442</c:v>
                </c:pt>
                <c:pt idx="235">
                  <c:v>35.082872928176798</c:v>
                </c:pt>
                <c:pt idx="236">
                  <c:v>34.806629834254146</c:v>
                </c:pt>
                <c:pt idx="237">
                  <c:v>34.530386740331494</c:v>
                </c:pt>
                <c:pt idx="238">
                  <c:v>34.254143646408842</c:v>
                </c:pt>
                <c:pt idx="239">
                  <c:v>33.97790055248619</c:v>
                </c:pt>
                <c:pt idx="240">
                  <c:v>33.701657458563538</c:v>
                </c:pt>
                <c:pt idx="241">
                  <c:v>33.425414364640879</c:v>
                </c:pt>
                <c:pt idx="242">
                  <c:v>33.149171270718227</c:v>
                </c:pt>
                <c:pt idx="243">
                  <c:v>32.872928176795583</c:v>
                </c:pt>
                <c:pt idx="244">
                  <c:v>32.596685082872931</c:v>
                </c:pt>
                <c:pt idx="245">
                  <c:v>32.320441988950279</c:v>
                </c:pt>
                <c:pt idx="246">
                  <c:v>32.044198895027627</c:v>
                </c:pt>
                <c:pt idx="247">
                  <c:v>31.767955801104975</c:v>
                </c:pt>
                <c:pt idx="248">
                  <c:v>31.491712707182316</c:v>
                </c:pt>
                <c:pt idx="249">
                  <c:v>31.215469613259668</c:v>
                </c:pt>
                <c:pt idx="250">
                  <c:v>30.939226519337016</c:v>
                </c:pt>
                <c:pt idx="251">
                  <c:v>30.662983425414364</c:v>
                </c:pt>
                <c:pt idx="252">
                  <c:v>30.386740331491712</c:v>
                </c:pt>
                <c:pt idx="253">
                  <c:v>30.11049723756906</c:v>
                </c:pt>
                <c:pt idx="254">
                  <c:v>29.834254143646412</c:v>
                </c:pt>
                <c:pt idx="255">
                  <c:v>29.55801104972376</c:v>
                </c:pt>
                <c:pt idx="256">
                  <c:v>29.281767955801101</c:v>
                </c:pt>
                <c:pt idx="257">
                  <c:v>29.005524861878452</c:v>
                </c:pt>
                <c:pt idx="258">
                  <c:v>28.729281767955801</c:v>
                </c:pt>
                <c:pt idx="259">
                  <c:v>28.453038674033149</c:v>
                </c:pt>
                <c:pt idx="260">
                  <c:v>28.176795580110497</c:v>
                </c:pt>
                <c:pt idx="261">
                  <c:v>27.900552486187845</c:v>
                </c:pt>
                <c:pt idx="262">
                  <c:v>27.624309392265197</c:v>
                </c:pt>
                <c:pt idx="263">
                  <c:v>27.348066298342545</c:v>
                </c:pt>
                <c:pt idx="264">
                  <c:v>27.071823204419886</c:v>
                </c:pt>
                <c:pt idx="265">
                  <c:v>26.795580110497237</c:v>
                </c:pt>
                <c:pt idx="266">
                  <c:v>26.519337016574585</c:v>
                </c:pt>
                <c:pt idx="267">
                  <c:v>26.243093922651934</c:v>
                </c:pt>
                <c:pt idx="268">
                  <c:v>25.966850828729282</c:v>
                </c:pt>
                <c:pt idx="269">
                  <c:v>25.69060773480663</c:v>
                </c:pt>
                <c:pt idx="270">
                  <c:v>25.414364640883981</c:v>
                </c:pt>
                <c:pt idx="271">
                  <c:v>25.138121546961329</c:v>
                </c:pt>
                <c:pt idx="272">
                  <c:v>24.861878453038674</c:v>
                </c:pt>
                <c:pt idx="273">
                  <c:v>24.585635359116022</c:v>
                </c:pt>
                <c:pt idx="274">
                  <c:v>24.30939226519337</c:v>
                </c:pt>
                <c:pt idx="275">
                  <c:v>24.033149171270718</c:v>
                </c:pt>
                <c:pt idx="276">
                  <c:v>23.756906077348066</c:v>
                </c:pt>
                <c:pt idx="277">
                  <c:v>23.480662983425415</c:v>
                </c:pt>
                <c:pt idx="278">
                  <c:v>23.204419889502763</c:v>
                </c:pt>
                <c:pt idx="279">
                  <c:v>22.928176795580111</c:v>
                </c:pt>
                <c:pt idx="280">
                  <c:v>22.651933701657459</c:v>
                </c:pt>
                <c:pt idx="281">
                  <c:v>22.375690607734807</c:v>
                </c:pt>
                <c:pt idx="282">
                  <c:v>22.099447513812155</c:v>
                </c:pt>
                <c:pt idx="283">
                  <c:v>21.823204419889503</c:v>
                </c:pt>
                <c:pt idx="284">
                  <c:v>21.546961325966851</c:v>
                </c:pt>
                <c:pt idx="285">
                  <c:v>21.270718232044199</c:v>
                </c:pt>
                <c:pt idx="286">
                  <c:v>20.994475138121548</c:v>
                </c:pt>
                <c:pt idx="287">
                  <c:v>20.718232044198896</c:v>
                </c:pt>
                <c:pt idx="288">
                  <c:v>20.441988950276244</c:v>
                </c:pt>
                <c:pt idx="289">
                  <c:v>20.165745856353592</c:v>
                </c:pt>
                <c:pt idx="290">
                  <c:v>19.88950276243094</c:v>
                </c:pt>
                <c:pt idx="291">
                  <c:v>19.613259668508288</c:v>
                </c:pt>
                <c:pt idx="292">
                  <c:v>19.337016574585636</c:v>
                </c:pt>
                <c:pt idx="293">
                  <c:v>19.060773480662984</c:v>
                </c:pt>
                <c:pt idx="294">
                  <c:v>18.784530386740332</c:v>
                </c:pt>
                <c:pt idx="295">
                  <c:v>18.50828729281768</c:v>
                </c:pt>
                <c:pt idx="296">
                  <c:v>18.232044198895029</c:v>
                </c:pt>
                <c:pt idx="297">
                  <c:v>17.955801104972377</c:v>
                </c:pt>
                <c:pt idx="298">
                  <c:v>17.679558011049721</c:v>
                </c:pt>
                <c:pt idx="299">
                  <c:v>17.403314917127073</c:v>
                </c:pt>
                <c:pt idx="300">
                  <c:v>17.127071823204421</c:v>
                </c:pt>
                <c:pt idx="301">
                  <c:v>16.850828729281769</c:v>
                </c:pt>
                <c:pt idx="302">
                  <c:v>16.574585635359114</c:v>
                </c:pt>
                <c:pt idx="303">
                  <c:v>16.298342541436465</c:v>
                </c:pt>
                <c:pt idx="304">
                  <c:v>16.022099447513813</c:v>
                </c:pt>
                <c:pt idx="305">
                  <c:v>15.745856353591158</c:v>
                </c:pt>
                <c:pt idx="306">
                  <c:v>15.469613259668508</c:v>
                </c:pt>
                <c:pt idx="307">
                  <c:v>15.193370165745856</c:v>
                </c:pt>
                <c:pt idx="308">
                  <c:v>14.917127071823206</c:v>
                </c:pt>
                <c:pt idx="309">
                  <c:v>14.64088397790055</c:v>
                </c:pt>
                <c:pt idx="310">
                  <c:v>14.3646408839779</c:v>
                </c:pt>
                <c:pt idx="311">
                  <c:v>14.088397790055248</c:v>
                </c:pt>
                <c:pt idx="312">
                  <c:v>13.812154696132598</c:v>
                </c:pt>
                <c:pt idx="313">
                  <c:v>13.535911602209943</c:v>
                </c:pt>
                <c:pt idx="314">
                  <c:v>13.259668508287293</c:v>
                </c:pt>
                <c:pt idx="315">
                  <c:v>12.983425414364641</c:v>
                </c:pt>
                <c:pt idx="316">
                  <c:v>12.707182320441991</c:v>
                </c:pt>
                <c:pt idx="317">
                  <c:v>12.430939226519337</c:v>
                </c:pt>
                <c:pt idx="318">
                  <c:v>12.154696132596685</c:v>
                </c:pt>
                <c:pt idx="319">
                  <c:v>11.878453038674033</c:v>
                </c:pt>
                <c:pt idx="320">
                  <c:v>11.602209944751381</c:v>
                </c:pt>
                <c:pt idx="321">
                  <c:v>11.325966850828729</c:v>
                </c:pt>
                <c:pt idx="322">
                  <c:v>11.049723756906078</c:v>
                </c:pt>
                <c:pt idx="323">
                  <c:v>10.773480662983426</c:v>
                </c:pt>
                <c:pt idx="324">
                  <c:v>10.497237569060774</c:v>
                </c:pt>
                <c:pt idx="325">
                  <c:v>10.220994475138122</c:v>
                </c:pt>
                <c:pt idx="326">
                  <c:v>9.94475138121547</c:v>
                </c:pt>
                <c:pt idx="327">
                  <c:v>9.6685082872928181</c:v>
                </c:pt>
                <c:pt idx="328">
                  <c:v>9.3922651933701662</c:v>
                </c:pt>
                <c:pt idx="329">
                  <c:v>9.1160220994475143</c:v>
                </c:pt>
                <c:pt idx="330">
                  <c:v>8.8397790055248606</c:v>
                </c:pt>
                <c:pt idx="331">
                  <c:v>8.5635359116022105</c:v>
                </c:pt>
                <c:pt idx="332">
                  <c:v>8.2872928176795568</c:v>
                </c:pt>
                <c:pt idx="333">
                  <c:v>8.0110497237569067</c:v>
                </c:pt>
                <c:pt idx="334">
                  <c:v>7.7348066298342539</c:v>
                </c:pt>
                <c:pt idx="335">
                  <c:v>7.4585635359116029</c:v>
                </c:pt>
                <c:pt idx="336">
                  <c:v>7.1823204419889501</c:v>
                </c:pt>
                <c:pt idx="337">
                  <c:v>6.9060773480662991</c:v>
                </c:pt>
                <c:pt idx="338">
                  <c:v>6.6298342541436464</c:v>
                </c:pt>
                <c:pt idx="339">
                  <c:v>6.3535911602209953</c:v>
                </c:pt>
                <c:pt idx="340">
                  <c:v>6.0773480662983426</c:v>
                </c:pt>
                <c:pt idx="341">
                  <c:v>5.8011049723756907</c:v>
                </c:pt>
                <c:pt idx="342">
                  <c:v>5.5248618784530388</c:v>
                </c:pt>
                <c:pt idx="343">
                  <c:v>5.2486187845303869</c:v>
                </c:pt>
                <c:pt idx="344">
                  <c:v>4.972375690607735</c:v>
                </c:pt>
                <c:pt idx="345">
                  <c:v>4.6961325966850831</c:v>
                </c:pt>
                <c:pt idx="346">
                  <c:v>4.4198895027624303</c:v>
                </c:pt>
                <c:pt idx="347">
                  <c:v>4.1436464088397784</c:v>
                </c:pt>
                <c:pt idx="348">
                  <c:v>3.867403314917127</c:v>
                </c:pt>
                <c:pt idx="349">
                  <c:v>3.5911602209944751</c:v>
                </c:pt>
                <c:pt idx="350">
                  <c:v>3.3149171270718232</c:v>
                </c:pt>
                <c:pt idx="351">
                  <c:v>3.0386740331491713</c:v>
                </c:pt>
                <c:pt idx="352">
                  <c:v>2.7624309392265194</c:v>
                </c:pt>
                <c:pt idx="353">
                  <c:v>2.4861878453038675</c:v>
                </c:pt>
                <c:pt idx="354">
                  <c:v>2.2099447513812152</c:v>
                </c:pt>
                <c:pt idx="355">
                  <c:v>1.9337016574585635</c:v>
                </c:pt>
                <c:pt idx="356">
                  <c:v>1.6574585635359116</c:v>
                </c:pt>
                <c:pt idx="357">
                  <c:v>1.3812154696132597</c:v>
                </c:pt>
                <c:pt idx="358">
                  <c:v>1.1049723756906076</c:v>
                </c:pt>
                <c:pt idx="359">
                  <c:v>0.82872928176795579</c:v>
                </c:pt>
                <c:pt idx="360">
                  <c:v>0.55248618784530379</c:v>
                </c:pt>
                <c:pt idx="361">
                  <c:v>0.27624309392265189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B0-426D-9EE9-0E9769431878}"/>
            </c:ext>
          </c:extLst>
        </c:ser>
        <c:ser>
          <c:idx val="1"/>
          <c:order val="1"/>
          <c:tx>
            <c:v>lc3_1500</c:v>
          </c:tx>
          <c:spPr>
            <a:ln w="254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cum_freq!$D$2:$D$424</c:f>
              <c:numCache>
                <c:formatCode>General</c:formatCode>
                <c:ptCount val="423"/>
                <c:pt idx="0">
                  <c:v>2416.5371026608482</c:v>
                </c:pt>
                <c:pt idx="1">
                  <c:v>1671.21622780352</c:v>
                </c:pt>
                <c:pt idx="2">
                  <c:v>1450.944766821056</c:v>
                </c:pt>
                <c:pt idx="3">
                  <c:v>1320.633849581176</c:v>
                </c:pt>
                <c:pt idx="4">
                  <c:v>1153.7539018492801</c:v>
                </c:pt>
                <c:pt idx="5">
                  <c:v>964.24267559700797</c:v>
                </c:pt>
                <c:pt idx="6">
                  <c:v>889.12914408082395</c:v>
                </c:pt>
                <c:pt idx="7">
                  <c:v>889.12914408082395</c:v>
                </c:pt>
                <c:pt idx="8">
                  <c:v>887.64127904654401</c:v>
                </c:pt>
                <c:pt idx="9">
                  <c:v>886.0244952626</c:v>
                </c:pt>
                <c:pt idx="10">
                  <c:v>836.83713614492001</c:v>
                </c:pt>
                <c:pt idx="11">
                  <c:v>808.41194907468798</c:v>
                </c:pt>
                <c:pt idx="12">
                  <c:v>790.20410816374965</c:v>
                </c:pt>
                <c:pt idx="13">
                  <c:v>765.29924340496154</c:v>
                </c:pt>
                <c:pt idx="14">
                  <c:v>765.29924340496154</c:v>
                </c:pt>
                <c:pt idx="15">
                  <c:v>760.46348368918962</c:v>
                </c:pt>
                <c:pt idx="16">
                  <c:v>751.3482608047816</c:v>
                </c:pt>
                <c:pt idx="17">
                  <c:v>751.3482608047816</c:v>
                </c:pt>
                <c:pt idx="18">
                  <c:v>728.65146051022884</c:v>
                </c:pt>
                <c:pt idx="19">
                  <c:v>715.81726479453926</c:v>
                </c:pt>
                <c:pt idx="20">
                  <c:v>709.83431682731441</c:v>
                </c:pt>
                <c:pt idx="21">
                  <c:v>705.17228420336403</c:v>
                </c:pt>
                <c:pt idx="22">
                  <c:v>687.16127353996876</c:v>
                </c:pt>
                <c:pt idx="23">
                  <c:v>679.63333307059202</c:v>
                </c:pt>
                <c:pt idx="24">
                  <c:v>679.63333307059202</c:v>
                </c:pt>
                <c:pt idx="25">
                  <c:v>658.20248188551841</c:v>
                </c:pt>
                <c:pt idx="26">
                  <c:v>656.64488968888725</c:v>
                </c:pt>
                <c:pt idx="27">
                  <c:v>656.64488968888725</c:v>
                </c:pt>
                <c:pt idx="28">
                  <c:v>649.11565728666483</c:v>
                </c:pt>
                <c:pt idx="29">
                  <c:v>638.17697680760477</c:v>
                </c:pt>
                <c:pt idx="30">
                  <c:v>615.73902390258718</c:v>
                </c:pt>
                <c:pt idx="31">
                  <c:v>604.42243337529442</c:v>
                </c:pt>
                <c:pt idx="32">
                  <c:v>604.29131251849844</c:v>
                </c:pt>
                <c:pt idx="33">
                  <c:v>602.83402302091679</c:v>
                </c:pt>
                <c:pt idx="34">
                  <c:v>595.73716710143515</c:v>
                </c:pt>
                <c:pt idx="35">
                  <c:v>595.73716710143515</c:v>
                </c:pt>
                <c:pt idx="36">
                  <c:v>586.55448215527122</c:v>
                </c:pt>
                <c:pt idx="37">
                  <c:v>583.24519481769516</c:v>
                </c:pt>
                <c:pt idx="38">
                  <c:v>580.07059585431284</c:v>
                </c:pt>
                <c:pt idx="39">
                  <c:v>575.06373070190716</c:v>
                </c:pt>
                <c:pt idx="40">
                  <c:v>572.5597812536904</c:v>
                </c:pt>
                <c:pt idx="41">
                  <c:v>571.8196471083528</c:v>
                </c:pt>
                <c:pt idx="42">
                  <c:v>571.32109231095205</c:v>
                </c:pt>
                <c:pt idx="43">
                  <c:v>571.32109231095205</c:v>
                </c:pt>
                <c:pt idx="44">
                  <c:v>570.59022664397924</c:v>
                </c:pt>
                <c:pt idx="45">
                  <c:v>564.37729314615115</c:v>
                </c:pt>
                <c:pt idx="46">
                  <c:v>554.76776241949915</c:v>
                </c:pt>
                <c:pt idx="47">
                  <c:v>544.85385349953765</c:v>
                </c:pt>
                <c:pt idx="48">
                  <c:v>544.85385349953765</c:v>
                </c:pt>
                <c:pt idx="49">
                  <c:v>537.07403133526077</c:v>
                </c:pt>
                <c:pt idx="50">
                  <c:v>533.51346481692644</c:v>
                </c:pt>
                <c:pt idx="51">
                  <c:v>533.51346481692644</c:v>
                </c:pt>
                <c:pt idx="52">
                  <c:v>525.60476656691685</c:v>
                </c:pt>
                <c:pt idx="53">
                  <c:v>523.23663362965601</c:v>
                </c:pt>
                <c:pt idx="54">
                  <c:v>522.95232613190319</c:v>
                </c:pt>
                <c:pt idx="55">
                  <c:v>509.84180370032959</c:v>
                </c:pt>
                <c:pt idx="56">
                  <c:v>509.84180370032959</c:v>
                </c:pt>
                <c:pt idx="57">
                  <c:v>503.41631453681282</c:v>
                </c:pt>
                <c:pt idx="58">
                  <c:v>502.63123681075439</c:v>
                </c:pt>
                <c:pt idx="59">
                  <c:v>501.29318589908962</c:v>
                </c:pt>
                <c:pt idx="60">
                  <c:v>500.99899473354242</c:v>
                </c:pt>
                <c:pt idx="61">
                  <c:v>500.7850989209856</c:v>
                </c:pt>
                <c:pt idx="62">
                  <c:v>488.84901352367518</c:v>
                </c:pt>
                <c:pt idx="63">
                  <c:v>485.66838427603358</c:v>
                </c:pt>
                <c:pt idx="64">
                  <c:v>481.11662936362001</c:v>
                </c:pt>
                <c:pt idx="65">
                  <c:v>474.94230941643758</c:v>
                </c:pt>
                <c:pt idx="66">
                  <c:v>474.72165753500877</c:v>
                </c:pt>
                <c:pt idx="67">
                  <c:v>469.89600257405681</c:v>
                </c:pt>
                <c:pt idx="68">
                  <c:v>465.23891019051757</c:v>
                </c:pt>
                <c:pt idx="69">
                  <c:v>460.2446920556888</c:v>
                </c:pt>
                <c:pt idx="70">
                  <c:v>458.49453784242638</c:v>
                </c:pt>
                <c:pt idx="71">
                  <c:v>458.49453784242638</c:v>
                </c:pt>
                <c:pt idx="72">
                  <c:v>455.56594851248559</c:v>
                </c:pt>
                <c:pt idx="73">
                  <c:v>450.40687055901282</c:v>
                </c:pt>
                <c:pt idx="74">
                  <c:v>448.4973369073216</c:v>
                </c:pt>
                <c:pt idx="75">
                  <c:v>445.78258900224239</c:v>
                </c:pt>
                <c:pt idx="76">
                  <c:v>445.76214690034158</c:v>
                </c:pt>
                <c:pt idx="77">
                  <c:v>433.06176967549919</c:v>
                </c:pt>
                <c:pt idx="78">
                  <c:v>428.64628333391681</c:v>
                </c:pt>
                <c:pt idx="79">
                  <c:v>419.99615184498242</c:v>
                </c:pt>
                <c:pt idx="80">
                  <c:v>418.56785627322478</c:v>
                </c:pt>
                <c:pt idx="81">
                  <c:v>413.26103419969598</c:v>
                </c:pt>
                <c:pt idx="82">
                  <c:v>413.26103419969598</c:v>
                </c:pt>
                <c:pt idx="83">
                  <c:v>412.85338512864797</c:v>
                </c:pt>
                <c:pt idx="84">
                  <c:v>412.66358997142959</c:v>
                </c:pt>
                <c:pt idx="85">
                  <c:v>410.876032694456</c:v>
                </c:pt>
                <c:pt idx="86">
                  <c:v>409.97338463047117</c:v>
                </c:pt>
                <c:pt idx="87">
                  <c:v>406.83704149705198</c:v>
                </c:pt>
                <c:pt idx="88">
                  <c:v>406.77035808618479</c:v>
                </c:pt>
                <c:pt idx="89">
                  <c:v>404.44248241332082</c:v>
                </c:pt>
                <c:pt idx="90">
                  <c:v>403.55537103123118</c:v>
                </c:pt>
                <c:pt idx="91">
                  <c:v>399.69031405542398</c:v>
                </c:pt>
                <c:pt idx="92">
                  <c:v>397.21323152981762</c:v>
                </c:pt>
                <c:pt idx="93">
                  <c:v>395.65233324877443</c:v>
                </c:pt>
                <c:pt idx="94">
                  <c:v>389.36520584289519</c:v>
                </c:pt>
                <c:pt idx="95">
                  <c:v>387.2897774296344</c:v>
                </c:pt>
                <c:pt idx="96">
                  <c:v>381.7975122727392</c:v>
                </c:pt>
                <c:pt idx="97">
                  <c:v>381.26362986486322</c:v>
                </c:pt>
                <c:pt idx="98">
                  <c:v>381.26362986486322</c:v>
                </c:pt>
                <c:pt idx="99">
                  <c:v>381.064949801252</c:v>
                </c:pt>
                <c:pt idx="100">
                  <c:v>380.92590857890082</c:v>
                </c:pt>
                <c:pt idx="101">
                  <c:v>380.92590857890082</c:v>
                </c:pt>
                <c:pt idx="102">
                  <c:v>377.31157820972481</c:v>
                </c:pt>
                <c:pt idx="103">
                  <c:v>377.31157820972481</c:v>
                </c:pt>
                <c:pt idx="104">
                  <c:v>376.80103762231278</c:v>
                </c:pt>
                <c:pt idx="105">
                  <c:v>376.32098078347599</c:v>
                </c:pt>
                <c:pt idx="106">
                  <c:v>376.32098078347599</c:v>
                </c:pt>
                <c:pt idx="107">
                  <c:v>376.23923738297202</c:v>
                </c:pt>
                <c:pt idx="108">
                  <c:v>375.2389305010808</c:v>
                </c:pt>
                <c:pt idx="109">
                  <c:v>373.01340158669842</c:v>
                </c:pt>
                <c:pt idx="110">
                  <c:v>373.01340158669842</c:v>
                </c:pt>
                <c:pt idx="111">
                  <c:v>372.41602741715599</c:v>
                </c:pt>
                <c:pt idx="112">
                  <c:v>371.62698971184398</c:v>
                </c:pt>
                <c:pt idx="113">
                  <c:v>369.7523358375168</c:v>
                </c:pt>
                <c:pt idx="114">
                  <c:v>369.09414685551042</c:v>
                </c:pt>
                <c:pt idx="115">
                  <c:v>365.60871193400641</c:v>
                </c:pt>
                <c:pt idx="116">
                  <c:v>364.6616109250632</c:v>
                </c:pt>
                <c:pt idx="117">
                  <c:v>359.62642049766481</c:v>
                </c:pt>
                <c:pt idx="118">
                  <c:v>356.5852098042472</c:v>
                </c:pt>
                <c:pt idx="119">
                  <c:v>354.96974263336961</c:v>
                </c:pt>
                <c:pt idx="120">
                  <c:v>354.51020213975039</c:v>
                </c:pt>
                <c:pt idx="121">
                  <c:v>352.6610209917464</c:v>
                </c:pt>
                <c:pt idx="122">
                  <c:v>351.30565787747361</c:v>
                </c:pt>
                <c:pt idx="123">
                  <c:v>351.30565787747361</c:v>
                </c:pt>
                <c:pt idx="124">
                  <c:v>347.45814018017842</c:v>
                </c:pt>
                <c:pt idx="125">
                  <c:v>344.86392595603598</c:v>
                </c:pt>
                <c:pt idx="126">
                  <c:v>344.4671485559096</c:v>
                </c:pt>
                <c:pt idx="127">
                  <c:v>340.89371020224638</c:v>
                </c:pt>
                <c:pt idx="128">
                  <c:v>340.292714864988</c:v>
                </c:pt>
                <c:pt idx="129">
                  <c:v>340.22514860594242</c:v>
                </c:pt>
                <c:pt idx="130">
                  <c:v>339.10094254546078</c:v>
                </c:pt>
                <c:pt idx="131">
                  <c:v>339.10094254546078</c:v>
                </c:pt>
                <c:pt idx="132">
                  <c:v>334.13854361264077</c:v>
                </c:pt>
                <c:pt idx="133">
                  <c:v>333.30029877898079</c:v>
                </c:pt>
                <c:pt idx="134">
                  <c:v>333.0410424430512</c:v>
                </c:pt>
                <c:pt idx="135">
                  <c:v>331.37234267339039</c:v>
                </c:pt>
                <c:pt idx="136">
                  <c:v>329.62368947058559</c:v>
                </c:pt>
                <c:pt idx="137">
                  <c:v>327.73176905434963</c:v>
                </c:pt>
                <c:pt idx="138">
                  <c:v>326.65985731306642</c:v>
                </c:pt>
                <c:pt idx="139">
                  <c:v>325.31487500299602</c:v>
                </c:pt>
                <c:pt idx="140">
                  <c:v>324.03584808592882</c:v>
                </c:pt>
                <c:pt idx="141">
                  <c:v>324.03584808592882</c:v>
                </c:pt>
                <c:pt idx="142">
                  <c:v>322.88032178162638</c:v>
                </c:pt>
                <c:pt idx="143">
                  <c:v>322.88032178162638</c:v>
                </c:pt>
                <c:pt idx="144">
                  <c:v>320.76509295832238</c:v>
                </c:pt>
                <c:pt idx="145">
                  <c:v>320.22814052693599</c:v>
                </c:pt>
                <c:pt idx="146">
                  <c:v>320.22814052693599</c:v>
                </c:pt>
                <c:pt idx="147">
                  <c:v>319.63636049480402</c:v>
                </c:pt>
                <c:pt idx="148">
                  <c:v>319.63636049480402</c:v>
                </c:pt>
                <c:pt idx="149">
                  <c:v>318.91323030902799</c:v>
                </c:pt>
                <c:pt idx="150">
                  <c:v>318.78689936589279</c:v>
                </c:pt>
                <c:pt idx="151">
                  <c:v>318.31208217002319</c:v>
                </c:pt>
                <c:pt idx="152">
                  <c:v>317.561309432168</c:v>
                </c:pt>
                <c:pt idx="153">
                  <c:v>317.561309432168</c:v>
                </c:pt>
                <c:pt idx="154">
                  <c:v>315.99659955735922</c:v>
                </c:pt>
                <c:pt idx="155">
                  <c:v>315.8329219510216</c:v>
                </c:pt>
                <c:pt idx="156">
                  <c:v>314.20203185295043</c:v>
                </c:pt>
                <c:pt idx="157">
                  <c:v>310.81212088036239</c:v>
                </c:pt>
                <c:pt idx="158">
                  <c:v>310.5145232496576</c:v>
                </c:pt>
                <c:pt idx="159">
                  <c:v>310.5145232496576</c:v>
                </c:pt>
                <c:pt idx="160">
                  <c:v>310.2943626835808</c:v>
                </c:pt>
                <c:pt idx="161">
                  <c:v>309.64535308166643</c:v>
                </c:pt>
                <c:pt idx="162">
                  <c:v>306.86112619909761</c:v>
                </c:pt>
                <c:pt idx="163">
                  <c:v>306.86112619909761</c:v>
                </c:pt>
                <c:pt idx="164">
                  <c:v>306.7261023734888</c:v>
                </c:pt>
                <c:pt idx="165">
                  <c:v>306.71549369389601</c:v>
                </c:pt>
                <c:pt idx="166">
                  <c:v>306.71549369389601</c:v>
                </c:pt>
                <c:pt idx="167">
                  <c:v>306.33422416194162</c:v>
                </c:pt>
                <c:pt idx="168">
                  <c:v>305.14308139921923</c:v>
                </c:pt>
                <c:pt idx="169">
                  <c:v>303.623591571372</c:v>
                </c:pt>
                <c:pt idx="170">
                  <c:v>301.79334805065838</c:v>
                </c:pt>
                <c:pt idx="171">
                  <c:v>301.27600600948801</c:v>
                </c:pt>
                <c:pt idx="172">
                  <c:v>301.27600600948801</c:v>
                </c:pt>
                <c:pt idx="173">
                  <c:v>300.5231683572128</c:v>
                </c:pt>
                <c:pt idx="174">
                  <c:v>300.4765680034792</c:v>
                </c:pt>
                <c:pt idx="175">
                  <c:v>298.54841633086562</c:v>
                </c:pt>
                <c:pt idx="176">
                  <c:v>298.23076586082078</c:v>
                </c:pt>
                <c:pt idx="177">
                  <c:v>292.861482001696</c:v>
                </c:pt>
                <c:pt idx="178">
                  <c:v>289.60962052428158</c:v>
                </c:pt>
                <c:pt idx="179">
                  <c:v>289.44616527413041</c:v>
                </c:pt>
                <c:pt idx="180">
                  <c:v>286.3119360792416</c:v>
                </c:pt>
                <c:pt idx="181">
                  <c:v>285.63173123754882</c:v>
                </c:pt>
                <c:pt idx="182">
                  <c:v>285.00104270804559</c:v>
                </c:pt>
                <c:pt idx="183">
                  <c:v>284.44499785705761</c:v>
                </c:pt>
                <c:pt idx="184">
                  <c:v>283.66740033802881</c:v>
                </c:pt>
                <c:pt idx="185">
                  <c:v>281.42307169349363</c:v>
                </c:pt>
                <c:pt idx="186">
                  <c:v>281.28752263645521</c:v>
                </c:pt>
                <c:pt idx="187">
                  <c:v>276.6855857201968</c:v>
                </c:pt>
                <c:pt idx="188">
                  <c:v>275.93541035434561</c:v>
                </c:pt>
                <c:pt idx="189">
                  <c:v>275.18315515818961</c:v>
                </c:pt>
                <c:pt idx="190">
                  <c:v>274.47989158014479</c:v>
                </c:pt>
                <c:pt idx="191">
                  <c:v>274.01159901860399</c:v>
                </c:pt>
                <c:pt idx="192">
                  <c:v>273.36337463325918</c:v>
                </c:pt>
                <c:pt idx="193">
                  <c:v>273.3146077475904</c:v>
                </c:pt>
                <c:pt idx="194">
                  <c:v>273.26417992620958</c:v>
                </c:pt>
                <c:pt idx="195">
                  <c:v>270.5722997045624</c:v>
                </c:pt>
                <c:pt idx="196">
                  <c:v>270.07725121187121</c:v>
                </c:pt>
                <c:pt idx="197">
                  <c:v>269.71853032198078</c:v>
                </c:pt>
                <c:pt idx="198">
                  <c:v>269.57919295918958</c:v>
                </c:pt>
                <c:pt idx="199">
                  <c:v>267.45078074453357</c:v>
                </c:pt>
                <c:pt idx="200">
                  <c:v>266.49104928057682</c:v>
                </c:pt>
                <c:pt idx="201">
                  <c:v>265.84575951162401</c:v>
                </c:pt>
                <c:pt idx="202">
                  <c:v>265.84575951162401</c:v>
                </c:pt>
                <c:pt idx="203">
                  <c:v>265.75331833867278</c:v>
                </c:pt>
                <c:pt idx="204">
                  <c:v>265.5434737172144</c:v>
                </c:pt>
                <c:pt idx="205">
                  <c:v>263.81971765619278</c:v>
                </c:pt>
                <c:pt idx="206">
                  <c:v>263.26168678289599</c:v>
                </c:pt>
                <c:pt idx="207">
                  <c:v>261.41256007918798</c:v>
                </c:pt>
                <c:pt idx="208">
                  <c:v>260.68008071078401</c:v>
                </c:pt>
                <c:pt idx="209">
                  <c:v>257.2368581502248</c:v>
                </c:pt>
                <c:pt idx="210">
                  <c:v>256.61885915970078</c:v>
                </c:pt>
                <c:pt idx="211">
                  <c:v>256.61885915970078</c:v>
                </c:pt>
                <c:pt idx="212">
                  <c:v>255.6522603329432</c:v>
                </c:pt>
                <c:pt idx="213">
                  <c:v>255.6522603329432</c:v>
                </c:pt>
                <c:pt idx="214">
                  <c:v>255.5931447865608</c:v>
                </c:pt>
                <c:pt idx="215">
                  <c:v>255.5259308549312</c:v>
                </c:pt>
                <c:pt idx="216">
                  <c:v>254.97550398553921</c:v>
                </c:pt>
                <c:pt idx="217">
                  <c:v>254.92082359257921</c:v>
                </c:pt>
                <c:pt idx="218">
                  <c:v>254.47232419741519</c:v>
                </c:pt>
                <c:pt idx="219">
                  <c:v>251.97005255454721</c:v>
                </c:pt>
                <c:pt idx="220">
                  <c:v>250.56999577270639</c:v>
                </c:pt>
                <c:pt idx="221">
                  <c:v>249.99716098942</c:v>
                </c:pt>
                <c:pt idx="222">
                  <c:v>249.12740138809119</c:v>
                </c:pt>
                <c:pt idx="223">
                  <c:v>249.12740138809119</c:v>
                </c:pt>
                <c:pt idx="224">
                  <c:v>248.73069273568399</c:v>
                </c:pt>
                <c:pt idx="225">
                  <c:v>248.55004935591359</c:v>
                </c:pt>
                <c:pt idx="226">
                  <c:v>247.7894442115624</c:v>
                </c:pt>
                <c:pt idx="227">
                  <c:v>247.5855440658496</c:v>
                </c:pt>
                <c:pt idx="228">
                  <c:v>245.66409824535921</c:v>
                </c:pt>
                <c:pt idx="229">
                  <c:v>245.66409824535921</c:v>
                </c:pt>
                <c:pt idx="230">
                  <c:v>245.18839537054399</c:v>
                </c:pt>
                <c:pt idx="231">
                  <c:v>242.3712262087096</c:v>
                </c:pt>
                <c:pt idx="232">
                  <c:v>241.97978565977201</c:v>
                </c:pt>
                <c:pt idx="233">
                  <c:v>240.64039405571441</c:v>
                </c:pt>
                <c:pt idx="234">
                  <c:v>238.6581186763128</c:v>
                </c:pt>
                <c:pt idx="235">
                  <c:v>236.818816912664</c:v>
                </c:pt>
                <c:pt idx="236">
                  <c:v>236.65781228541761</c:v>
                </c:pt>
                <c:pt idx="237">
                  <c:v>234.0045921566464</c:v>
                </c:pt>
                <c:pt idx="238">
                  <c:v>233.8055047619128</c:v>
                </c:pt>
                <c:pt idx="239">
                  <c:v>232.28857417941521</c:v>
                </c:pt>
                <c:pt idx="240">
                  <c:v>232.28857417941521</c:v>
                </c:pt>
                <c:pt idx="241">
                  <c:v>231.2099108800488</c:v>
                </c:pt>
                <c:pt idx="242">
                  <c:v>231.2099108800488</c:v>
                </c:pt>
                <c:pt idx="243">
                  <c:v>230.59924708537679</c:v>
                </c:pt>
                <c:pt idx="244">
                  <c:v>229.4484751263752</c:v>
                </c:pt>
                <c:pt idx="245">
                  <c:v>229.4484751263752</c:v>
                </c:pt>
                <c:pt idx="246">
                  <c:v>229.02726030717201</c:v>
                </c:pt>
                <c:pt idx="247">
                  <c:v>225.88431033346879</c:v>
                </c:pt>
                <c:pt idx="248">
                  <c:v>225.88431033346879</c:v>
                </c:pt>
                <c:pt idx="249">
                  <c:v>225.8246135002168</c:v>
                </c:pt>
                <c:pt idx="250">
                  <c:v>225.04867093984319</c:v>
                </c:pt>
                <c:pt idx="251">
                  <c:v>224.719622589632</c:v>
                </c:pt>
                <c:pt idx="252">
                  <c:v>223.72827941953599</c:v>
                </c:pt>
                <c:pt idx="253">
                  <c:v>223.6270242008072</c:v>
                </c:pt>
                <c:pt idx="254">
                  <c:v>223.54062809540079</c:v>
                </c:pt>
                <c:pt idx="255">
                  <c:v>223.05118780281279</c:v>
                </c:pt>
                <c:pt idx="256">
                  <c:v>222.92065909501119</c:v>
                </c:pt>
                <c:pt idx="257">
                  <c:v>222.37427364564959</c:v>
                </c:pt>
                <c:pt idx="258">
                  <c:v>222.3155372351288</c:v>
                </c:pt>
                <c:pt idx="259">
                  <c:v>221.5989829698344</c:v>
                </c:pt>
                <c:pt idx="260">
                  <c:v>221.5989829698344</c:v>
                </c:pt>
                <c:pt idx="261">
                  <c:v>220.70411998637761</c:v>
                </c:pt>
                <c:pt idx="262">
                  <c:v>220.70411998637761</c:v>
                </c:pt>
                <c:pt idx="263">
                  <c:v>220.53493636794801</c:v>
                </c:pt>
                <c:pt idx="264">
                  <c:v>220.35270631458479</c:v>
                </c:pt>
                <c:pt idx="265">
                  <c:v>220.35270631458479</c:v>
                </c:pt>
                <c:pt idx="266">
                  <c:v>220.35078565794319</c:v>
                </c:pt>
                <c:pt idx="267">
                  <c:v>219.87794352692879</c:v>
                </c:pt>
                <c:pt idx="268">
                  <c:v>219.39840067059839</c:v>
                </c:pt>
                <c:pt idx="269">
                  <c:v>218.85251853791681</c:v>
                </c:pt>
                <c:pt idx="270">
                  <c:v>218.74982381717041</c:v>
                </c:pt>
                <c:pt idx="271">
                  <c:v>218.68821256197199</c:v>
                </c:pt>
                <c:pt idx="272">
                  <c:v>217.9159778433272</c:v>
                </c:pt>
                <c:pt idx="273">
                  <c:v>217.78440330804639</c:v>
                </c:pt>
                <c:pt idx="274">
                  <c:v>214.3708479397728</c:v>
                </c:pt>
                <c:pt idx="275">
                  <c:v>214.3708479397728</c:v>
                </c:pt>
                <c:pt idx="276">
                  <c:v>213.72092372630479</c:v>
                </c:pt>
                <c:pt idx="277">
                  <c:v>213.68488497841921</c:v>
                </c:pt>
                <c:pt idx="278">
                  <c:v>213.68488497841921</c:v>
                </c:pt>
                <c:pt idx="279">
                  <c:v>212.78447529761439</c:v>
                </c:pt>
                <c:pt idx="280">
                  <c:v>212.5886641837192</c:v>
                </c:pt>
                <c:pt idx="281">
                  <c:v>212.3315612999464</c:v>
                </c:pt>
                <c:pt idx="282">
                  <c:v>212.3315612999464</c:v>
                </c:pt>
                <c:pt idx="283">
                  <c:v>212.00687251137199</c:v>
                </c:pt>
                <c:pt idx="284">
                  <c:v>210.60316153004561</c:v>
                </c:pt>
                <c:pt idx="285">
                  <c:v>210.114278341236</c:v>
                </c:pt>
                <c:pt idx="286">
                  <c:v>209.9594149976304</c:v>
                </c:pt>
                <c:pt idx="287">
                  <c:v>209.9594149976304</c:v>
                </c:pt>
                <c:pt idx="288">
                  <c:v>208.1728541009808</c:v>
                </c:pt>
                <c:pt idx="289">
                  <c:v>207.74644843873119</c:v>
                </c:pt>
                <c:pt idx="290">
                  <c:v>207.53473158798479</c:v>
                </c:pt>
                <c:pt idx="291">
                  <c:v>207.47137452195119</c:v>
                </c:pt>
                <c:pt idx="292">
                  <c:v>207.05178631861921</c:v>
                </c:pt>
                <c:pt idx="293">
                  <c:v>207.00428555149441</c:v>
                </c:pt>
                <c:pt idx="294">
                  <c:v>205.42293392274479</c:v>
                </c:pt>
                <c:pt idx="295">
                  <c:v>205.091462513972</c:v>
                </c:pt>
                <c:pt idx="296">
                  <c:v>204.24593229169119</c:v>
                </c:pt>
                <c:pt idx="297">
                  <c:v>204.24593229169119</c:v>
                </c:pt>
                <c:pt idx="298">
                  <c:v>204.1355095407888</c:v>
                </c:pt>
                <c:pt idx="299">
                  <c:v>203.9043812920352</c:v>
                </c:pt>
                <c:pt idx="300">
                  <c:v>203.88090363446159</c:v>
                </c:pt>
                <c:pt idx="301">
                  <c:v>203.15954936664241</c:v>
                </c:pt>
                <c:pt idx="302">
                  <c:v>203.15954936664241</c:v>
                </c:pt>
                <c:pt idx="303">
                  <c:v>202.69893585396639</c:v>
                </c:pt>
                <c:pt idx="304">
                  <c:v>202.63093759282</c:v>
                </c:pt>
                <c:pt idx="305">
                  <c:v>202.52224454599681</c:v>
                </c:pt>
                <c:pt idx="306">
                  <c:v>202.0442969063152</c:v>
                </c:pt>
                <c:pt idx="307">
                  <c:v>201.9285918974096</c:v>
                </c:pt>
                <c:pt idx="308">
                  <c:v>201.4261452656944</c:v>
                </c:pt>
                <c:pt idx="309">
                  <c:v>201.31666939450719</c:v>
                </c:pt>
                <c:pt idx="310">
                  <c:v>200.68952440265761</c:v>
                </c:pt>
                <c:pt idx="311">
                  <c:v>200.58802196618959</c:v>
                </c:pt>
                <c:pt idx="312">
                  <c:v>200.2727016047744</c:v>
                </c:pt>
                <c:pt idx="313">
                  <c:v>200.1922271801688</c:v>
                </c:pt>
                <c:pt idx="314">
                  <c:v>199.91584766325519</c:v>
                </c:pt>
                <c:pt idx="315">
                  <c:v>199.82960340696641</c:v>
                </c:pt>
                <c:pt idx="316">
                  <c:v>199.70355670855761</c:v>
                </c:pt>
                <c:pt idx="317">
                  <c:v>198.80766904771519</c:v>
                </c:pt>
                <c:pt idx="318">
                  <c:v>198.32004685382</c:v>
                </c:pt>
                <c:pt idx="319">
                  <c:v>198.32004685382</c:v>
                </c:pt>
                <c:pt idx="320">
                  <c:v>198.28088623519361</c:v>
                </c:pt>
                <c:pt idx="321">
                  <c:v>197.735527794776</c:v>
                </c:pt>
                <c:pt idx="322">
                  <c:v>197.47098722019919</c:v>
                </c:pt>
                <c:pt idx="323">
                  <c:v>196.8253793168752</c:v>
                </c:pt>
                <c:pt idx="324">
                  <c:v>195.4666965675616</c:v>
                </c:pt>
                <c:pt idx="325">
                  <c:v>195.45863715514079</c:v>
                </c:pt>
                <c:pt idx="326">
                  <c:v>194.66633211267921</c:v>
                </c:pt>
                <c:pt idx="327">
                  <c:v>193.8719250450624</c:v>
                </c:pt>
                <c:pt idx="328">
                  <c:v>193.49935942176481</c:v>
                </c:pt>
                <c:pt idx="329">
                  <c:v>193.3695788049568</c:v>
                </c:pt>
                <c:pt idx="330">
                  <c:v>193.2998523057768</c:v>
                </c:pt>
                <c:pt idx="331">
                  <c:v>192.89159966394479</c:v>
                </c:pt>
                <c:pt idx="332">
                  <c:v>192.89159966394479</c:v>
                </c:pt>
                <c:pt idx="333">
                  <c:v>192.81708921902799</c:v>
                </c:pt>
                <c:pt idx="334">
                  <c:v>192.00484874204159</c:v>
                </c:pt>
                <c:pt idx="335">
                  <c:v>192.00484874204159</c:v>
                </c:pt>
                <c:pt idx="336">
                  <c:v>191.6746851128928</c:v>
                </c:pt>
                <c:pt idx="337">
                  <c:v>191.6062960612096</c:v>
                </c:pt>
                <c:pt idx="338">
                  <c:v>189.71876931917441</c:v>
                </c:pt>
                <c:pt idx="339">
                  <c:v>189.71423903467681</c:v>
                </c:pt>
                <c:pt idx="340">
                  <c:v>189.71423903467681</c:v>
                </c:pt>
                <c:pt idx="341">
                  <c:v>189.31236678319601</c:v>
                </c:pt>
                <c:pt idx="342">
                  <c:v>188.39434480529999</c:v>
                </c:pt>
                <c:pt idx="343">
                  <c:v>187.3533953721456</c:v>
                </c:pt>
                <c:pt idx="344">
                  <c:v>187.31531850833201</c:v>
                </c:pt>
                <c:pt idx="345">
                  <c:v>186.55753309605279</c:v>
                </c:pt>
                <c:pt idx="346">
                  <c:v>186.55753309605279</c:v>
                </c:pt>
                <c:pt idx="347">
                  <c:v>185.53686190487679</c:v>
                </c:pt>
                <c:pt idx="348">
                  <c:v>185.50805121832479</c:v>
                </c:pt>
                <c:pt idx="349">
                  <c:v>184.8104575579936</c:v>
                </c:pt>
                <c:pt idx="350">
                  <c:v>184.7722308904824</c:v>
                </c:pt>
                <c:pt idx="351">
                  <c:v>184.24550804714161</c:v>
                </c:pt>
                <c:pt idx="352">
                  <c:v>183.8921818012152</c:v>
                </c:pt>
                <c:pt idx="353">
                  <c:v>183.87595834875199</c:v>
                </c:pt>
                <c:pt idx="354">
                  <c:v>183.53930227135839</c:v>
                </c:pt>
                <c:pt idx="355">
                  <c:v>183.42015519126639</c:v>
                </c:pt>
                <c:pt idx="356">
                  <c:v>183.04979696746159</c:v>
                </c:pt>
                <c:pt idx="357">
                  <c:v>183.04979696746159</c:v>
                </c:pt>
                <c:pt idx="358">
                  <c:v>182.41874772381121</c:v>
                </c:pt>
                <c:pt idx="359">
                  <c:v>182.39602396862321</c:v>
                </c:pt>
                <c:pt idx="360">
                  <c:v>182.26513992543281</c:v>
                </c:pt>
                <c:pt idx="361">
                  <c:v>182.26513992543281</c:v>
                </c:pt>
                <c:pt idx="362">
                  <c:v>181.9826089463624</c:v>
                </c:pt>
                <c:pt idx="363">
                  <c:v>181.20873395505919</c:v>
                </c:pt>
                <c:pt idx="364">
                  <c:v>180.31549254000799</c:v>
                </c:pt>
                <c:pt idx="365">
                  <c:v>179.386612616104</c:v>
                </c:pt>
                <c:pt idx="366">
                  <c:v>179.386612616104</c:v>
                </c:pt>
                <c:pt idx="367">
                  <c:v>178.992106424844</c:v>
                </c:pt>
                <c:pt idx="368">
                  <c:v>178.66239220249761</c:v>
                </c:pt>
                <c:pt idx="369">
                  <c:v>178.55770386737839</c:v>
                </c:pt>
                <c:pt idx="370">
                  <c:v>178.55770386737839</c:v>
                </c:pt>
                <c:pt idx="371">
                  <c:v>178.41683965315281</c:v>
                </c:pt>
                <c:pt idx="372">
                  <c:v>178.41683965315281</c:v>
                </c:pt>
                <c:pt idx="373">
                  <c:v>177.9798840139664</c:v>
                </c:pt>
                <c:pt idx="374">
                  <c:v>177.81794495900479</c:v>
                </c:pt>
                <c:pt idx="375">
                  <c:v>177.608376402608</c:v>
                </c:pt>
                <c:pt idx="376">
                  <c:v>177.5127108199016</c:v>
                </c:pt>
                <c:pt idx="377">
                  <c:v>176.9293926593904</c:v>
                </c:pt>
                <c:pt idx="378">
                  <c:v>176.3382723969504</c:v>
                </c:pt>
                <c:pt idx="379">
                  <c:v>174.9636767463592</c:v>
                </c:pt>
                <c:pt idx="380">
                  <c:v>174.82671071172081</c:v>
                </c:pt>
                <c:pt idx="381">
                  <c:v>174.57813352450719</c:v>
                </c:pt>
                <c:pt idx="382">
                  <c:v>174.57813352450719</c:v>
                </c:pt>
                <c:pt idx="383">
                  <c:v>174.5205022630856</c:v>
                </c:pt>
                <c:pt idx="384">
                  <c:v>174.5205022630856</c:v>
                </c:pt>
                <c:pt idx="385">
                  <c:v>174.00274837899121</c:v>
                </c:pt>
                <c:pt idx="386">
                  <c:v>173.83590223561521</c:v>
                </c:pt>
                <c:pt idx="387">
                  <c:v>173.79589169513599</c:v>
                </c:pt>
                <c:pt idx="388">
                  <c:v>172.20639477066399</c:v>
                </c:pt>
                <c:pt idx="389">
                  <c:v>172.04392750693199</c:v>
                </c:pt>
                <c:pt idx="390">
                  <c:v>171.91647204821359</c:v>
                </c:pt>
                <c:pt idx="391">
                  <c:v>171.91647204821359</c:v>
                </c:pt>
                <c:pt idx="392">
                  <c:v>170.4180166222728</c:v>
                </c:pt>
                <c:pt idx="393">
                  <c:v>170.29438818698401</c:v>
                </c:pt>
                <c:pt idx="394">
                  <c:v>170.08375216148639</c:v>
                </c:pt>
                <c:pt idx="395">
                  <c:v>169.76111561856081</c:v>
                </c:pt>
                <c:pt idx="396">
                  <c:v>169.39582048258961</c:v>
                </c:pt>
                <c:pt idx="397">
                  <c:v>168.4196282824536</c:v>
                </c:pt>
                <c:pt idx="398">
                  <c:v>168.30356264448881</c:v>
                </c:pt>
                <c:pt idx="399">
                  <c:v>167.51074002739759</c:v>
                </c:pt>
                <c:pt idx="400">
                  <c:v>167.2600639084728</c:v>
                </c:pt>
                <c:pt idx="401">
                  <c:v>166.32634716566079</c:v>
                </c:pt>
                <c:pt idx="402">
                  <c:v>166.22655311000159</c:v>
                </c:pt>
                <c:pt idx="403">
                  <c:v>165.56689674397921</c:v>
                </c:pt>
                <c:pt idx="404">
                  <c:v>165.48547565875279</c:v>
                </c:pt>
                <c:pt idx="405">
                  <c:v>165.41765662448</c:v>
                </c:pt>
                <c:pt idx="406">
                  <c:v>164.55704994570641</c:v>
                </c:pt>
                <c:pt idx="407">
                  <c:v>163.98240387644159</c:v>
                </c:pt>
                <c:pt idx="408">
                  <c:v>163.73127979470721</c:v>
                </c:pt>
                <c:pt idx="409">
                  <c:v>163.6881401638272</c:v>
                </c:pt>
                <c:pt idx="410">
                  <c:v>163.47283536219521</c:v>
                </c:pt>
                <c:pt idx="411">
                  <c:v>163.26263715707501</c:v>
                </c:pt>
                <c:pt idx="412">
                  <c:v>163.24354586789201</c:v>
                </c:pt>
                <c:pt idx="413">
                  <c:v>163.2361594431496</c:v>
                </c:pt>
                <c:pt idx="414">
                  <c:v>162.6122559378384</c:v>
                </c:pt>
                <c:pt idx="415">
                  <c:v>162.2062707595376</c:v>
                </c:pt>
                <c:pt idx="416">
                  <c:v>161.91878453899761</c:v>
                </c:pt>
                <c:pt idx="417">
                  <c:v>161.8429748393832</c:v>
                </c:pt>
                <c:pt idx="418">
                  <c:v>161.47115528684</c:v>
                </c:pt>
                <c:pt idx="419">
                  <c:v>161.11476297241441</c:v>
                </c:pt>
                <c:pt idx="420">
                  <c:v>160.67445225484479</c:v>
                </c:pt>
                <c:pt idx="421">
                  <c:v>160.53166155585359</c:v>
                </c:pt>
                <c:pt idx="422">
                  <c:v>160.1207741581336</c:v>
                </c:pt>
              </c:numCache>
            </c:numRef>
          </c:xVal>
          <c:yVal>
            <c:numRef>
              <c:f>cum_freq!$E$2:$E$424</c:f>
              <c:numCache>
                <c:formatCode>0.0</c:formatCode>
                <c:ptCount val="423"/>
                <c:pt idx="0">
                  <c:v>100</c:v>
                </c:pt>
                <c:pt idx="1">
                  <c:v>99.763593380614651</c:v>
                </c:pt>
                <c:pt idx="2">
                  <c:v>99.527186761229316</c:v>
                </c:pt>
                <c:pt idx="3">
                  <c:v>99.290780141843967</c:v>
                </c:pt>
                <c:pt idx="4">
                  <c:v>99.054373522458633</c:v>
                </c:pt>
                <c:pt idx="5">
                  <c:v>98.817966903073284</c:v>
                </c:pt>
                <c:pt idx="6">
                  <c:v>98.581560283687935</c:v>
                </c:pt>
                <c:pt idx="7">
                  <c:v>98.3451536643026</c:v>
                </c:pt>
                <c:pt idx="8">
                  <c:v>98.108747044917251</c:v>
                </c:pt>
                <c:pt idx="9">
                  <c:v>97.872340425531917</c:v>
                </c:pt>
                <c:pt idx="10">
                  <c:v>97.635933806146568</c:v>
                </c:pt>
                <c:pt idx="11">
                  <c:v>97.399527186761219</c:v>
                </c:pt>
                <c:pt idx="12">
                  <c:v>97.163120567375884</c:v>
                </c:pt>
                <c:pt idx="13">
                  <c:v>96.926713947990535</c:v>
                </c:pt>
                <c:pt idx="14">
                  <c:v>96.690307328605201</c:v>
                </c:pt>
                <c:pt idx="15">
                  <c:v>96.453900709219852</c:v>
                </c:pt>
                <c:pt idx="16">
                  <c:v>96.217494089834503</c:v>
                </c:pt>
                <c:pt idx="17">
                  <c:v>95.981087470449182</c:v>
                </c:pt>
                <c:pt idx="18">
                  <c:v>95.744680851063833</c:v>
                </c:pt>
                <c:pt idx="19">
                  <c:v>95.508274231678485</c:v>
                </c:pt>
                <c:pt idx="20">
                  <c:v>95.27186761229315</c:v>
                </c:pt>
                <c:pt idx="21">
                  <c:v>95.035460992907801</c:v>
                </c:pt>
                <c:pt idx="22">
                  <c:v>94.799054373522466</c:v>
                </c:pt>
                <c:pt idx="23">
                  <c:v>94.562647754137117</c:v>
                </c:pt>
                <c:pt idx="24">
                  <c:v>94.326241134751783</c:v>
                </c:pt>
                <c:pt idx="25">
                  <c:v>94.089834515366434</c:v>
                </c:pt>
                <c:pt idx="26">
                  <c:v>93.853427895981085</c:v>
                </c:pt>
                <c:pt idx="27">
                  <c:v>93.61702127659575</c:v>
                </c:pt>
                <c:pt idx="28">
                  <c:v>93.380614657210401</c:v>
                </c:pt>
                <c:pt idx="29">
                  <c:v>93.144208037825067</c:v>
                </c:pt>
                <c:pt idx="30">
                  <c:v>92.907801418439718</c:v>
                </c:pt>
                <c:pt idx="31">
                  <c:v>92.671394799054369</c:v>
                </c:pt>
                <c:pt idx="32">
                  <c:v>92.434988179669034</c:v>
                </c:pt>
                <c:pt idx="33">
                  <c:v>92.198581560283685</c:v>
                </c:pt>
                <c:pt idx="34">
                  <c:v>91.96217494089835</c:v>
                </c:pt>
                <c:pt idx="35">
                  <c:v>91.725768321513002</c:v>
                </c:pt>
                <c:pt idx="36">
                  <c:v>91.489361702127653</c:v>
                </c:pt>
                <c:pt idx="37">
                  <c:v>91.252955082742318</c:v>
                </c:pt>
                <c:pt idx="38">
                  <c:v>91.016548463356969</c:v>
                </c:pt>
                <c:pt idx="39">
                  <c:v>90.780141843971634</c:v>
                </c:pt>
                <c:pt idx="40">
                  <c:v>90.543735224586285</c:v>
                </c:pt>
                <c:pt idx="41">
                  <c:v>90.307328605200937</c:v>
                </c:pt>
                <c:pt idx="42">
                  <c:v>90.070921985815602</c:v>
                </c:pt>
                <c:pt idx="43">
                  <c:v>89.834515366430253</c:v>
                </c:pt>
                <c:pt idx="44">
                  <c:v>89.598108747044918</c:v>
                </c:pt>
                <c:pt idx="45">
                  <c:v>89.361702127659569</c:v>
                </c:pt>
                <c:pt idx="46">
                  <c:v>89.12529550827422</c:v>
                </c:pt>
                <c:pt idx="47">
                  <c:v>88.888888888888886</c:v>
                </c:pt>
                <c:pt idx="48">
                  <c:v>88.652482269503537</c:v>
                </c:pt>
                <c:pt idx="49">
                  <c:v>88.416075650118202</c:v>
                </c:pt>
                <c:pt idx="50">
                  <c:v>88.179669030732867</c:v>
                </c:pt>
                <c:pt idx="51">
                  <c:v>87.943262411347519</c:v>
                </c:pt>
                <c:pt idx="52">
                  <c:v>87.706855791962184</c:v>
                </c:pt>
                <c:pt idx="53">
                  <c:v>87.470449172576835</c:v>
                </c:pt>
                <c:pt idx="54">
                  <c:v>87.2340425531915</c:v>
                </c:pt>
                <c:pt idx="55">
                  <c:v>86.997635933806151</c:v>
                </c:pt>
                <c:pt idx="56">
                  <c:v>86.761229314420802</c:v>
                </c:pt>
                <c:pt idx="57">
                  <c:v>86.524822695035468</c:v>
                </c:pt>
                <c:pt idx="58">
                  <c:v>86.288416075650119</c:v>
                </c:pt>
                <c:pt idx="59">
                  <c:v>86.052009456264784</c:v>
                </c:pt>
                <c:pt idx="60">
                  <c:v>85.815602836879435</c:v>
                </c:pt>
                <c:pt idx="61">
                  <c:v>85.579196217494086</c:v>
                </c:pt>
                <c:pt idx="62">
                  <c:v>85.342789598108752</c:v>
                </c:pt>
                <c:pt idx="63">
                  <c:v>85.106382978723403</c:v>
                </c:pt>
                <c:pt idx="64">
                  <c:v>84.869976359338068</c:v>
                </c:pt>
                <c:pt idx="65">
                  <c:v>84.633569739952719</c:v>
                </c:pt>
                <c:pt idx="66">
                  <c:v>84.39716312056737</c:v>
                </c:pt>
                <c:pt idx="67">
                  <c:v>84.160756501182036</c:v>
                </c:pt>
                <c:pt idx="68">
                  <c:v>83.924349881796687</c:v>
                </c:pt>
                <c:pt idx="69">
                  <c:v>83.687943262411352</c:v>
                </c:pt>
                <c:pt idx="70">
                  <c:v>83.451536643026003</c:v>
                </c:pt>
                <c:pt idx="71">
                  <c:v>83.215130023640654</c:v>
                </c:pt>
                <c:pt idx="72">
                  <c:v>82.978723404255319</c:v>
                </c:pt>
                <c:pt idx="73">
                  <c:v>82.742316784869971</c:v>
                </c:pt>
                <c:pt idx="74">
                  <c:v>82.505910165484636</c:v>
                </c:pt>
                <c:pt idx="75">
                  <c:v>82.269503546099287</c:v>
                </c:pt>
                <c:pt idx="76">
                  <c:v>82.033096926713938</c:v>
                </c:pt>
                <c:pt idx="77">
                  <c:v>81.796690307328603</c:v>
                </c:pt>
                <c:pt idx="78">
                  <c:v>81.560283687943254</c:v>
                </c:pt>
                <c:pt idx="79">
                  <c:v>81.32387706855792</c:v>
                </c:pt>
                <c:pt idx="80">
                  <c:v>81.087470449172571</c:v>
                </c:pt>
                <c:pt idx="81">
                  <c:v>80.851063829787222</c:v>
                </c:pt>
                <c:pt idx="82">
                  <c:v>80.614657210401901</c:v>
                </c:pt>
                <c:pt idx="83">
                  <c:v>80.378250591016553</c:v>
                </c:pt>
                <c:pt idx="84">
                  <c:v>80.141843971631204</c:v>
                </c:pt>
                <c:pt idx="85">
                  <c:v>79.905437352245869</c:v>
                </c:pt>
                <c:pt idx="86">
                  <c:v>79.66903073286052</c:v>
                </c:pt>
                <c:pt idx="87">
                  <c:v>79.432624113475185</c:v>
                </c:pt>
                <c:pt idx="88">
                  <c:v>79.196217494089836</c:v>
                </c:pt>
                <c:pt idx="89">
                  <c:v>78.959810874704488</c:v>
                </c:pt>
                <c:pt idx="90">
                  <c:v>78.723404255319153</c:v>
                </c:pt>
                <c:pt idx="91">
                  <c:v>78.486997635933804</c:v>
                </c:pt>
                <c:pt idx="92">
                  <c:v>78.250591016548469</c:v>
                </c:pt>
                <c:pt idx="93">
                  <c:v>78.01418439716312</c:v>
                </c:pt>
                <c:pt idx="94">
                  <c:v>77.777777777777786</c:v>
                </c:pt>
                <c:pt idx="95">
                  <c:v>77.541371158392437</c:v>
                </c:pt>
                <c:pt idx="96">
                  <c:v>77.304964539007088</c:v>
                </c:pt>
                <c:pt idx="97">
                  <c:v>77.068557919621753</c:v>
                </c:pt>
                <c:pt idx="98">
                  <c:v>76.832151300236404</c:v>
                </c:pt>
                <c:pt idx="99">
                  <c:v>76.59574468085107</c:v>
                </c:pt>
                <c:pt idx="100">
                  <c:v>76.359338061465721</c:v>
                </c:pt>
                <c:pt idx="101">
                  <c:v>76.122931442080372</c:v>
                </c:pt>
                <c:pt idx="102">
                  <c:v>75.886524822695037</c:v>
                </c:pt>
                <c:pt idx="103">
                  <c:v>75.650118203309688</c:v>
                </c:pt>
                <c:pt idx="104">
                  <c:v>75.413711583924353</c:v>
                </c:pt>
                <c:pt idx="105">
                  <c:v>75.177304964539005</c:v>
                </c:pt>
                <c:pt idx="106">
                  <c:v>74.940898345153656</c:v>
                </c:pt>
                <c:pt idx="107">
                  <c:v>74.704491725768321</c:v>
                </c:pt>
                <c:pt idx="108">
                  <c:v>74.468085106382972</c:v>
                </c:pt>
                <c:pt idx="109">
                  <c:v>74.231678486997637</c:v>
                </c:pt>
                <c:pt idx="110">
                  <c:v>73.995271867612288</c:v>
                </c:pt>
                <c:pt idx="111">
                  <c:v>73.75886524822694</c:v>
                </c:pt>
                <c:pt idx="112">
                  <c:v>73.522458628841605</c:v>
                </c:pt>
                <c:pt idx="113">
                  <c:v>73.286052009456256</c:v>
                </c:pt>
                <c:pt idx="114">
                  <c:v>73.049645390070921</c:v>
                </c:pt>
                <c:pt idx="115">
                  <c:v>72.813238770685587</c:v>
                </c:pt>
                <c:pt idx="116">
                  <c:v>72.576832151300238</c:v>
                </c:pt>
                <c:pt idx="117">
                  <c:v>72.340425531914903</c:v>
                </c:pt>
                <c:pt idx="118">
                  <c:v>72.104018912529554</c:v>
                </c:pt>
                <c:pt idx="119">
                  <c:v>71.867612293144205</c:v>
                </c:pt>
                <c:pt idx="120">
                  <c:v>71.63120567375887</c:v>
                </c:pt>
                <c:pt idx="121">
                  <c:v>71.394799054373522</c:v>
                </c:pt>
                <c:pt idx="122">
                  <c:v>71.158392434988187</c:v>
                </c:pt>
                <c:pt idx="123">
                  <c:v>70.921985815602838</c:v>
                </c:pt>
                <c:pt idx="124">
                  <c:v>70.685579196217503</c:v>
                </c:pt>
                <c:pt idx="125">
                  <c:v>70.449172576832154</c:v>
                </c:pt>
                <c:pt idx="126">
                  <c:v>70.212765957446805</c:v>
                </c:pt>
                <c:pt idx="127">
                  <c:v>69.976359338061471</c:v>
                </c:pt>
                <c:pt idx="128">
                  <c:v>69.739952718676122</c:v>
                </c:pt>
                <c:pt idx="129">
                  <c:v>69.503546099290787</c:v>
                </c:pt>
                <c:pt idx="130">
                  <c:v>69.267139479905438</c:v>
                </c:pt>
                <c:pt idx="131">
                  <c:v>69.030732860520089</c:v>
                </c:pt>
                <c:pt idx="132">
                  <c:v>68.794326241134755</c:v>
                </c:pt>
                <c:pt idx="133">
                  <c:v>68.557919621749406</c:v>
                </c:pt>
                <c:pt idx="134">
                  <c:v>68.321513002364071</c:v>
                </c:pt>
                <c:pt idx="135">
                  <c:v>68.085106382978722</c:v>
                </c:pt>
                <c:pt idx="136">
                  <c:v>67.848699763593373</c:v>
                </c:pt>
                <c:pt idx="137">
                  <c:v>67.612293144208039</c:v>
                </c:pt>
                <c:pt idx="138">
                  <c:v>67.37588652482269</c:v>
                </c:pt>
                <c:pt idx="139">
                  <c:v>67.139479905437355</c:v>
                </c:pt>
                <c:pt idx="140">
                  <c:v>66.903073286052006</c:v>
                </c:pt>
                <c:pt idx="141">
                  <c:v>66.666666666666657</c:v>
                </c:pt>
                <c:pt idx="142">
                  <c:v>66.430260047281322</c:v>
                </c:pt>
                <c:pt idx="143">
                  <c:v>66.193853427895974</c:v>
                </c:pt>
                <c:pt idx="144">
                  <c:v>65.957446808510639</c:v>
                </c:pt>
                <c:pt idx="145">
                  <c:v>65.72104018912529</c:v>
                </c:pt>
                <c:pt idx="146">
                  <c:v>65.484633569739941</c:v>
                </c:pt>
                <c:pt idx="147">
                  <c:v>65.248226950354621</c:v>
                </c:pt>
                <c:pt idx="148">
                  <c:v>65.011820330969272</c:v>
                </c:pt>
                <c:pt idx="149">
                  <c:v>64.775413711583923</c:v>
                </c:pt>
                <c:pt idx="150">
                  <c:v>64.539007092198588</c:v>
                </c:pt>
                <c:pt idx="151">
                  <c:v>64.302600472813239</c:v>
                </c:pt>
                <c:pt idx="152">
                  <c:v>64.066193853427905</c:v>
                </c:pt>
                <c:pt idx="153">
                  <c:v>63.829787234042556</c:v>
                </c:pt>
                <c:pt idx="154">
                  <c:v>63.593380614657214</c:v>
                </c:pt>
                <c:pt idx="155">
                  <c:v>63.356973995271872</c:v>
                </c:pt>
                <c:pt idx="156">
                  <c:v>63.12056737588653</c:v>
                </c:pt>
                <c:pt idx="157">
                  <c:v>62.884160756501181</c:v>
                </c:pt>
                <c:pt idx="158">
                  <c:v>62.64775413711584</c:v>
                </c:pt>
                <c:pt idx="159">
                  <c:v>62.411347517730498</c:v>
                </c:pt>
                <c:pt idx="160">
                  <c:v>62.174940898345156</c:v>
                </c:pt>
                <c:pt idx="161">
                  <c:v>61.938534278959814</c:v>
                </c:pt>
                <c:pt idx="162">
                  <c:v>61.702127659574465</c:v>
                </c:pt>
                <c:pt idx="163">
                  <c:v>61.465721040189123</c:v>
                </c:pt>
                <c:pt idx="164">
                  <c:v>61.229314420803782</c:v>
                </c:pt>
                <c:pt idx="165">
                  <c:v>60.99290780141844</c:v>
                </c:pt>
                <c:pt idx="166">
                  <c:v>60.756501182033098</c:v>
                </c:pt>
                <c:pt idx="167">
                  <c:v>60.520094562647756</c:v>
                </c:pt>
                <c:pt idx="168">
                  <c:v>60.283687943262407</c:v>
                </c:pt>
                <c:pt idx="169">
                  <c:v>60.047281323877066</c:v>
                </c:pt>
                <c:pt idx="170">
                  <c:v>59.810874704491724</c:v>
                </c:pt>
                <c:pt idx="171">
                  <c:v>59.574468085106382</c:v>
                </c:pt>
                <c:pt idx="172">
                  <c:v>59.33806146572104</c:v>
                </c:pt>
                <c:pt idx="173">
                  <c:v>59.101654846335691</c:v>
                </c:pt>
                <c:pt idx="174">
                  <c:v>58.865248226950349</c:v>
                </c:pt>
                <c:pt idx="175">
                  <c:v>58.628841607565008</c:v>
                </c:pt>
                <c:pt idx="176">
                  <c:v>58.392434988179666</c:v>
                </c:pt>
                <c:pt idx="177">
                  <c:v>58.156028368794324</c:v>
                </c:pt>
                <c:pt idx="178">
                  <c:v>57.919621749408975</c:v>
                </c:pt>
                <c:pt idx="179">
                  <c:v>57.683215130023648</c:v>
                </c:pt>
                <c:pt idx="180">
                  <c:v>57.446808510638306</c:v>
                </c:pt>
                <c:pt idx="181">
                  <c:v>57.210401891252957</c:v>
                </c:pt>
                <c:pt idx="182">
                  <c:v>56.973995271867615</c:v>
                </c:pt>
                <c:pt idx="183">
                  <c:v>56.737588652482273</c:v>
                </c:pt>
                <c:pt idx="184">
                  <c:v>56.501182033096931</c:v>
                </c:pt>
                <c:pt idx="185">
                  <c:v>56.26477541371159</c:v>
                </c:pt>
                <c:pt idx="186">
                  <c:v>56.028368794326241</c:v>
                </c:pt>
                <c:pt idx="187">
                  <c:v>55.791962174940899</c:v>
                </c:pt>
                <c:pt idx="188">
                  <c:v>55.555555555555557</c:v>
                </c:pt>
                <c:pt idx="189">
                  <c:v>55.319148936170215</c:v>
                </c:pt>
                <c:pt idx="190">
                  <c:v>55.082742316784874</c:v>
                </c:pt>
                <c:pt idx="191">
                  <c:v>54.846335697399532</c:v>
                </c:pt>
                <c:pt idx="192">
                  <c:v>54.609929078014183</c:v>
                </c:pt>
                <c:pt idx="193">
                  <c:v>54.373522458628841</c:v>
                </c:pt>
                <c:pt idx="194">
                  <c:v>54.137115839243499</c:v>
                </c:pt>
                <c:pt idx="195">
                  <c:v>53.900709219858157</c:v>
                </c:pt>
                <c:pt idx="196">
                  <c:v>53.664302600472816</c:v>
                </c:pt>
                <c:pt idx="197">
                  <c:v>53.427895981087467</c:v>
                </c:pt>
                <c:pt idx="198">
                  <c:v>53.191489361702125</c:v>
                </c:pt>
                <c:pt idx="199">
                  <c:v>52.955082742316783</c:v>
                </c:pt>
                <c:pt idx="200">
                  <c:v>52.718676122931441</c:v>
                </c:pt>
                <c:pt idx="201">
                  <c:v>52.4822695035461</c:v>
                </c:pt>
                <c:pt idx="202">
                  <c:v>52.245862884160758</c:v>
                </c:pt>
                <c:pt idx="203">
                  <c:v>52.009456264775409</c:v>
                </c:pt>
                <c:pt idx="204">
                  <c:v>51.773049645390067</c:v>
                </c:pt>
                <c:pt idx="205">
                  <c:v>51.536643026004725</c:v>
                </c:pt>
                <c:pt idx="206">
                  <c:v>51.300236406619383</c:v>
                </c:pt>
                <c:pt idx="207">
                  <c:v>51.063829787234042</c:v>
                </c:pt>
                <c:pt idx="208">
                  <c:v>50.827423167848693</c:v>
                </c:pt>
                <c:pt idx="209">
                  <c:v>50.591016548463351</c:v>
                </c:pt>
                <c:pt idx="210">
                  <c:v>50.354609929078009</c:v>
                </c:pt>
                <c:pt idx="211">
                  <c:v>50.118203309692667</c:v>
                </c:pt>
                <c:pt idx="212">
                  <c:v>49.881796690307326</c:v>
                </c:pt>
                <c:pt idx="213">
                  <c:v>49.645390070921984</c:v>
                </c:pt>
                <c:pt idx="214">
                  <c:v>49.408983451536642</c:v>
                </c:pt>
                <c:pt idx="215">
                  <c:v>49.1725768321513</c:v>
                </c:pt>
                <c:pt idx="216">
                  <c:v>48.936170212765958</c:v>
                </c:pt>
                <c:pt idx="217">
                  <c:v>48.699763593380609</c:v>
                </c:pt>
                <c:pt idx="218">
                  <c:v>48.463356973995268</c:v>
                </c:pt>
                <c:pt idx="219">
                  <c:v>48.226950354609926</c:v>
                </c:pt>
                <c:pt idx="220">
                  <c:v>47.990543735224591</c:v>
                </c:pt>
                <c:pt idx="221">
                  <c:v>47.754137115839242</c:v>
                </c:pt>
                <c:pt idx="222">
                  <c:v>47.5177304964539</c:v>
                </c:pt>
                <c:pt idx="223">
                  <c:v>47.281323877068559</c:v>
                </c:pt>
                <c:pt idx="224">
                  <c:v>47.044917257683217</c:v>
                </c:pt>
                <c:pt idx="225">
                  <c:v>46.808510638297875</c:v>
                </c:pt>
                <c:pt idx="226">
                  <c:v>46.572104018912533</c:v>
                </c:pt>
                <c:pt idx="227">
                  <c:v>46.335697399527184</c:v>
                </c:pt>
                <c:pt idx="228">
                  <c:v>46.099290780141843</c:v>
                </c:pt>
                <c:pt idx="229">
                  <c:v>45.862884160756501</c:v>
                </c:pt>
                <c:pt idx="230">
                  <c:v>45.626477541371159</c:v>
                </c:pt>
                <c:pt idx="231">
                  <c:v>45.390070921985817</c:v>
                </c:pt>
                <c:pt idx="232">
                  <c:v>45.153664302600468</c:v>
                </c:pt>
                <c:pt idx="233">
                  <c:v>44.917257683215126</c:v>
                </c:pt>
                <c:pt idx="234">
                  <c:v>44.680851063829785</c:v>
                </c:pt>
                <c:pt idx="235">
                  <c:v>44.444444444444443</c:v>
                </c:pt>
                <c:pt idx="236">
                  <c:v>44.208037825059101</c:v>
                </c:pt>
                <c:pt idx="237">
                  <c:v>43.971631205673759</c:v>
                </c:pt>
                <c:pt idx="238">
                  <c:v>43.735224586288417</c:v>
                </c:pt>
                <c:pt idx="239">
                  <c:v>43.498817966903076</c:v>
                </c:pt>
                <c:pt idx="240">
                  <c:v>43.262411347517734</c:v>
                </c:pt>
                <c:pt idx="241">
                  <c:v>43.026004728132392</c:v>
                </c:pt>
                <c:pt idx="242">
                  <c:v>42.789598108747043</c:v>
                </c:pt>
                <c:pt idx="243">
                  <c:v>42.553191489361701</c:v>
                </c:pt>
                <c:pt idx="244">
                  <c:v>42.31678486997636</c:v>
                </c:pt>
                <c:pt idx="245">
                  <c:v>42.080378250591018</c:v>
                </c:pt>
                <c:pt idx="246">
                  <c:v>41.843971631205676</c:v>
                </c:pt>
                <c:pt idx="247">
                  <c:v>41.607565011820327</c:v>
                </c:pt>
                <c:pt idx="248">
                  <c:v>41.371158392434985</c:v>
                </c:pt>
                <c:pt idx="249">
                  <c:v>41.134751773049643</c:v>
                </c:pt>
                <c:pt idx="250">
                  <c:v>40.898345153664302</c:v>
                </c:pt>
                <c:pt idx="251">
                  <c:v>40.66193853427896</c:v>
                </c:pt>
                <c:pt idx="252">
                  <c:v>40.425531914893611</c:v>
                </c:pt>
                <c:pt idx="253">
                  <c:v>40.189125295508276</c:v>
                </c:pt>
                <c:pt idx="254">
                  <c:v>39.952718676122934</c:v>
                </c:pt>
                <c:pt idx="255">
                  <c:v>39.716312056737593</c:v>
                </c:pt>
                <c:pt idx="256">
                  <c:v>39.479905437352244</c:v>
                </c:pt>
                <c:pt idx="257">
                  <c:v>39.243498817966902</c:v>
                </c:pt>
                <c:pt idx="258">
                  <c:v>39.00709219858156</c:v>
                </c:pt>
                <c:pt idx="259">
                  <c:v>38.770685579196218</c:v>
                </c:pt>
                <c:pt idx="260">
                  <c:v>38.534278959810877</c:v>
                </c:pt>
                <c:pt idx="261">
                  <c:v>38.297872340425535</c:v>
                </c:pt>
                <c:pt idx="262">
                  <c:v>38.061465721040186</c:v>
                </c:pt>
                <c:pt idx="263">
                  <c:v>37.825059101654844</c:v>
                </c:pt>
                <c:pt idx="264">
                  <c:v>37.588652482269502</c:v>
                </c:pt>
                <c:pt idx="265">
                  <c:v>37.35224586288416</c:v>
                </c:pt>
                <c:pt idx="266">
                  <c:v>37.115839243498819</c:v>
                </c:pt>
                <c:pt idx="267">
                  <c:v>36.87943262411347</c:v>
                </c:pt>
                <c:pt idx="268">
                  <c:v>36.643026004728128</c:v>
                </c:pt>
                <c:pt idx="269">
                  <c:v>36.406619385342793</c:v>
                </c:pt>
                <c:pt idx="270">
                  <c:v>36.170212765957451</c:v>
                </c:pt>
                <c:pt idx="271">
                  <c:v>35.933806146572103</c:v>
                </c:pt>
                <c:pt idx="272">
                  <c:v>35.697399527186761</c:v>
                </c:pt>
                <c:pt idx="273">
                  <c:v>35.460992907801419</c:v>
                </c:pt>
                <c:pt idx="274">
                  <c:v>35.224586288416077</c:v>
                </c:pt>
                <c:pt idx="275">
                  <c:v>34.988179669030735</c:v>
                </c:pt>
                <c:pt idx="276">
                  <c:v>34.751773049645394</c:v>
                </c:pt>
                <c:pt idx="277">
                  <c:v>34.515366430260045</c:v>
                </c:pt>
                <c:pt idx="278">
                  <c:v>34.278959810874703</c:v>
                </c:pt>
                <c:pt idx="279">
                  <c:v>34.042553191489361</c:v>
                </c:pt>
                <c:pt idx="280">
                  <c:v>33.806146572104019</c:v>
                </c:pt>
                <c:pt idx="281">
                  <c:v>33.569739952718678</c:v>
                </c:pt>
                <c:pt idx="282">
                  <c:v>33.333333333333329</c:v>
                </c:pt>
                <c:pt idx="283">
                  <c:v>33.096926713947987</c:v>
                </c:pt>
                <c:pt idx="284">
                  <c:v>32.860520094562645</c:v>
                </c:pt>
                <c:pt idx="285">
                  <c:v>32.62411347517731</c:v>
                </c:pt>
                <c:pt idx="286">
                  <c:v>32.387706855791961</c:v>
                </c:pt>
                <c:pt idx="287">
                  <c:v>32.15130023640662</c:v>
                </c:pt>
                <c:pt idx="288">
                  <c:v>31.914893617021278</c:v>
                </c:pt>
                <c:pt idx="289">
                  <c:v>31.678486997635936</c:v>
                </c:pt>
                <c:pt idx="290">
                  <c:v>31.442080378250591</c:v>
                </c:pt>
                <c:pt idx="291">
                  <c:v>31.205673758865249</c:v>
                </c:pt>
                <c:pt idx="292">
                  <c:v>30.969267139479907</c:v>
                </c:pt>
                <c:pt idx="293">
                  <c:v>30.732860520094562</c:v>
                </c:pt>
                <c:pt idx="294">
                  <c:v>30.49645390070922</c:v>
                </c:pt>
                <c:pt idx="295">
                  <c:v>30.260047281323878</c:v>
                </c:pt>
                <c:pt idx="296">
                  <c:v>30.023640661938533</c:v>
                </c:pt>
                <c:pt idx="297">
                  <c:v>29.787234042553191</c:v>
                </c:pt>
                <c:pt idx="298">
                  <c:v>29.550827423167846</c:v>
                </c:pt>
                <c:pt idx="299">
                  <c:v>29.314420803782504</c:v>
                </c:pt>
                <c:pt idx="300">
                  <c:v>29.078014184397162</c:v>
                </c:pt>
                <c:pt idx="301">
                  <c:v>28.841607565011824</c:v>
                </c:pt>
                <c:pt idx="302">
                  <c:v>28.605200945626478</c:v>
                </c:pt>
                <c:pt idx="303">
                  <c:v>28.368794326241137</c:v>
                </c:pt>
                <c:pt idx="304">
                  <c:v>28.132387706855795</c:v>
                </c:pt>
                <c:pt idx="305">
                  <c:v>27.895981087470449</c:v>
                </c:pt>
                <c:pt idx="306">
                  <c:v>27.659574468085108</c:v>
                </c:pt>
                <c:pt idx="307">
                  <c:v>27.423167848699766</c:v>
                </c:pt>
                <c:pt idx="308">
                  <c:v>27.186761229314421</c:v>
                </c:pt>
                <c:pt idx="309">
                  <c:v>26.950354609929079</c:v>
                </c:pt>
                <c:pt idx="310">
                  <c:v>26.713947990543733</c:v>
                </c:pt>
                <c:pt idx="311">
                  <c:v>26.477541371158392</c:v>
                </c:pt>
                <c:pt idx="312">
                  <c:v>26.24113475177305</c:v>
                </c:pt>
                <c:pt idx="313">
                  <c:v>26.004728132387704</c:v>
                </c:pt>
                <c:pt idx="314">
                  <c:v>25.768321513002363</c:v>
                </c:pt>
                <c:pt idx="315">
                  <c:v>25.531914893617021</c:v>
                </c:pt>
                <c:pt idx="316">
                  <c:v>25.295508274231675</c:v>
                </c:pt>
                <c:pt idx="317">
                  <c:v>25.059101654846334</c:v>
                </c:pt>
                <c:pt idx="318">
                  <c:v>24.822695035460992</c:v>
                </c:pt>
                <c:pt idx="319">
                  <c:v>24.58628841607565</c:v>
                </c:pt>
                <c:pt idx="320">
                  <c:v>24.349881796690305</c:v>
                </c:pt>
                <c:pt idx="321">
                  <c:v>24.113475177304963</c:v>
                </c:pt>
                <c:pt idx="322">
                  <c:v>23.877068557919621</c:v>
                </c:pt>
                <c:pt idx="323">
                  <c:v>23.640661938534279</c:v>
                </c:pt>
                <c:pt idx="324">
                  <c:v>23.404255319148938</c:v>
                </c:pt>
                <c:pt idx="325">
                  <c:v>23.167848699763592</c:v>
                </c:pt>
                <c:pt idx="326">
                  <c:v>22.93144208037825</c:v>
                </c:pt>
                <c:pt idx="327">
                  <c:v>22.695035460992909</c:v>
                </c:pt>
                <c:pt idx="328">
                  <c:v>22.458628841607563</c:v>
                </c:pt>
                <c:pt idx="329">
                  <c:v>22.222222222222221</c:v>
                </c:pt>
                <c:pt idx="330">
                  <c:v>21.98581560283688</c:v>
                </c:pt>
                <c:pt idx="331">
                  <c:v>21.749408983451538</c:v>
                </c:pt>
                <c:pt idx="332">
                  <c:v>21.513002364066196</c:v>
                </c:pt>
                <c:pt idx="333">
                  <c:v>21.276595744680851</c:v>
                </c:pt>
                <c:pt idx="334">
                  <c:v>21.040189125295509</c:v>
                </c:pt>
                <c:pt idx="335">
                  <c:v>20.803782505910164</c:v>
                </c:pt>
                <c:pt idx="336">
                  <c:v>20.567375886524822</c:v>
                </c:pt>
                <c:pt idx="337">
                  <c:v>20.33096926713948</c:v>
                </c:pt>
                <c:pt idx="338">
                  <c:v>20.094562647754138</c:v>
                </c:pt>
                <c:pt idx="339">
                  <c:v>19.858156028368796</c:v>
                </c:pt>
                <c:pt idx="340">
                  <c:v>19.621749408983451</c:v>
                </c:pt>
                <c:pt idx="341">
                  <c:v>19.385342789598109</c:v>
                </c:pt>
                <c:pt idx="342">
                  <c:v>19.148936170212767</c:v>
                </c:pt>
                <c:pt idx="343">
                  <c:v>18.912529550827422</c:v>
                </c:pt>
                <c:pt idx="344">
                  <c:v>18.67612293144208</c:v>
                </c:pt>
                <c:pt idx="345">
                  <c:v>18.439716312056735</c:v>
                </c:pt>
                <c:pt idx="346">
                  <c:v>18.203309692671397</c:v>
                </c:pt>
                <c:pt idx="347">
                  <c:v>17.966903073286051</c:v>
                </c:pt>
                <c:pt idx="348">
                  <c:v>17.730496453900709</c:v>
                </c:pt>
                <c:pt idx="349">
                  <c:v>17.494089834515368</c:v>
                </c:pt>
                <c:pt idx="350">
                  <c:v>17.257683215130022</c:v>
                </c:pt>
                <c:pt idx="351">
                  <c:v>17.021276595744681</c:v>
                </c:pt>
                <c:pt idx="352">
                  <c:v>16.784869976359339</c:v>
                </c:pt>
                <c:pt idx="353">
                  <c:v>16.548463356973993</c:v>
                </c:pt>
                <c:pt idx="354">
                  <c:v>16.312056737588655</c:v>
                </c:pt>
                <c:pt idx="355">
                  <c:v>16.07565011820331</c:v>
                </c:pt>
                <c:pt idx="356">
                  <c:v>15.839243498817968</c:v>
                </c:pt>
                <c:pt idx="357">
                  <c:v>15.602836879432624</c:v>
                </c:pt>
                <c:pt idx="358">
                  <c:v>15.366430260047281</c:v>
                </c:pt>
                <c:pt idx="359">
                  <c:v>15.130023640661939</c:v>
                </c:pt>
                <c:pt idx="360">
                  <c:v>14.893617021276595</c:v>
                </c:pt>
                <c:pt idx="361">
                  <c:v>14.657210401891252</c:v>
                </c:pt>
                <c:pt idx="362">
                  <c:v>14.420803782505912</c:v>
                </c:pt>
                <c:pt idx="363">
                  <c:v>14.184397163120568</c:v>
                </c:pt>
                <c:pt idx="364">
                  <c:v>13.947990543735225</c:v>
                </c:pt>
                <c:pt idx="365">
                  <c:v>13.711583924349883</c:v>
                </c:pt>
                <c:pt idx="366">
                  <c:v>13.475177304964539</c:v>
                </c:pt>
                <c:pt idx="367">
                  <c:v>13.238770685579196</c:v>
                </c:pt>
                <c:pt idx="368">
                  <c:v>13.002364066193852</c:v>
                </c:pt>
                <c:pt idx="369">
                  <c:v>12.76595744680851</c:v>
                </c:pt>
                <c:pt idx="370">
                  <c:v>12.529550827423167</c:v>
                </c:pt>
                <c:pt idx="371">
                  <c:v>12.293144208037825</c:v>
                </c:pt>
                <c:pt idx="372">
                  <c:v>12.056737588652481</c:v>
                </c:pt>
                <c:pt idx="373">
                  <c:v>11.82033096926714</c:v>
                </c:pt>
                <c:pt idx="374">
                  <c:v>11.583924349881796</c:v>
                </c:pt>
                <c:pt idx="375">
                  <c:v>11.347517730496454</c:v>
                </c:pt>
                <c:pt idx="376">
                  <c:v>11.111111111111111</c:v>
                </c:pt>
                <c:pt idx="377">
                  <c:v>10.874704491725769</c:v>
                </c:pt>
                <c:pt idx="378">
                  <c:v>10.638297872340425</c:v>
                </c:pt>
                <c:pt idx="379">
                  <c:v>10.401891252955082</c:v>
                </c:pt>
                <c:pt idx="380">
                  <c:v>10.16548463356974</c:v>
                </c:pt>
                <c:pt idx="381">
                  <c:v>9.9290780141843982</c:v>
                </c:pt>
                <c:pt idx="382">
                  <c:v>9.6926713947990546</c:v>
                </c:pt>
                <c:pt idx="383">
                  <c:v>9.456264775413711</c:v>
                </c:pt>
                <c:pt idx="384">
                  <c:v>9.2198581560283674</c:v>
                </c:pt>
                <c:pt idx="385">
                  <c:v>8.9834515366430256</c:v>
                </c:pt>
                <c:pt idx="386">
                  <c:v>8.7470449172576838</c:v>
                </c:pt>
                <c:pt idx="387">
                  <c:v>8.5106382978723403</c:v>
                </c:pt>
                <c:pt idx="388">
                  <c:v>8.2742316784869967</c:v>
                </c:pt>
                <c:pt idx="389">
                  <c:v>8.0378250591016549</c:v>
                </c:pt>
                <c:pt idx="390">
                  <c:v>7.8014184397163122</c:v>
                </c:pt>
                <c:pt idx="391">
                  <c:v>7.5650118203309695</c:v>
                </c:pt>
                <c:pt idx="392">
                  <c:v>7.328605200945626</c:v>
                </c:pt>
                <c:pt idx="393">
                  <c:v>7.0921985815602842</c:v>
                </c:pt>
                <c:pt idx="394">
                  <c:v>6.8557919621749415</c:v>
                </c:pt>
                <c:pt idx="395">
                  <c:v>6.6193853427895979</c:v>
                </c:pt>
                <c:pt idx="396">
                  <c:v>6.3829787234042552</c:v>
                </c:pt>
                <c:pt idx="397">
                  <c:v>6.1465721040189125</c:v>
                </c:pt>
                <c:pt idx="398">
                  <c:v>5.9101654846335698</c:v>
                </c:pt>
                <c:pt idx="399">
                  <c:v>5.6737588652482271</c:v>
                </c:pt>
                <c:pt idx="400">
                  <c:v>5.4373522458628845</c:v>
                </c:pt>
                <c:pt idx="401">
                  <c:v>5.2009456264775409</c:v>
                </c:pt>
                <c:pt idx="402">
                  <c:v>4.9645390070921991</c:v>
                </c:pt>
                <c:pt idx="403">
                  <c:v>4.7281323877068555</c:v>
                </c:pt>
                <c:pt idx="404">
                  <c:v>4.4917257683215128</c:v>
                </c:pt>
                <c:pt idx="405">
                  <c:v>4.2553191489361701</c:v>
                </c:pt>
                <c:pt idx="406">
                  <c:v>4.0189125295508275</c:v>
                </c:pt>
                <c:pt idx="407">
                  <c:v>3.7825059101654848</c:v>
                </c:pt>
                <c:pt idx="408">
                  <c:v>3.5460992907801421</c:v>
                </c:pt>
                <c:pt idx="409">
                  <c:v>3.3096926713947989</c:v>
                </c:pt>
                <c:pt idx="410">
                  <c:v>3.0732860520094563</c:v>
                </c:pt>
                <c:pt idx="411">
                  <c:v>2.8368794326241136</c:v>
                </c:pt>
                <c:pt idx="412">
                  <c:v>2.6004728132387704</c:v>
                </c:pt>
                <c:pt idx="413">
                  <c:v>2.3640661938534278</c:v>
                </c:pt>
                <c:pt idx="414">
                  <c:v>2.1276595744680851</c:v>
                </c:pt>
                <c:pt idx="415">
                  <c:v>1.8912529550827424</c:v>
                </c:pt>
                <c:pt idx="416">
                  <c:v>1.6548463356973995</c:v>
                </c:pt>
                <c:pt idx="417">
                  <c:v>1.4184397163120568</c:v>
                </c:pt>
                <c:pt idx="418">
                  <c:v>1.1820330969267139</c:v>
                </c:pt>
                <c:pt idx="419">
                  <c:v>0.94562647754137119</c:v>
                </c:pt>
                <c:pt idx="420">
                  <c:v>0.70921985815602839</c:v>
                </c:pt>
                <c:pt idx="421">
                  <c:v>0.4728132387706856</c:v>
                </c:pt>
                <c:pt idx="422">
                  <c:v>0.2364066193853428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2B0-426D-9EE9-0E9769431878}"/>
            </c:ext>
          </c:extLst>
        </c:ser>
        <c:ser>
          <c:idx val="2"/>
          <c:order val="2"/>
          <c:tx>
            <c:v>lc3_shallow</c:v>
          </c:tx>
          <c:spPr>
            <a:ln w="12700" cap="rnd">
              <a:solidFill>
                <a:srgbClr val="00206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cum_freq!$G$2:$G$553</c:f>
              <c:numCache>
                <c:formatCode>General</c:formatCode>
                <c:ptCount val="552"/>
                <c:pt idx="0">
                  <c:v>1290.8078247662861</c:v>
                </c:pt>
                <c:pt idx="1">
                  <c:v>1228.8646952302281</c:v>
                </c:pt>
                <c:pt idx="2">
                  <c:v>1118.0515985602347</c:v>
                </c:pt>
                <c:pt idx="3">
                  <c:v>1107.4167316763783</c:v>
                </c:pt>
                <c:pt idx="4">
                  <c:v>1091.1042566717126</c:v>
                </c:pt>
                <c:pt idx="5">
                  <c:v>1028.4209765170976</c:v>
                </c:pt>
                <c:pt idx="6">
                  <c:v>991.24228482449882</c:v>
                </c:pt>
                <c:pt idx="7">
                  <c:v>974.60413766155398</c:v>
                </c:pt>
                <c:pt idx="8">
                  <c:v>909.45989276051193</c:v>
                </c:pt>
                <c:pt idx="9">
                  <c:v>878.66006315671609</c:v>
                </c:pt>
                <c:pt idx="10">
                  <c:v>856.19275636131329</c:v>
                </c:pt>
                <c:pt idx="11">
                  <c:v>843.82410965229155</c:v>
                </c:pt>
                <c:pt idx="12">
                  <c:v>841.41189125785502</c:v>
                </c:pt>
                <c:pt idx="13">
                  <c:v>798.07492580190535</c:v>
                </c:pt>
                <c:pt idx="14">
                  <c:v>796.27818830445733</c:v>
                </c:pt>
                <c:pt idx="15">
                  <c:v>784.27729901845032</c:v>
                </c:pt>
                <c:pt idx="16">
                  <c:v>722.00810028207297</c:v>
                </c:pt>
                <c:pt idx="17">
                  <c:v>704.48993877857254</c:v>
                </c:pt>
                <c:pt idx="18">
                  <c:v>697.54352195761726</c:v>
                </c:pt>
                <c:pt idx="19">
                  <c:v>695.72826334910428</c:v>
                </c:pt>
                <c:pt idx="20">
                  <c:v>688.7105129810376</c:v>
                </c:pt>
                <c:pt idx="21">
                  <c:v>685.7539022911742</c:v>
                </c:pt>
                <c:pt idx="22">
                  <c:v>682.56563907005534</c:v>
                </c:pt>
                <c:pt idx="23">
                  <c:v>682.17899102566992</c:v>
                </c:pt>
                <c:pt idx="24">
                  <c:v>665.49975025996775</c:v>
                </c:pt>
                <c:pt idx="25">
                  <c:v>652.48961136071443</c:v>
                </c:pt>
                <c:pt idx="26">
                  <c:v>633.38876860827418</c:v>
                </c:pt>
                <c:pt idx="27">
                  <c:v>631.50612076983998</c:v>
                </c:pt>
                <c:pt idx="28">
                  <c:v>603.0112370124009</c:v>
                </c:pt>
                <c:pt idx="29">
                  <c:v>594.04361903842164</c:v>
                </c:pt>
                <c:pt idx="30">
                  <c:v>583.57764888472298</c:v>
                </c:pt>
                <c:pt idx="31">
                  <c:v>576.69092621518132</c:v>
                </c:pt>
                <c:pt idx="32">
                  <c:v>564.58831087729664</c:v>
                </c:pt>
                <c:pt idx="33">
                  <c:v>558.95886578386512</c:v>
                </c:pt>
                <c:pt idx="34">
                  <c:v>553.77348276191287</c:v>
                </c:pt>
                <c:pt idx="35">
                  <c:v>546.3591974795105</c:v>
                </c:pt>
                <c:pt idx="36">
                  <c:v>542.30904010080519</c:v>
                </c:pt>
                <c:pt idx="37">
                  <c:v>528.32598057467271</c:v>
                </c:pt>
                <c:pt idx="38">
                  <c:v>523.5702679449696</c:v>
                </c:pt>
                <c:pt idx="39">
                  <c:v>518.98442573972739</c:v>
                </c:pt>
                <c:pt idx="40">
                  <c:v>513.00733528036017</c:v>
                </c:pt>
                <c:pt idx="41">
                  <c:v>511.43436959507494</c:v>
                </c:pt>
                <c:pt idx="42">
                  <c:v>510.70354188032792</c:v>
                </c:pt>
                <c:pt idx="43">
                  <c:v>506.67648367977699</c:v>
                </c:pt>
                <c:pt idx="44">
                  <c:v>501.44244682681574</c:v>
                </c:pt>
                <c:pt idx="45">
                  <c:v>493.66140330045897</c:v>
                </c:pt>
                <c:pt idx="46">
                  <c:v>490.03740480895129</c:v>
                </c:pt>
                <c:pt idx="47">
                  <c:v>480.92752238334373</c:v>
                </c:pt>
                <c:pt idx="48">
                  <c:v>480.55072398995071</c:v>
                </c:pt>
                <c:pt idx="49">
                  <c:v>480.01248279133307</c:v>
                </c:pt>
                <c:pt idx="50">
                  <c:v>477.448549980341</c:v>
                </c:pt>
                <c:pt idx="51">
                  <c:v>477.05784009501554</c:v>
                </c:pt>
                <c:pt idx="52">
                  <c:v>476.88772824943067</c:v>
                </c:pt>
                <c:pt idx="53">
                  <c:v>475.07113804321102</c:v>
                </c:pt>
                <c:pt idx="54">
                  <c:v>474.93558566939242</c:v>
                </c:pt>
                <c:pt idx="55">
                  <c:v>474.05996705833724</c:v>
                </c:pt>
                <c:pt idx="56">
                  <c:v>450.69280445758534</c:v>
                </c:pt>
                <c:pt idx="57">
                  <c:v>446.4805781616264</c:v>
                </c:pt>
                <c:pt idx="58">
                  <c:v>444.0579532573725</c:v>
                </c:pt>
                <c:pt idx="59">
                  <c:v>437.20644311254597</c:v>
                </c:pt>
                <c:pt idx="60">
                  <c:v>429.66037253014167</c:v>
                </c:pt>
                <c:pt idx="61">
                  <c:v>427.49562377631355</c:v>
                </c:pt>
                <c:pt idx="62">
                  <c:v>421.69777949896297</c:v>
                </c:pt>
                <c:pt idx="63">
                  <c:v>420.87969092936754</c:v>
                </c:pt>
                <c:pt idx="64">
                  <c:v>413.70913482125036</c:v>
                </c:pt>
                <c:pt idx="65">
                  <c:v>413.54008383769082</c:v>
                </c:pt>
                <c:pt idx="66">
                  <c:v>412.61907010258989</c:v>
                </c:pt>
                <c:pt idx="67">
                  <c:v>411.95905996712594</c:v>
                </c:pt>
                <c:pt idx="68">
                  <c:v>405.68188894026065</c:v>
                </c:pt>
                <c:pt idx="69">
                  <c:v>405.02037548284181</c:v>
                </c:pt>
                <c:pt idx="70">
                  <c:v>404.21821354686062</c:v>
                </c:pt>
                <c:pt idx="71">
                  <c:v>403.52291391391043</c:v>
                </c:pt>
                <c:pt idx="72">
                  <c:v>403.43016452926537</c:v>
                </c:pt>
                <c:pt idx="73">
                  <c:v>395.54296858718357</c:v>
                </c:pt>
                <c:pt idx="74">
                  <c:v>393.20939902463005</c:v>
                </c:pt>
                <c:pt idx="75">
                  <c:v>392.44279539611699</c:v>
                </c:pt>
                <c:pt idx="76">
                  <c:v>391.70152466976555</c:v>
                </c:pt>
                <c:pt idx="77">
                  <c:v>390.79354733453829</c:v>
                </c:pt>
                <c:pt idx="78">
                  <c:v>389.57562719055312</c:v>
                </c:pt>
                <c:pt idx="79">
                  <c:v>388.4316008474899</c:v>
                </c:pt>
                <c:pt idx="80">
                  <c:v>387.75852464813727</c:v>
                </c:pt>
                <c:pt idx="81">
                  <c:v>386.67583011004706</c:v>
                </c:pt>
                <c:pt idx="82">
                  <c:v>386.07145875095961</c:v>
                </c:pt>
                <c:pt idx="83">
                  <c:v>384.50123720703709</c:v>
                </c:pt>
                <c:pt idx="84">
                  <c:v>380.12890243698223</c:v>
                </c:pt>
                <c:pt idx="85">
                  <c:v>379.54966461168345</c:v>
                </c:pt>
                <c:pt idx="86">
                  <c:v>379.52995418622572</c:v>
                </c:pt>
                <c:pt idx="87">
                  <c:v>379.48306156489116</c:v>
                </c:pt>
                <c:pt idx="88">
                  <c:v>377.63947934944144</c:v>
                </c:pt>
                <c:pt idx="89">
                  <c:v>370.42881475977498</c:v>
                </c:pt>
                <c:pt idx="90">
                  <c:v>367.53217193739619</c:v>
                </c:pt>
                <c:pt idx="91">
                  <c:v>366.65690221809479</c:v>
                </c:pt>
                <c:pt idx="92">
                  <c:v>366.40027802147267</c:v>
                </c:pt>
                <c:pt idx="93">
                  <c:v>366.36769481532679</c:v>
                </c:pt>
                <c:pt idx="94">
                  <c:v>364.88864734037327</c:v>
                </c:pt>
                <c:pt idx="95">
                  <c:v>363.69746745418928</c:v>
                </c:pt>
                <c:pt idx="96">
                  <c:v>362.36895992457795</c:v>
                </c:pt>
                <c:pt idx="97">
                  <c:v>361.66549474418355</c:v>
                </c:pt>
                <c:pt idx="98">
                  <c:v>360.61763767753484</c:v>
                </c:pt>
                <c:pt idx="99">
                  <c:v>359.87487110631776</c:v>
                </c:pt>
                <c:pt idx="100">
                  <c:v>358.92221549648406</c:v>
                </c:pt>
                <c:pt idx="101">
                  <c:v>358.41147731362855</c:v>
                </c:pt>
                <c:pt idx="102">
                  <c:v>357.16459263375941</c:v>
                </c:pt>
                <c:pt idx="103">
                  <c:v>355.92585625208704</c:v>
                </c:pt>
                <c:pt idx="104">
                  <c:v>354.90381722095958</c:v>
                </c:pt>
                <c:pt idx="105">
                  <c:v>353.72180384714159</c:v>
                </c:pt>
                <c:pt idx="106">
                  <c:v>348.57979098002789</c:v>
                </c:pt>
                <c:pt idx="107">
                  <c:v>347.88585996229114</c:v>
                </c:pt>
                <c:pt idx="108">
                  <c:v>346.50632532246505</c:v>
                </c:pt>
                <c:pt idx="109">
                  <c:v>345.87058277025301</c:v>
                </c:pt>
                <c:pt idx="110">
                  <c:v>345.81302650350193</c:v>
                </c:pt>
                <c:pt idx="111">
                  <c:v>344.75395685261765</c:v>
                </c:pt>
                <c:pt idx="112">
                  <c:v>342.4090425312728</c:v>
                </c:pt>
                <c:pt idx="113">
                  <c:v>340.13290510505857</c:v>
                </c:pt>
                <c:pt idx="114">
                  <c:v>338.78649556807869</c:v>
                </c:pt>
                <c:pt idx="115">
                  <c:v>337.02840299951197</c:v>
                </c:pt>
                <c:pt idx="116">
                  <c:v>336.49424327774796</c:v>
                </c:pt>
                <c:pt idx="117">
                  <c:v>335.67515224145137</c:v>
                </c:pt>
                <c:pt idx="118">
                  <c:v>335.11701078364928</c:v>
                </c:pt>
                <c:pt idx="119">
                  <c:v>334.62092206460329</c:v>
                </c:pt>
                <c:pt idx="120">
                  <c:v>333.25782737119118</c:v>
                </c:pt>
                <c:pt idx="121">
                  <c:v>332.85055421195949</c:v>
                </c:pt>
                <c:pt idx="122">
                  <c:v>332.20163737833713</c:v>
                </c:pt>
                <c:pt idx="123">
                  <c:v>329.36033982090493</c:v>
                </c:pt>
                <c:pt idx="124">
                  <c:v>328.17154751489232</c:v>
                </c:pt>
                <c:pt idx="125">
                  <c:v>326.04001404390016</c:v>
                </c:pt>
                <c:pt idx="126">
                  <c:v>319.5213182671863</c:v>
                </c:pt>
                <c:pt idx="127">
                  <c:v>319.07429556619627</c:v>
                </c:pt>
                <c:pt idx="128">
                  <c:v>318.68337683696433</c:v>
                </c:pt>
                <c:pt idx="129">
                  <c:v>317.43072721721944</c:v>
                </c:pt>
                <c:pt idx="130">
                  <c:v>317.05361531704426</c:v>
                </c:pt>
                <c:pt idx="131">
                  <c:v>316.01481102919024</c:v>
                </c:pt>
                <c:pt idx="132">
                  <c:v>315.36906157499561</c:v>
                </c:pt>
                <c:pt idx="133">
                  <c:v>315.35529288905076</c:v>
                </c:pt>
                <c:pt idx="134">
                  <c:v>314.8490764900256</c:v>
                </c:pt>
                <c:pt idx="135">
                  <c:v>314.21053714437585</c:v>
                </c:pt>
                <c:pt idx="136">
                  <c:v>312.30415332885514</c:v>
                </c:pt>
                <c:pt idx="137">
                  <c:v>311.77196219595214</c:v>
                </c:pt>
                <c:pt idx="138">
                  <c:v>311.11463759035621</c:v>
                </c:pt>
                <c:pt idx="139">
                  <c:v>310.60214332829867</c:v>
                </c:pt>
                <c:pt idx="140">
                  <c:v>310.51414874424836</c:v>
                </c:pt>
                <c:pt idx="141">
                  <c:v>307.93347772512567</c:v>
                </c:pt>
                <c:pt idx="142">
                  <c:v>307.09420280667092</c:v>
                </c:pt>
                <c:pt idx="143">
                  <c:v>304.49242449867734</c:v>
                </c:pt>
                <c:pt idx="144">
                  <c:v>304.42496032871566</c:v>
                </c:pt>
                <c:pt idx="145">
                  <c:v>302.78863805734215</c:v>
                </c:pt>
                <c:pt idx="146">
                  <c:v>302.6858616093516</c:v>
                </c:pt>
                <c:pt idx="147">
                  <c:v>302.56360867628445</c:v>
                </c:pt>
                <c:pt idx="148">
                  <c:v>302.52261563077667</c:v>
                </c:pt>
                <c:pt idx="149">
                  <c:v>301.14960541095684</c:v>
                </c:pt>
                <c:pt idx="150">
                  <c:v>300.41263567181073</c:v>
                </c:pt>
                <c:pt idx="151">
                  <c:v>297.71168191675258</c:v>
                </c:pt>
                <c:pt idx="152">
                  <c:v>295.90518498498477</c:v>
                </c:pt>
                <c:pt idx="153">
                  <c:v>294.97226288732509</c:v>
                </c:pt>
                <c:pt idx="154">
                  <c:v>291.97853510472351</c:v>
                </c:pt>
                <c:pt idx="155">
                  <c:v>290.03526443670478</c:v>
                </c:pt>
                <c:pt idx="156">
                  <c:v>289.04680623962878</c:v>
                </c:pt>
                <c:pt idx="157">
                  <c:v>288.80511649644791</c:v>
                </c:pt>
                <c:pt idx="158">
                  <c:v>288.76960199051479</c:v>
                </c:pt>
                <c:pt idx="159">
                  <c:v>286.09335536605613</c:v>
                </c:pt>
                <c:pt idx="160">
                  <c:v>285.26254763339131</c:v>
                </c:pt>
                <c:pt idx="161">
                  <c:v>285.25799207527712</c:v>
                </c:pt>
                <c:pt idx="162">
                  <c:v>284.59541333533139</c:v>
                </c:pt>
                <c:pt idx="163">
                  <c:v>284.5576279722539</c:v>
                </c:pt>
                <c:pt idx="164">
                  <c:v>284.23012963051292</c:v>
                </c:pt>
                <c:pt idx="165">
                  <c:v>283.8833925856793</c:v>
                </c:pt>
                <c:pt idx="166">
                  <c:v>283.28588826621609</c:v>
                </c:pt>
                <c:pt idx="167">
                  <c:v>280.427680850184</c:v>
                </c:pt>
                <c:pt idx="168">
                  <c:v>280.28692119810728</c:v>
                </c:pt>
                <c:pt idx="169">
                  <c:v>280.02338663203568</c:v>
                </c:pt>
                <c:pt idx="170">
                  <c:v>279.45851549216246</c:v>
                </c:pt>
                <c:pt idx="171">
                  <c:v>279.3056321286187</c:v>
                </c:pt>
                <c:pt idx="172">
                  <c:v>278.16383018928082</c:v>
                </c:pt>
                <c:pt idx="173">
                  <c:v>277.92783213240682</c:v>
                </c:pt>
                <c:pt idx="174">
                  <c:v>277.13865650916875</c:v>
                </c:pt>
                <c:pt idx="175">
                  <c:v>276.15074236680454</c:v>
                </c:pt>
                <c:pt idx="176">
                  <c:v>275.48740815203558</c:v>
                </c:pt>
                <c:pt idx="177">
                  <c:v>274.41013553011817</c:v>
                </c:pt>
                <c:pt idx="178">
                  <c:v>274.05142545126478</c:v>
                </c:pt>
                <c:pt idx="179">
                  <c:v>273.19078948699524</c:v>
                </c:pt>
                <c:pt idx="180">
                  <c:v>273.18609519108907</c:v>
                </c:pt>
                <c:pt idx="181">
                  <c:v>270.38412269556449</c:v>
                </c:pt>
                <c:pt idx="182">
                  <c:v>270.27183366302688</c:v>
                </c:pt>
                <c:pt idx="183">
                  <c:v>268.54831903436548</c:v>
                </c:pt>
                <c:pt idx="184">
                  <c:v>268.0726765844833</c:v>
                </c:pt>
                <c:pt idx="185">
                  <c:v>267.95253334843568</c:v>
                </c:pt>
                <c:pt idx="186">
                  <c:v>265.9323554764652</c:v>
                </c:pt>
                <c:pt idx="187">
                  <c:v>265.78875591820059</c:v>
                </c:pt>
                <c:pt idx="188">
                  <c:v>263.88446067819746</c:v>
                </c:pt>
                <c:pt idx="189">
                  <c:v>263.75555401663649</c:v>
                </c:pt>
                <c:pt idx="190">
                  <c:v>263.59765564917132</c:v>
                </c:pt>
                <c:pt idx="191">
                  <c:v>262.5974393639865</c:v>
                </c:pt>
                <c:pt idx="192">
                  <c:v>262.57011762959917</c:v>
                </c:pt>
                <c:pt idx="193">
                  <c:v>262.50711686424177</c:v>
                </c:pt>
                <c:pt idx="194">
                  <c:v>262.20969001368229</c:v>
                </c:pt>
                <c:pt idx="195">
                  <c:v>260.31243219932099</c:v>
                </c:pt>
                <c:pt idx="196">
                  <c:v>259.66408013986609</c:v>
                </c:pt>
                <c:pt idx="197">
                  <c:v>259.42722078663496</c:v>
                </c:pt>
                <c:pt idx="198">
                  <c:v>258.96303019335494</c:v>
                </c:pt>
                <c:pt idx="199">
                  <c:v>258.7232123831368</c:v>
                </c:pt>
                <c:pt idx="200">
                  <c:v>256.84808007020587</c:v>
                </c:pt>
                <c:pt idx="201">
                  <c:v>255.8943236028517</c:v>
                </c:pt>
                <c:pt idx="202">
                  <c:v>255.1702019511317</c:v>
                </c:pt>
                <c:pt idx="203">
                  <c:v>250.00759248562318</c:v>
                </c:pt>
                <c:pt idx="204">
                  <c:v>248.66344693516265</c:v>
                </c:pt>
                <c:pt idx="205">
                  <c:v>246.19088064734797</c:v>
                </c:pt>
                <c:pt idx="206">
                  <c:v>246.03087347260001</c:v>
                </c:pt>
                <c:pt idx="207">
                  <c:v>244.84463016020021</c:v>
                </c:pt>
                <c:pt idx="208">
                  <c:v>244.44773064763379</c:v>
                </c:pt>
                <c:pt idx="209">
                  <c:v>244.13673909528865</c:v>
                </c:pt>
                <c:pt idx="210">
                  <c:v>243.66187452698836</c:v>
                </c:pt>
                <c:pt idx="211">
                  <c:v>243.36019648116704</c:v>
                </c:pt>
                <c:pt idx="212">
                  <c:v>243.06010855644797</c:v>
                </c:pt>
                <c:pt idx="213">
                  <c:v>241.7179564471775</c:v>
                </c:pt>
                <c:pt idx="214">
                  <c:v>240.46487938733168</c:v>
                </c:pt>
                <c:pt idx="215">
                  <c:v>239.26934489190575</c:v>
                </c:pt>
                <c:pt idx="216">
                  <c:v>238.34511170793334</c:v>
                </c:pt>
                <c:pt idx="217">
                  <c:v>238.3042602879494</c:v>
                </c:pt>
                <c:pt idx="218">
                  <c:v>238.05191294083633</c:v>
                </c:pt>
                <c:pt idx="219">
                  <c:v>237.15946593763945</c:v>
                </c:pt>
                <c:pt idx="220">
                  <c:v>234.64934316420423</c:v>
                </c:pt>
                <c:pt idx="221">
                  <c:v>234.58242306302685</c:v>
                </c:pt>
                <c:pt idx="222">
                  <c:v>233.31208209874032</c:v>
                </c:pt>
                <c:pt idx="223">
                  <c:v>232.79111813261073</c:v>
                </c:pt>
                <c:pt idx="224">
                  <c:v>231.74547155735775</c:v>
                </c:pt>
                <c:pt idx="225">
                  <c:v>231.51740148596855</c:v>
                </c:pt>
                <c:pt idx="226">
                  <c:v>231.23222265211012</c:v>
                </c:pt>
                <c:pt idx="227">
                  <c:v>231.09352707704039</c:v>
                </c:pt>
                <c:pt idx="228">
                  <c:v>230.2118076096109</c:v>
                </c:pt>
                <c:pt idx="229">
                  <c:v>226.99132316172728</c:v>
                </c:pt>
                <c:pt idx="230">
                  <c:v>226.37391132058994</c:v>
                </c:pt>
                <c:pt idx="231">
                  <c:v>223.9588555346711</c:v>
                </c:pt>
                <c:pt idx="232">
                  <c:v>223.26073654164941</c:v>
                </c:pt>
                <c:pt idx="233">
                  <c:v>222.96084713438688</c:v>
                </c:pt>
                <c:pt idx="234">
                  <c:v>222.83085878753735</c:v>
                </c:pt>
                <c:pt idx="235">
                  <c:v>221.21273334347134</c:v>
                </c:pt>
                <c:pt idx="236">
                  <c:v>221.00642735010985</c:v>
                </c:pt>
                <c:pt idx="237">
                  <c:v>220.74704929091783</c:v>
                </c:pt>
                <c:pt idx="238">
                  <c:v>218.35227861294916</c:v>
                </c:pt>
                <c:pt idx="239">
                  <c:v>218.23300239040154</c:v>
                </c:pt>
                <c:pt idx="240">
                  <c:v>217.30384670799208</c:v>
                </c:pt>
                <c:pt idx="241">
                  <c:v>216.73167297857657</c:v>
                </c:pt>
                <c:pt idx="242">
                  <c:v>216.14716296955038</c:v>
                </c:pt>
                <c:pt idx="243">
                  <c:v>215.06896610085704</c:v>
                </c:pt>
                <c:pt idx="244">
                  <c:v>214.77006773372813</c:v>
                </c:pt>
                <c:pt idx="245">
                  <c:v>214.50395928472471</c:v>
                </c:pt>
                <c:pt idx="246">
                  <c:v>214.37697653865175</c:v>
                </c:pt>
                <c:pt idx="247">
                  <c:v>213.67933984793956</c:v>
                </c:pt>
                <c:pt idx="248">
                  <c:v>213.42052817870453</c:v>
                </c:pt>
                <c:pt idx="249">
                  <c:v>213.01740538176983</c:v>
                </c:pt>
                <c:pt idx="250">
                  <c:v>212.10903358386042</c:v>
                </c:pt>
                <c:pt idx="251">
                  <c:v>212.07397786967525</c:v>
                </c:pt>
                <c:pt idx="252">
                  <c:v>211.94519895264642</c:v>
                </c:pt>
                <c:pt idx="253">
                  <c:v>211.5830945868241</c:v>
                </c:pt>
                <c:pt idx="254">
                  <c:v>211.01745224640553</c:v>
                </c:pt>
                <c:pt idx="255">
                  <c:v>209.77801047756233</c:v>
                </c:pt>
                <c:pt idx="256">
                  <c:v>209.72907274150725</c:v>
                </c:pt>
                <c:pt idx="257">
                  <c:v>208.11024316234506</c:v>
                </c:pt>
                <c:pt idx="258">
                  <c:v>206.08025378618058</c:v>
                </c:pt>
                <c:pt idx="259">
                  <c:v>205.14719937392124</c:v>
                </c:pt>
                <c:pt idx="260">
                  <c:v>205.10065314967653</c:v>
                </c:pt>
                <c:pt idx="261">
                  <c:v>203.75012177066597</c:v>
                </c:pt>
                <c:pt idx="262">
                  <c:v>202.72650112493287</c:v>
                </c:pt>
                <c:pt idx="263">
                  <c:v>202.40769399404581</c:v>
                </c:pt>
                <c:pt idx="264">
                  <c:v>201.65927060713014</c:v>
                </c:pt>
                <c:pt idx="265">
                  <c:v>201.54168137985138</c:v>
                </c:pt>
                <c:pt idx="266">
                  <c:v>201.02295038042587</c:v>
                </c:pt>
                <c:pt idx="267">
                  <c:v>200.66773470861247</c:v>
                </c:pt>
                <c:pt idx="268">
                  <c:v>200.10956944905919</c:v>
                </c:pt>
                <c:pt idx="269">
                  <c:v>200.04986294233896</c:v>
                </c:pt>
                <c:pt idx="270">
                  <c:v>200.04844487712842</c:v>
                </c:pt>
                <c:pt idx="271">
                  <c:v>199.1613470952955</c:v>
                </c:pt>
                <c:pt idx="272">
                  <c:v>198.58974884995538</c:v>
                </c:pt>
                <c:pt idx="273">
                  <c:v>198.23913688221214</c:v>
                </c:pt>
                <c:pt idx="274">
                  <c:v>198.22819756661005</c:v>
                </c:pt>
                <c:pt idx="275">
                  <c:v>198.19394457324401</c:v>
                </c:pt>
                <c:pt idx="276">
                  <c:v>198.00281020336416</c:v>
                </c:pt>
                <c:pt idx="277">
                  <c:v>197.64909123617491</c:v>
                </c:pt>
                <c:pt idx="278">
                  <c:v>197.39453083579036</c:v>
                </c:pt>
                <c:pt idx="279">
                  <c:v>196.45315520683786</c:v>
                </c:pt>
                <c:pt idx="280">
                  <c:v>196.23433162275816</c:v>
                </c:pt>
                <c:pt idx="281">
                  <c:v>196.09203771910248</c:v>
                </c:pt>
                <c:pt idx="282">
                  <c:v>195.95954051283672</c:v>
                </c:pt>
                <c:pt idx="283">
                  <c:v>195.41902879484118</c:v>
                </c:pt>
                <c:pt idx="284">
                  <c:v>194.06240665954951</c:v>
                </c:pt>
                <c:pt idx="285">
                  <c:v>193.44206867259558</c:v>
                </c:pt>
                <c:pt idx="286">
                  <c:v>192.70051266402584</c:v>
                </c:pt>
                <c:pt idx="287">
                  <c:v>191.55193435885661</c:v>
                </c:pt>
                <c:pt idx="288">
                  <c:v>191.3163505019896</c:v>
                </c:pt>
                <c:pt idx="289">
                  <c:v>191.2998519149196</c:v>
                </c:pt>
                <c:pt idx="290">
                  <c:v>191.24587392056691</c:v>
                </c:pt>
                <c:pt idx="291">
                  <c:v>191.09108213880842</c:v>
                </c:pt>
                <c:pt idx="292">
                  <c:v>190.76564025789671</c:v>
                </c:pt>
                <c:pt idx="293">
                  <c:v>190.21917211233495</c:v>
                </c:pt>
                <c:pt idx="294">
                  <c:v>190.11363910208794</c:v>
                </c:pt>
                <c:pt idx="295">
                  <c:v>189.99934463078137</c:v>
                </c:pt>
                <c:pt idx="296">
                  <c:v>189.78419330390619</c:v>
                </c:pt>
                <c:pt idx="297">
                  <c:v>189.57643755992049</c:v>
                </c:pt>
                <c:pt idx="298">
                  <c:v>188.8952392764923</c:v>
                </c:pt>
                <c:pt idx="299">
                  <c:v>188.88212207464517</c:v>
                </c:pt>
                <c:pt idx="300">
                  <c:v>188.46756632539294</c:v>
                </c:pt>
                <c:pt idx="301">
                  <c:v>188.00342252768149</c:v>
                </c:pt>
                <c:pt idx="302">
                  <c:v>186.30927203369401</c:v>
                </c:pt>
                <c:pt idx="303">
                  <c:v>186.20014465617223</c:v>
                </c:pt>
                <c:pt idx="304">
                  <c:v>185.99745413842726</c:v>
                </c:pt>
                <c:pt idx="305">
                  <c:v>185.63498637063054</c:v>
                </c:pt>
                <c:pt idx="306">
                  <c:v>185.61565450261068</c:v>
                </c:pt>
                <c:pt idx="307">
                  <c:v>184.9999995459487</c:v>
                </c:pt>
                <c:pt idx="308">
                  <c:v>184.62076816025427</c:v>
                </c:pt>
                <c:pt idx="309">
                  <c:v>184.47810978076097</c:v>
                </c:pt>
                <c:pt idx="310">
                  <c:v>183.77696538079812</c:v>
                </c:pt>
                <c:pt idx="311">
                  <c:v>183.52162204226568</c:v>
                </c:pt>
                <c:pt idx="312">
                  <c:v>183.39192606640898</c:v>
                </c:pt>
                <c:pt idx="313">
                  <c:v>182.9644530572123</c:v>
                </c:pt>
                <c:pt idx="314">
                  <c:v>181.02925223052674</c:v>
                </c:pt>
                <c:pt idx="315">
                  <c:v>180.63111832381873</c:v>
                </c:pt>
                <c:pt idx="316">
                  <c:v>180.58503353109271</c:v>
                </c:pt>
                <c:pt idx="317">
                  <c:v>180.1342637778435</c:v>
                </c:pt>
                <c:pt idx="318">
                  <c:v>179.97526476158725</c:v>
                </c:pt>
                <c:pt idx="319">
                  <c:v>179.92582556457381</c:v>
                </c:pt>
                <c:pt idx="320">
                  <c:v>179.35275424183374</c:v>
                </c:pt>
                <c:pt idx="321">
                  <c:v>178.96808980648754</c:v>
                </c:pt>
                <c:pt idx="322">
                  <c:v>178.90436024915491</c:v>
                </c:pt>
                <c:pt idx="323">
                  <c:v>178.68006111337544</c:v>
                </c:pt>
                <c:pt idx="324">
                  <c:v>178.20875732404937</c:v>
                </c:pt>
                <c:pt idx="325">
                  <c:v>176.28462354897573</c:v>
                </c:pt>
                <c:pt idx="326">
                  <c:v>175.89561026058024</c:v>
                </c:pt>
                <c:pt idx="327">
                  <c:v>175.59161232169228</c:v>
                </c:pt>
                <c:pt idx="328">
                  <c:v>175.06370482437663</c:v>
                </c:pt>
                <c:pt idx="329">
                  <c:v>174.66938300108939</c:v>
                </c:pt>
                <c:pt idx="330">
                  <c:v>174.42705994924157</c:v>
                </c:pt>
                <c:pt idx="331">
                  <c:v>174.05137825254312</c:v>
                </c:pt>
                <c:pt idx="332">
                  <c:v>173.8207395691125</c:v>
                </c:pt>
                <c:pt idx="333">
                  <c:v>173.60125034736879</c:v>
                </c:pt>
                <c:pt idx="334">
                  <c:v>173.20437573166515</c:v>
                </c:pt>
                <c:pt idx="335">
                  <c:v>171.19272124124765</c:v>
                </c:pt>
                <c:pt idx="336">
                  <c:v>170.8776212008523</c:v>
                </c:pt>
                <c:pt idx="337">
                  <c:v>170.62228013909569</c:v>
                </c:pt>
                <c:pt idx="338">
                  <c:v>170.55019913319137</c:v>
                </c:pt>
                <c:pt idx="339">
                  <c:v>170.47026678252982</c:v>
                </c:pt>
                <c:pt idx="340">
                  <c:v>170.02825606278373</c:v>
                </c:pt>
                <c:pt idx="341">
                  <c:v>168.96314596180812</c:v>
                </c:pt>
                <c:pt idx="342">
                  <c:v>168.72087046429655</c:v>
                </c:pt>
                <c:pt idx="343">
                  <c:v>168.11574658742202</c:v>
                </c:pt>
                <c:pt idx="344">
                  <c:v>167.9936872811279</c:v>
                </c:pt>
                <c:pt idx="345">
                  <c:v>167.44543796313948</c:v>
                </c:pt>
                <c:pt idx="346">
                  <c:v>167.38060543682806</c:v>
                </c:pt>
                <c:pt idx="347">
                  <c:v>167.2116224794174</c:v>
                </c:pt>
                <c:pt idx="348">
                  <c:v>166.62601624328846</c:v>
                </c:pt>
                <c:pt idx="349">
                  <c:v>165.79829396257998</c:v>
                </c:pt>
                <c:pt idx="350">
                  <c:v>165.5621120247159</c:v>
                </c:pt>
                <c:pt idx="351">
                  <c:v>165.40810481556809</c:v>
                </c:pt>
                <c:pt idx="352">
                  <c:v>164.92231842363947</c:v>
                </c:pt>
                <c:pt idx="353">
                  <c:v>164.49727695151392</c:v>
                </c:pt>
                <c:pt idx="354">
                  <c:v>164.39243184740326</c:v>
                </c:pt>
                <c:pt idx="355">
                  <c:v>164.22960887783483</c:v>
                </c:pt>
                <c:pt idx="356">
                  <c:v>163.66616126854342</c:v>
                </c:pt>
                <c:pt idx="357">
                  <c:v>163.39596041031899</c:v>
                </c:pt>
                <c:pt idx="358">
                  <c:v>163.23833541805774</c:v>
                </c:pt>
                <c:pt idx="359">
                  <c:v>162.95950233319283</c:v>
                </c:pt>
                <c:pt idx="360">
                  <c:v>162.42598247138571</c:v>
                </c:pt>
                <c:pt idx="361">
                  <c:v>162.17761423887521</c:v>
                </c:pt>
                <c:pt idx="362">
                  <c:v>162.10527475535801</c:v>
                </c:pt>
                <c:pt idx="363">
                  <c:v>162.08284992320804</c:v>
                </c:pt>
                <c:pt idx="364">
                  <c:v>161.98352895811354</c:v>
                </c:pt>
                <c:pt idx="365">
                  <c:v>161.83725282888099</c:v>
                </c:pt>
                <c:pt idx="366">
                  <c:v>161.59756379872195</c:v>
                </c:pt>
                <c:pt idx="367">
                  <c:v>161.44001498975976</c:v>
                </c:pt>
                <c:pt idx="368">
                  <c:v>161.39329667430141</c:v>
                </c:pt>
                <c:pt idx="369">
                  <c:v>161.38745275328336</c:v>
                </c:pt>
                <c:pt idx="370">
                  <c:v>161.18440548181303</c:v>
                </c:pt>
                <c:pt idx="371">
                  <c:v>160.84399807779278</c:v>
                </c:pt>
                <c:pt idx="372">
                  <c:v>160.68122938929153</c:v>
                </c:pt>
                <c:pt idx="373">
                  <c:v>160.49005862708029</c:v>
                </c:pt>
                <c:pt idx="374">
                  <c:v>160.43346958469658</c:v>
                </c:pt>
                <c:pt idx="375">
                  <c:v>160.2113983330662</c:v>
                </c:pt>
                <c:pt idx="376">
                  <c:v>160.03196526930287</c:v>
                </c:pt>
                <c:pt idx="377">
                  <c:v>159.74437771996193</c:v>
                </c:pt>
                <c:pt idx="378">
                  <c:v>158.32304762379439</c:v>
                </c:pt>
                <c:pt idx="379">
                  <c:v>158.24264626060233</c:v>
                </c:pt>
                <c:pt idx="380">
                  <c:v>158.22398805154629</c:v>
                </c:pt>
                <c:pt idx="381">
                  <c:v>157.34697570910026</c:v>
                </c:pt>
                <c:pt idx="382">
                  <c:v>157.02608410886995</c:v>
                </c:pt>
                <c:pt idx="383">
                  <c:v>156.98836863001333</c:v>
                </c:pt>
                <c:pt idx="384">
                  <c:v>156.59887932672538</c:v>
                </c:pt>
                <c:pt idx="385">
                  <c:v>156.56361935369898</c:v>
                </c:pt>
                <c:pt idx="386">
                  <c:v>156.38217868334783</c:v>
                </c:pt>
                <c:pt idx="387">
                  <c:v>156.33684853596736</c:v>
                </c:pt>
                <c:pt idx="388">
                  <c:v>155.8242819767039</c:v>
                </c:pt>
                <c:pt idx="389">
                  <c:v>155.09787260117304</c:v>
                </c:pt>
                <c:pt idx="390">
                  <c:v>154.67330441188474</c:v>
                </c:pt>
                <c:pt idx="391">
                  <c:v>154.53779350439902</c:v>
                </c:pt>
                <c:pt idx="392">
                  <c:v>154.47881275898288</c:v>
                </c:pt>
                <c:pt idx="393">
                  <c:v>153.97162280843776</c:v>
                </c:pt>
                <c:pt idx="394">
                  <c:v>153.65027110491855</c:v>
                </c:pt>
                <c:pt idx="395">
                  <c:v>152.59685902885704</c:v>
                </c:pt>
                <c:pt idx="396">
                  <c:v>152.29879011078341</c:v>
                </c:pt>
                <c:pt idx="397">
                  <c:v>152.19811721835981</c:v>
                </c:pt>
                <c:pt idx="398">
                  <c:v>151.93477395499326</c:v>
                </c:pt>
                <c:pt idx="399">
                  <c:v>151.19164314060254</c:v>
                </c:pt>
                <c:pt idx="400">
                  <c:v>150.98203877282282</c:v>
                </c:pt>
                <c:pt idx="401">
                  <c:v>150.82936869837201</c:v>
                </c:pt>
                <c:pt idx="402">
                  <c:v>149.74593682228374</c:v>
                </c:pt>
                <c:pt idx="403">
                  <c:v>149.25781875772097</c:v>
                </c:pt>
                <c:pt idx="404">
                  <c:v>148.79424659218748</c:v>
                </c:pt>
                <c:pt idx="405">
                  <c:v>148.59727441335295</c:v>
                </c:pt>
                <c:pt idx="406">
                  <c:v>148.06455032758814</c:v>
                </c:pt>
                <c:pt idx="407">
                  <c:v>147.86632853796203</c:v>
                </c:pt>
                <c:pt idx="408">
                  <c:v>147.83296699265071</c:v>
                </c:pt>
                <c:pt idx="409">
                  <c:v>147.59665302952112</c:v>
                </c:pt>
                <c:pt idx="410">
                  <c:v>147.27902438751099</c:v>
                </c:pt>
                <c:pt idx="411">
                  <c:v>147.0691925418115</c:v>
                </c:pt>
                <c:pt idx="412">
                  <c:v>146.50480725271737</c:v>
                </c:pt>
                <c:pt idx="413">
                  <c:v>146.4303445241585</c:v>
                </c:pt>
                <c:pt idx="414">
                  <c:v>146.39933912435814</c:v>
                </c:pt>
                <c:pt idx="415">
                  <c:v>146.33785704567424</c:v>
                </c:pt>
                <c:pt idx="416">
                  <c:v>146.18504576575938</c:v>
                </c:pt>
                <c:pt idx="417">
                  <c:v>146.06337693052041</c:v>
                </c:pt>
                <c:pt idx="418">
                  <c:v>146.04004190973586</c:v>
                </c:pt>
                <c:pt idx="419">
                  <c:v>145.9994037575257</c:v>
                </c:pt>
                <c:pt idx="420">
                  <c:v>145.67813267502461</c:v>
                </c:pt>
                <c:pt idx="421">
                  <c:v>145.56348759616182</c:v>
                </c:pt>
                <c:pt idx="422">
                  <c:v>145.37597829025782</c:v>
                </c:pt>
                <c:pt idx="423">
                  <c:v>144.80108050375887</c:v>
                </c:pt>
                <c:pt idx="424">
                  <c:v>144.2882306626021</c:v>
                </c:pt>
                <c:pt idx="425">
                  <c:v>143.78470408618767</c:v>
                </c:pt>
                <c:pt idx="426">
                  <c:v>143.76491536213931</c:v>
                </c:pt>
                <c:pt idx="427">
                  <c:v>143.24291998681301</c:v>
                </c:pt>
                <c:pt idx="428">
                  <c:v>142.89292937842114</c:v>
                </c:pt>
                <c:pt idx="429">
                  <c:v>141.79691583878159</c:v>
                </c:pt>
                <c:pt idx="430">
                  <c:v>141.38856575296268</c:v>
                </c:pt>
                <c:pt idx="431">
                  <c:v>141.02966635332646</c:v>
                </c:pt>
                <c:pt idx="432">
                  <c:v>140.37170505601787</c:v>
                </c:pt>
                <c:pt idx="433">
                  <c:v>140.12305166760842</c:v>
                </c:pt>
                <c:pt idx="434">
                  <c:v>140.06245175216694</c:v>
                </c:pt>
                <c:pt idx="435">
                  <c:v>139.52413847889565</c:v>
                </c:pt>
                <c:pt idx="436">
                  <c:v>139.50529458058227</c:v>
                </c:pt>
                <c:pt idx="437">
                  <c:v>139.20278976880516</c:v>
                </c:pt>
                <c:pt idx="438">
                  <c:v>139.19781707926577</c:v>
                </c:pt>
                <c:pt idx="439">
                  <c:v>138.51699260010906</c:v>
                </c:pt>
                <c:pt idx="440">
                  <c:v>138.43041150451322</c:v>
                </c:pt>
                <c:pt idx="441">
                  <c:v>138.3151890722412</c:v>
                </c:pt>
                <c:pt idx="442">
                  <c:v>138.23113924774702</c:v>
                </c:pt>
                <c:pt idx="443">
                  <c:v>137.73770838140626</c:v>
                </c:pt>
                <c:pt idx="444">
                  <c:v>137.49997123261159</c:v>
                </c:pt>
                <c:pt idx="445">
                  <c:v>137.39260852257016</c:v>
                </c:pt>
                <c:pt idx="446">
                  <c:v>136.99147359299081</c:v>
                </c:pt>
                <c:pt idx="447">
                  <c:v>136.93432546069175</c:v>
                </c:pt>
                <c:pt idx="448">
                  <c:v>136.83486503487592</c:v>
                </c:pt>
                <c:pt idx="449">
                  <c:v>136.57604122012123</c:v>
                </c:pt>
                <c:pt idx="450">
                  <c:v>136.49031511447569</c:v>
                </c:pt>
                <c:pt idx="451">
                  <c:v>136.32814677987133</c:v>
                </c:pt>
                <c:pt idx="452">
                  <c:v>135.87965986469086</c:v>
                </c:pt>
                <c:pt idx="453">
                  <c:v>135.5799815516842</c:v>
                </c:pt>
                <c:pt idx="454">
                  <c:v>135.39397990879465</c:v>
                </c:pt>
                <c:pt idx="455">
                  <c:v>134.6144718652431</c:v>
                </c:pt>
                <c:pt idx="456">
                  <c:v>133.96768845520663</c:v>
                </c:pt>
                <c:pt idx="457">
                  <c:v>133.66950021059137</c:v>
                </c:pt>
                <c:pt idx="458">
                  <c:v>133.5469226189974</c:v>
                </c:pt>
                <c:pt idx="459">
                  <c:v>133.09809813257525</c:v>
                </c:pt>
                <c:pt idx="460">
                  <c:v>133.0103811362014</c:v>
                </c:pt>
                <c:pt idx="461">
                  <c:v>132.93266674780662</c:v>
                </c:pt>
                <c:pt idx="462">
                  <c:v>132.65471478069296</c:v>
                </c:pt>
                <c:pt idx="463">
                  <c:v>132.42279873815161</c:v>
                </c:pt>
                <c:pt idx="464">
                  <c:v>132.22749112345304</c:v>
                </c:pt>
                <c:pt idx="465">
                  <c:v>132.153783872937</c:v>
                </c:pt>
                <c:pt idx="466">
                  <c:v>131.8446067578914</c:v>
                </c:pt>
                <c:pt idx="467">
                  <c:v>131.67541414619663</c:v>
                </c:pt>
                <c:pt idx="468">
                  <c:v>131.38389924777906</c:v>
                </c:pt>
                <c:pt idx="469">
                  <c:v>131.19957706054481</c:v>
                </c:pt>
                <c:pt idx="470">
                  <c:v>131.05709604004414</c:v>
                </c:pt>
                <c:pt idx="471">
                  <c:v>130.94094899386818</c:v>
                </c:pt>
                <c:pt idx="472">
                  <c:v>130.59801164516625</c:v>
                </c:pt>
                <c:pt idx="473">
                  <c:v>130.59587237029857</c:v>
                </c:pt>
                <c:pt idx="474">
                  <c:v>130.10061500183431</c:v>
                </c:pt>
                <c:pt idx="475">
                  <c:v>130.0551419166971</c:v>
                </c:pt>
                <c:pt idx="476">
                  <c:v>129.96447746634473</c:v>
                </c:pt>
                <c:pt idx="477">
                  <c:v>129.9163064063556</c:v>
                </c:pt>
                <c:pt idx="478">
                  <c:v>129.15142832342406</c:v>
                </c:pt>
                <c:pt idx="479">
                  <c:v>129.058317958369</c:v>
                </c:pt>
                <c:pt idx="480">
                  <c:v>129.04586578992448</c:v>
                </c:pt>
                <c:pt idx="481">
                  <c:v>128.85055393728337</c:v>
                </c:pt>
                <c:pt idx="482">
                  <c:v>128.31846911835009</c:v>
                </c:pt>
                <c:pt idx="483">
                  <c:v>127.21812438486405</c:v>
                </c:pt>
                <c:pt idx="484">
                  <c:v>127.1675680100645</c:v>
                </c:pt>
                <c:pt idx="485">
                  <c:v>126.36105261352448</c:v>
                </c:pt>
                <c:pt idx="486">
                  <c:v>125.53106227603988</c:v>
                </c:pt>
                <c:pt idx="487">
                  <c:v>125.32918258778504</c:v>
                </c:pt>
                <c:pt idx="488">
                  <c:v>125.02464021697989</c:v>
                </c:pt>
                <c:pt idx="489">
                  <c:v>124.84107170249287</c:v>
                </c:pt>
                <c:pt idx="490">
                  <c:v>124.78416271092745</c:v>
                </c:pt>
                <c:pt idx="491">
                  <c:v>124.78352471158607</c:v>
                </c:pt>
                <c:pt idx="492">
                  <c:v>123.91234370033307</c:v>
                </c:pt>
                <c:pt idx="493">
                  <c:v>123.70863967437492</c:v>
                </c:pt>
                <c:pt idx="494">
                  <c:v>123.64326405986876</c:v>
                </c:pt>
                <c:pt idx="495">
                  <c:v>123.46941023855479</c:v>
                </c:pt>
                <c:pt idx="496">
                  <c:v>123.10243417370516</c:v>
                </c:pt>
                <c:pt idx="497">
                  <c:v>123.07707176109511</c:v>
                </c:pt>
                <c:pt idx="498">
                  <c:v>123.01001522942464</c:v>
                </c:pt>
                <c:pt idx="499">
                  <c:v>122.94825457850159</c:v>
                </c:pt>
                <c:pt idx="500">
                  <c:v>122.70152834315849</c:v>
                </c:pt>
                <c:pt idx="501">
                  <c:v>122.68658509387764</c:v>
                </c:pt>
                <c:pt idx="502">
                  <c:v>121.63817901670117</c:v>
                </c:pt>
                <c:pt idx="503">
                  <c:v>121.58915319624276</c:v>
                </c:pt>
                <c:pt idx="504">
                  <c:v>121.40083155906422</c:v>
                </c:pt>
                <c:pt idx="505">
                  <c:v>120.89835090771911</c:v>
                </c:pt>
                <c:pt idx="506">
                  <c:v>120.86107025687365</c:v>
                </c:pt>
                <c:pt idx="507">
                  <c:v>120.82296161660393</c:v>
                </c:pt>
                <c:pt idx="508">
                  <c:v>120.77798469480202</c:v>
                </c:pt>
                <c:pt idx="509">
                  <c:v>120.72521765902361</c:v>
                </c:pt>
                <c:pt idx="510">
                  <c:v>120.43209101608922</c:v>
                </c:pt>
                <c:pt idx="511">
                  <c:v>120.30242737134111</c:v>
                </c:pt>
                <c:pt idx="512">
                  <c:v>120.1541114376964</c:v>
                </c:pt>
                <c:pt idx="513">
                  <c:v>119.89194462669532</c:v>
                </c:pt>
                <c:pt idx="514">
                  <c:v>119.82203858165896</c:v>
                </c:pt>
                <c:pt idx="515">
                  <c:v>119.73830020849277</c:v>
                </c:pt>
                <c:pt idx="516">
                  <c:v>119.1131126069974</c:v>
                </c:pt>
                <c:pt idx="517">
                  <c:v>118.88339444883557</c:v>
                </c:pt>
                <c:pt idx="518">
                  <c:v>118.79716172798376</c:v>
                </c:pt>
                <c:pt idx="519">
                  <c:v>118.78686004867616</c:v>
                </c:pt>
                <c:pt idx="520">
                  <c:v>118.56287334829223</c:v>
                </c:pt>
                <c:pt idx="521">
                  <c:v>118.5521934138101</c:v>
                </c:pt>
                <c:pt idx="522">
                  <c:v>118.39850191364464</c:v>
                </c:pt>
                <c:pt idx="523">
                  <c:v>118.01815750637587</c:v>
                </c:pt>
                <c:pt idx="524">
                  <c:v>117.75305048215142</c:v>
                </c:pt>
                <c:pt idx="525">
                  <c:v>117.74881644317016</c:v>
                </c:pt>
                <c:pt idx="526">
                  <c:v>117.61298188434691</c:v>
                </c:pt>
                <c:pt idx="527">
                  <c:v>117.44448054621019</c:v>
                </c:pt>
                <c:pt idx="528">
                  <c:v>117.30703296506266</c:v>
                </c:pt>
                <c:pt idx="529">
                  <c:v>117.10579407967991</c:v>
                </c:pt>
                <c:pt idx="530">
                  <c:v>116.63478043455713</c:v>
                </c:pt>
                <c:pt idx="531">
                  <c:v>116.61059684812963</c:v>
                </c:pt>
                <c:pt idx="532">
                  <c:v>116.36700087667695</c:v>
                </c:pt>
                <c:pt idx="533">
                  <c:v>116.25400464799202</c:v>
                </c:pt>
                <c:pt idx="534">
                  <c:v>115.32854031508833</c:v>
                </c:pt>
                <c:pt idx="535">
                  <c:v>115.08128026082873</c:v>
                </c:pt>
                <c:pt idx="536">
                  <c:v>114.64026771042224</c:v>
                </c:pt>
                <c:pt idx="537">
                  <c:v>114.58840626192739</c:v>
                </c:pt>
                <c:pt idx="538">
                  <c:v>114.29974022515862</c:v>
                </c:pt>
                <c:pt idx="539">
                  <c:v>114.17134404803751</c:v>
                </c:pt>
                <c:pt idx="540">
                  <c:v>113.76952395020245</c:v>
                </c:pt>
                <c:pt idx="541">
                  <c:v>113.40383046500595</c:v>
                </c:pt>
                <c:pt idx="542">
                  <c:v>113.39093144998145</c:v>
                </c:pt>
                <c:pt idx="543">
                  <c:v>113.3433932314077</c:v>
                </c:pt>
                <c:pt idx="544">
                  <c:v>113.21848547331058</c:v>
                </c:pt>
                <c:pt idx="545">
                  <c:v>113.21193196261683</c:v>
                </c:pt>
                <c:pt idx="546">
                  <c:v>113.0653844429492</c:v>
                </c:pt>
                <c:pt idx="547">
                  <c:v>113.03902858376598</c:v>
                </c:pt>
                <c:pt idx="548">
                  <c:v>112.98866193493828</c:v>
                </c:pt>
                <c:pt idx="549">
                  <c:v>112.36646025083058</c:v>
                </c:pt>
                <c:pt idx="550">
                  <c:v>112.02606266709915</c:v>
                </c:pt>
                <c:pt idx="551">
                  <c:v>111.99546836044604</c:v>
                </c:pt>
              </c:numCache>
            </c:numRef>
          </c:xVal>
          <c:yVal>
            <c:numRef>
              <c:f>cum_freq!$H$2:$H$553</c:f>
              <c:numCache>
                <c:formatCode>0.0</c:formatCode>
                <c:ptCount val="552"/>
                <c:pt idx="0">
                  <c:v>100</c:v>
                </c:pt>
                <c:pt idx="1">
                  <c:v>99.818840579710141</c:v>
                </c:pt>
                <c:pt idx="2">
                  <c:v>99.637681159420282</c:v>
                </c:pt>
                <c:pt idx="3">
                  <c:v>99.456521739130437</c:v>
                </c:pt>
                <c:pt idx="4">
                  <c:v>99.275362318840578</c:v>
                </c:pt>
                <c:pt idx="5">
                  <c:v>99.094202898550719</c:v>
                </c:pt>
                <c:pt idx="6">
                  <c:v>98.91304347826086</c:v>
                </c:pt>
                <c:pt idx="7">
                  <c:v>98.731884057971016</c:v>
                </c:pt>
                <c:pt idx="8">
                  <c:v>98.550724637681171</c:v>
                </c:pt>
                <c:pt idx="9">
                  <c:v>98.369565217391312</c:v>
                </c:pt>
                <c:pt idx="10">
                  <c:v>98.188405797101453</c:v>
                </c:pt>
                <c:pt idx="11">
                  <c:v>98.007246376811594</c:v>
                </c:pt>
                <c:pt idx="12">
                  <c:v>97.826086956521735</c:v>
                </c:pt>
                <c:pt idx="13">
                  <c:v>97.64492753623189</c:v>
                </c:pt>
                <c:pt idx="14">
                  <c:v>97.463768115942031</c:v>
                </c:pt>
                <c:pt idx="15">
                  <c:v>97.282608695652172</c:v>
                </c:pt>
                <c:pt idx="16">
                  <c:v>97.101449275362313</c:v>
                </c:pt>
                <c:pt idx="17">
                  <c:v>96.920289855072468</c:v>
                </c:pt>
                <c:pt idx="18">
                  <c:v>96.739130434782609</c:v>
                </c:pt>
                <c:pt idx="19">
                  <c:v>96.55797101449275</c:v>
                </c:pt>
                <c:pt idx="20">
                  <c:v>96.376811594202891</c:v>
                </c:pt>
                <c:pt idx="21">
                  <c:v>96.195652173913047</c:v>
                </c:pt>
                <c:pt idx="22">
                  <c:v>96.014492753623188</c:v>
                </c:pt>
                <c:pt idx="23">
                  <c:v>95.833333333333343</c:v>
                </c:pt>
                <c:pt idx="24">
                  <c:v>95.652173913043484</c:v>
                </c:pt>
                <c:pt idx="25">
                  <c:v>95.471014492753625</c:v>
                </c:pt>
                <c:pt idx="26">
                  <c:v>95.289855072463766</c:v>
                </c:pt>
                <c:pt idx="27">
                  <c:v>95.108695652173907</c:v>
                </c:pt>
                <c:pt idx="28">
                  <c:v>94.927536231884062</c:v>
                </c:pt>
                <c:pt idx="29">
                  <c:v>94.746376811594203</c:v>
                </c:pt>
                <c:pt idx="30">
                  <c:v>94.565217391304344</c:v>
                </c:pt>
                <c:pt idx="31">
                  <c:v>94.384057971014485</c:v>
                </c:pt>
                <c:pt idx="32">
                  <c:v>94.20289855072464</c:v>
                </c:pt>
                <c:pt idx="33">
                  <c:v>94.021739130434781</c:v>
                </c:pt>
                <c:pt idx="34">
                  <c:v>93.840579710144922</c:v>
                </c:pt>
                <c:pt idx="35">
                  <c:v>93.659420289855078</c:v>
                </c:pt>
                <c:pt idx="36">
                  <c:v>93.478260869565219</c:v>
                </c:pt>
                <c:pt idx="37">
                  <c:v>93.29710144927536</c:v>
                </c:pt>
                <c:pt idx="38">
                  <c:v>93.115942028985515</c:v>
                </c:pt>
                <c:pt idx="39">
                  <c:v>92.934782608695656</c:v>
                </c:pt>
                <c:pt idx="40">
                  <c:v>92.753623188405797</c:v>
                </c:pt>
                <c:pt idx="41">
                  <c:v>92.572463768115938</c:v>
                </c:pt>
                <c:pt idx="42">
                  <c:v>92.391304347826093</c:v>
                </c:pt>
                <c:pt idx="43">
                  <c:v>92.210144927536234</c:v>
                </c:pt>
                <c:pt idx="44">
                  <c:v>92.028985507246375</c:v>
                </c:pt>
                <c:pt idx="45">
                  <c:v>91.847826086956516</c:v>
                </c:pt>
                <c:pt idx="46">
                  <c:v>91.666666666666657</c:v>
                </c:pt>
                <c:pt idx="47">
                  <c:v>91.485507246376812</c:v>
                </c:pt>
                <c:pt idx="48">
                  <c:v>91.304347826086953</c:v>
                </c:pt>
                <c:pt idx="49">
                  <c:v>91.123188405797109</c:v>
                </c:pt>
                <c:pt idx="50">
                  <c:v>90.94202898550725</c:v>
                </c:pt>
                <c:pt idx="51">
                  <c:v>90.760869565217391</c:v>
                </c:pt>
                <c:pt idx="52">
                  <c:v>90.579710144927532</c:v>
                </c:pt>
                <c:pt idx="53">
                  <c:v>90.398550724637687</c:v>
                </c:pt>
                <c:pt idx="54">
                  <c:v>90.217391304347828</c:v>
                </c:pt>
                <c:pt idx="55">
                  <c:v>90.036231884057969</c:v>
                </c:pt>
                <c:pt idx="56">
                  <c:v>89.85507246376811</c:v>
                </c:pt>
                <c:pt idx="57">
                  <c:v>89.673913043478265</c:v>
                </c:pt>
                <c:pt idx="58">
                  <c:v>89.492753623188406</c:v>
                </c:pt>
                <c:pt idx="59">
                  <c:v>89.311594202898547</c:v>
                </c:pt>
                <c:pt idx="60">
                  <c:v>89.130434782608688</c:v>
                </c:pt>
                <c:pt idx="61">
                  <c:v>88.949275362318829</c:v>
                </c:pt>
                <c:pt idx="62">
                  <c:v>88.768115942028984</c:v>
                </c:pt>
                <c:pt idx="63">
                  <c:v>88.58695652173914</c:v>
                </c:pt>
                <c:pt idx="64">
                  <c:v>88.405797101449281</c:v>
                </c:pt>
                <c:pt idx="65">
                  <c:v>88.224637681159422</c:v>
                </c:pt>
                <c:pt idx="66">
                  <c:v>88.043478260869563</c:v>
                </c:pt>
                <c:pt idx="67">
                  <c:v>87.862318840579718</c:v>
                </c:pt>
                <c:pt idx="68">
                  <c:v>87.681159420289859</c:v>
                </c:pt>
                <c:pt idx="69">
                  <c:v>87.5</c:v>
                </c:pt>
                <c:pt idx="70">
                  <c:v>87.318840579710141</c:v>
                </c:pt>
                <c:pt idx="71">
                  <c:v>87.137681159420282</c:v>
                </c:pt>
                <c:pt idx="72">
                  <c:v>86.956521739130437</c:v>
                </c:pt>
                <c:pt idx="73">
                  <c:v>86.775362318840578</c:v>
                </c:pt>
                <c:pt idx="74">
                  <c:v>86.594202898550719</c:v>
                </c:pt>
                <c:pt idx="75">
                  <c:v>86.41304347826086</c:v>
                </c:pt>
                <c:pt idx="76">
                  <c:v>86.231884057971016</c:v>
                </c:pt>
                <c:pt idx="77">
                  <c:v>86.050724637681171</c:v>
                </c:pt>
                <c:pt idx="78">
                  <c:v>85.869565217391312</c:v>
                </c:pt>
                <c:pt idx="79">
                  <c:v>85.688405797101453</c:v>
                </c:pt>
                <c:pt idx="80">
                  <c:v>85.507246376811594</c:v>
                </c:pt>
                <c:pt idx="81">
                  <c:v>85.326086956521735</c:v>
                </c:pt>
                <c:pt idx="82">
                  <c:v>85.14492753623189</c:v>
                </c:pt>
                <c:pt idx="83">
                  <c:v>84.963768115942031</c:v>
                </c:pt>
                <c:pt idx="84">
                  <c:v>84.782608695652172</c:v>
                </c:pt>
                <c:pt idx="85">
                  <c:v>84.601449275362313</c:v>
                </c:pt>
                <c:pt idx="86">
                  <c:v>84.420289855072468</c:v>
                </c:pt>
                <c:pt idx="87">
                  <c:v>84.239130434782609</c:v>
                </c:pt>
                <c:pt idx="88">
                  <c:v>84.05797101449275</c:v>
                </c:pt>
                <c:pt idx="89">
                  <c:v>83.876811594202891</c:v>
                </c:pt>
                <c:pt idx="90">
                  <c:v>83.695652173913047</c:v>
                </c:pt>
                <c:pt idx="91">
                  <c:v>83.514492753623188</c:v>
                </c:pt>
                <c:pt idx="92">
                  <c:v>83.333333333333343</c:v>
                </c:pt>
                <c:pt idx="93">
                  <c:v>83.152173913043484</c:v>
                </c:pt>
                <c:pt idx="94">
                  <c:v>82.971014492753625</c:v>
                </c:pt>
                <c:pt idx="95">
                  <c:v>82.789855072463766</c:v>
                </c:pt>
                <c:pt idx="96">
                  <c:v>82.608695652173907</c:v>
                </c:pt>
                <c:pt idx="97">
                  <c:v>82.427536231884062</c:v>
                </c:pt>
                <c:pt idx="98">
                  <c:v>82.246376811594203</c:v>
                </c:pt>
                <c:pt idx="99">
                  <c:v>82.065217391304344</c:v>
                </c:pt>
                <c:pt idx="100">
                  <c:v>81.884057971014485</c:v>
                </c:pt>
                <c:pt idx="101">
                  <c:v>81.70289855072464</c:v>
                </c:pt>
                <c:pt idx="102">
                  <c:v>81.521739130434781</c:v>
                </c:pt>
                <c:pt idx="103">
                  <c:v>81.340579710144922</c:v>
                </c:pt>
                <c:pt idx="104">
                  <c:v>81.159420289855078</c:v>
                </c:pt>
                <c:pt idx="105">
                  <c:v>80.978260869565219</c:v>
                </c:pt>
                <c:pt idx="106">
                  <c:v>80.79710144927536</c:v>
                </c:pt>
                <c:pt idx="107">
                  <c:v>80.615942028985515</c:v>
                </c:pt>
                <c:pt idx="108">
                  <c:v>80.434782608695656</c:v>
                </c:pt>
                <c:pt idx="109">
                  <c:v>80.253623188405797</c:v>
                </c:pt>
                <c:pt idx="110">
                  <c:v>80.072463768115938</c:v>
                </c:pt>
                <c:pt idx="111">
                  <c:v>79.891304347826093</c:v>
                </c:pt>
                <c:pt idx="112">
                  <c:v>79.710144927536234</c:v>
                </c:pt>
                <c:pt idx="113">
                  <c:v>79.528985507246375</c:v>
                </c:pt>
                <c:pt idx="114">
                  <c:v>79.347826086956516</c:v>
                </c:pt>
                <c:pt idx="115">
                  <c:v>79.166666666666657</c:v>
                </c:pt>
                <c:pt idx="116">
                  <c:v>78.985507246376812</c:v>
                </c:pt>
                <c:pt idx="117">
                  <c:v>78.804347826086953</c:v>
                </c:pt>
                <c:pt idx="118">
                  <c:v>78.623188405797109</c:v>
                </c:pt>
                <c:pt idx="119">
                  <c:v>78.44202898550725</c:v>
                </c:pt>
                <c:pt idx="120">
                  <c:v>78.260869565217391</c:v>
                </c:pt>
                <c:pt idx="121">
                  <c:v>78.079710144927532</c:v>
                </c:pt>
                <c:pt idx="122">
                  <c:v>77.898550724637687</c:v>
                </c:pt>
                <c:pt idx="123">
                  <c:v>77.717391304347828</c:v>
                </c:pt>
                <c:pt idx="124">
                  <c:v>77.536231884057969</c:v>
                </c:pt>
                <c:pt idx="125">
                  <c:v>77.35507246376811</c:v>
                </c:pt>
                <c:pt idx="126">
                  <c:v>77.173913043478265</c:v>
                </c:pt>
                <c:pt idx="127">
                  <c:v>76.992753623188406</c:v>
                </c:pt>
                <c:pt idx="128">
                  <c:v>76.811594202898547</c:v>
                </c:pt>
                <c:pt idx="129">
                  <c:v>76.630434782608688</c:v>
                </c:pt>
                <c:pt idx="130">
                  <c:v>76.449275362318829</c:v>
                </c:pt>
                <c:pt idx="131">
                  <c:v>76.268115942028984</c:v>
                </c:pt>
                <c:pt idx="132">
                  <c:v>76.08695652173914</c:v>
                </c:pt>
                <c:pt idx="133">
                  <c:v>75.905797101449281</c:v>
                </c:pt>
                <c:pt idx="134">
                  <c:v>75.724637681159422</c:v>
                </c:pt>
                <c:pt idx="135">
                  <c:v>75.543478260869563</c:v>
                </c:pt>
                <c:pt idx="136">
                  <c:v>75.362318840579718</c:v>
                </c:pt>
                <c:pt idx="137">
                  <c:v>75.181159420289859</c:v>
                </c:pt>
                <c:pt idx="138">
                  <c:v>75</c:v>
                </c:pt>
                <c:pt idx="139">
                  <c:v>74.818840579710141</c:v>
                </c:pt>
                <c:pt idx="140">
                  <c:v>74.637681159420282</c:v>
                </c:pt>
                <c:pt idx="141">
                  <c:v>74.456521739130437</c:v>
                </c:pt>
                <c:pt idx="142">
                  <c:v>74.275362318840578</c:v>
                </c:pt>
                <c:pt idx="143">
                  <c:v>74.094202898550719</c:v>
                </c:pt>
                <c:pt idx="144">
                  <c:v>73.91304347826086</c:v>
                </c:pt>
                <c:pt idx="145">
                  <c:v>73.731884057971016</c:v>
                </c:pt>
                <c:pt idx="146">
                  <c:v>73.550724637681171</c:v>
                </c:pt>
                <c:pt idx="147">
                  <c:v>73.369565217391312</c:v>
                </c:pt>
                <c:pt idx="148">
                  <c:v>73.188405797101453</c:v>
                </c:pt>
                <c:pt idx="149">
                  <c:v>73.007246376811594</c:v>
                </c:pt>
                <c:pt idx="150">
                  <c:v>72.826086956521735</c:v>
                </c:pt>
                <c:pt idx="151">
                  <c:v>72.64492753623189</c:v>
                </c:pt>
                <c:pt idx="152">
                  <c:v>72.463768115942031</c:v>
                </c:pt>
                <c:pt idx="153">
                  <c:v>72.282608695652172</c:v>
                </c:pt>
                <c:pt idx="154">
                  <c:v>72.101449275362313</c:v>
                </c:pt>
                <c:pt idx="155">
                  <c:v>71.920289855072468</c:v>
                </c:pt>
                <c:pt idx="156">
                  <c:v>71.739130434782609</c:v>
                </c:pt>
                <c:pt idx="157">
                  <c:v>71.55797101449275</c:v>
                </c:pt>
                <c:pt idx="158">
                  <c:v>71.376811594202891</c:v>
                </c:pt>
                <c:pt idx="159">
                  <c:v>71.195652173913047</c:v>
                </c:pt>
                <c:pt idx="160">
                  <c:v>71.014492753623188</c:v>
                </c:pt>
                <c:pt idx="161">
                  <c:v>70.833333333333343</c:v>
                </c:pt>
                <c:pt idx="162">
                  <c:v>70.652173913043484</c:v>
                </c:pt>
                <c:pt idx="163">
                  <c:v>70.471014492753625</c:v>
                </c:pt>
                <c:pt idx="164">
                  <c:v>70.289855072463766</c:v>
                </c:pt>
                <c:pt idx="165">
                  <c:v>70.108695652173907</c:v>
                </c:pt>
                <c:pt idx="166">
                  <c:v>69.927536231884062</c:v>
                </c:pt>
                <c:pt idx="167">
                  <c:v>69.746376811594203</c:v>
                </c:pt>
                <c:pt idx="168">
                  <c:v>69.565217391304344</c:v>
                </c:pt>
                <c:pt idx="169">
                  <c:v>69.384057971014485</c:v>
                </c:pt>
                <c:pt idx="170">
                  <c:v>69.20289855072464</c:v>
                </c:pt>
                <c:pt idx="171">
                  <c:v>69.021739130434781</c:v>
                </c:pt>
                <c:pt idx="172">
                  <c:v>68.840579710144922</c:v>
                </c:pt>
                <c:pt idx="173">
                  <c:v>68.659420289855078</c:v>
                </c:pt>
                <c:pt idx="174">
                  <c:v>68.478260869565219</c:v>
                </c:pt>
                <c:pt idx="175">
                  <c:v>68.29710144927536</c:v>
                </c:pt>
                <c:pt idx="176">
                  <c:v>68.115942028985515</c:v>
                </c:pt>
                <c:pt idx="177">
                  <c:v>67.934782608695656</c:v>
                </c:pt>
                <c:pt idx="178">
                  <c:v>67.753623188405797</c:v>
                </c:pt>
                <c:pt idx="179">
                  <c:v>67.572463768115938</c:v>
                </c:pt>
                <c:pt idx="180">
                  <c:v>67.391304347826093</c:v>
                </c:pt>
                <c:pt idx="181">
                  <c:v>67.210144927536234</c:v>
                </c:pt>
                <c:pt idx="182">
                  <c:v>67.028985507246375</c:v>
                </c:pt>
                <c:pt idx="183">
                  <c:v>66.847826086956516</c:v>
                </c:pt>
                <c:pt idx="184">
                  <c:v>66.666666666666657</c:v>
                </c:pt>
                <c:pt idx="185">
                  <c:v>66.485507246376812</c:v>
                </c:pt>
                <c:pt idx="186">
                  <c:v>66.304347826086953</c:v>
                </c:pt>
                <c:pt idx="187">
                  <c:v>66.123188405797109</c:v>
                </c:pt>
                <c:pt idx="188">
                  <c:v>65.94202898550725</c:v>
                </c:pt>
                <c:pt idx="189">
                  <c:v>65.760869565217391</c:v>
                </c:pt>
                <c:pt idx="190">
                  <c:v>65.579710144927532</c:v>
                </c:pt>
                <c:pt idx="191">
                  <c:v>65.398550724637687</c:v>
                </c:pt>
                <c:pt idx="192">
                  <c:v>65.217391304347828</c:v>
                </c:pt>
                <c:pt idx="193">
                  <c:v>65.036231884057969</c:v>
                </c:pt>
                <c:pt idx="194">
                  <c:v>64.85507246376811</c:v>
                </c:pt>
                <c:pt idx="195">
                  <c:v>64.673913043478265</c:v>
                </c:pt>
                <c:pt idx="196">
                  <c:v>64.492753623188406</c:v>
                </c:pt>
                <c:pt idx="197">
                  <c:v>64.311594202898547</c:v>
                </c:pt>
                <c:pt idx="198">
                  <c:v>64.130434782608688</c:v>
                </c:pt>
                <c:pt idx="199">
                  <c:v>63.949275362318836</c:v>
                </c:pt>
                <c:pt idx="200">
                  <c:v>63.768115942028977</c:v>
                </c:pt>
                <c:pt idx="201">
                  <c:v>63.586956521739133</c:v>
                </c:pt>
                <c:pt idx="202">
                  <c:v>63.405797101449281</c:v>
                </c:pt>
                <c:pt idx="203">
                  <c:v>63.224637681159422</c:v>
                </c:pt>
                <c:pt idx="204">
                  <c:v>63.04347826086957</c:v>
                </c:pt>
                <c:pt idx="205">
                  <c:v>62.862318840579711</c:v>
                </c:pt>
                <c:pt idx="206">
                  <c:v>62.681159420289859</c:v>
                </c:pt>
                <c:pt idx="207">
                  <c:v>62.5</c:v>
                </c:pt>
                <c:pt idx="208">
                  <c:v>62.318840579710141</c:v>
                </c:pt>
                <c:pt idx="209">
                  <c:v>62.137681159420289</c:v>
                </c:pt>
                <c:pt idx="210">
                  <c:v>61.95652173913043</c:v>
                </c:pt>
                <c:pt idx="211">
                  <c:v>61.775362318840578</c:v>
                </c:pt>
                <c:pt idx="212">
                  <c:v>61.594202898550719</c:v>
                </c:pt>
                <c:pt idx="213">
                  <c:v>61.413043478260867</c:v>
                </c:pt>
                <c:pt idx="214">
                  <c:v>61.231884057971023</c:v>
                </c:pt>
                <c:pt idx="215">
                  <c:v>61.050724637681164</c:v>
                </c:pt>
                <c:pt idx="216">
                  <c:v>60.869565217391312</c:v>
                </c:pt>
                <c:pt idx="217">
                  <c:v>60.688405797101453</c:v>
                </c:pt>
                <c:pt idx="218">
                  <c:v>60.507246376811594</c:v>
                </c:pt>
                <c:pt idx="219">
                  <c:v>60.326086956521742</c:v>
                </c:pt>
                <c:pt idx="220">
                  <c:v>60.144927536231883</c:v>
                </c:pt>
                <c:pt idx="221">
                  <c:v>59.963768115942031</c:v>
                </c:pt>
                <c:pt idx="222">
                  <c:v>59.782608695652172</c:v>
                </c:pt>
                <c:pt idx="223">
                  <c:v>59.60144927536232</c:v>
                </c:pt>
                <c:pt idx="224">
                  <c:v>59.420289855072461</c:v>
                </c:pt>
                <c:pt idx="225">
                  <c:v>59.239130434782602</c:v>
                </c:pt>
                <c:pt idx="226">
                  <c:v>59.05797101449275</c:v>
                </c:pt>
                <c:pt idx="227">
                  <c:v>58.876811594202891</c:v>
                </c:pt>
                <c:pt idx="228">
                  <c:v>58.695652173913047</c:v>
                </c:pt>
                <c:pt idx="229">
                  <c:v>58.514492753623195</c:v>
                </c:pt>
                <c:pt idx="230">
                  <c:v>58.333333333333336</c:v>
                </c:pt>
                <c:pt idx="231">
                  <c:v>58.152173913043484</c:v>
                </c:pt>
                <c:pt idx="232">
                  <c:v>57.971014492753625</c:v>
                </c:pt>
                <c:pt idx="233">
                  <c:v>57.789855072463766</c:v>
                </c:pt>
                <c:pt idx="234">
                  <c:v>57.608695652173914</c:v>
                </c:pt>
                <c:pt idx="235">
                  <c:v>57.427536231884055</c:v>
                </c:pt>
                <c:pt idx="236">
                  <c:v>57.246376811594203</c:v>
                </c:pt>
                <c:pt idx="237">
                  <c:v>57.065217391304344</c:v>
                </c:pt>
                <c:pt idx="238">
                  <c:v>56.884057971014492</c:v>
                </c:pt>
                <c:pt idx="239">
                  <c:v>56.702898550724633</c:v>
                </c:pt>
                <c:pt idx="240">
                  <c:v>56.521739130434781</c:v>
                </c:pt>
                <c:pt idx="241">
                  <c:v>56.340579710144922</c:v>
                </c:pt>
                <c:pt idx="242">
                  <c:v>56.159420289855078</c:v>
                </c:pt>
                <c:pt idx="243">
                  <c:v>55.978260869565219</c:v>
                </c:pt>
                <c:pt idx="244">
                  <c:v>55.797101449275367</c:v>
                </c:pt>
                <c:pt idx="245">
                  <c:v>55.615942028985508</c:v>
                </c:pt>
                <c:pt idx="246">
                  <c:v>55.434782608695656</c:v>
                </c:pt>
                <c:pt idx="247">
                  <c:v>55.253623188405797</c:v>
                </c:pt>
                <c:pt idx="248">
                  <c:v>55.072463768115945</c:v>
                </c:pt>
                <c:pt idx="249">
                  <c:v>54.891304347826086</c:v>
                </c:pt>
                <c:pt idx="250">
                  <c:v>54.710144927536234</c:v>
                </c:pt>
                <c:pt idx="251">
                  <c:v>54.528985507246375</c:v>
                </c:pt>
                <c:pt idx="252">
                  <c:v>54.347826086956516</c:v>
                </c:pt>
                <c:pt idx="253">
                  <c:v>54.166666666666664</c:v>
                </c:pt>
                <c:pt idx="254">
                  <c:v>53.985507246376805</c:v>
                </c:pt>
                <c:pt idx="255">
                  <c:v>53.804347826086953</c:v>
                </c:pt>
                <c:pt idx="256">
                  <c:v>53.623188405797109</c:v>
                </c:pt>
                <c:pt idx="257">
                  <c:v>53.44202898550725</c:v>
                </c:pt>
                <c:pt idx="258">
                  <c:v>53.260869565217398</c:v>
                </c:pt>
                <c:pt idx="259">
                  <c:v>53.079710144927539</c:v>
                </c:pt>
                <c:pt idx="260">
                  <c:v>52.89855072463768</c:v>
                </c:pt>
                <c:pt idx="261">
                  <c:v>52.717391304347828</c:v>
                </c:pt>
                <c:pt idx="262">
                  <c:v>52.536231884057969</c:v>
                </c:pt>
                <c:pt idx="263">
                  <c:v>52.355072463768117</c:v>
                </c:pt>
                <c:pt idx="264">
                  <c:v>52.173913043478258</c:v>
                </c:pt>
                <c:pt idx="265">
                  <c:v>51.992753623188406</c:v>
                </c:pt>
                <c:pt idx="266">
                  <c:v>51.811594202898547</c:v>
                </c:pt>
                <c:pt idx="267">
                  <c:v>51.630434782608688</c:v>
                </c:pt>
                <c:pt idx="268">
                  <c:v>51.449275362318836</c:v>
                </c:pt>
                <c:pt idx="269">
                  <c:v>51.268115942028977</c:v>
                </c:pt>
                <c:pt idx="270">
                  <c:v>51.086956521739133</c:v>
                </c:pt>
                <c:pt idx="271">
                  <c:v>50.905797101449281</c:v>
                </c:pt>
                <c:pt idx="272">
                  <c:v>50.724637681159422</c:v>
                </c:pt>
                <c:pt idx="273">
                  <c:v>50.54347826086957</c:v>
                </c:pt>
                <c:pt idx="274">
                  <c:v>50.362318840579711</c:v>
                </c:pt>
                <c:pt idx="275">
                  <c:v>50.181159420289859</c:v>
                </c:pt>
                <c:pt idx="276">
                  <c:v>50</c:v>
                </c:pt>
                <c:pt idx="277">
                  <c:v>49.818840579710141</c:v>
                </c:pt>
                <c:pt idx="278">
                  <c:v>49.637681159420289</c:v>
                </c:pt>
                <c:pt idx="279">
                  <c:v>49.45652173913043</c:v>
                </c:pt>
                <c:pt idx="280">
                  <c:v>49.275362318840585</c:v>
                </c:pt>
                <c:pt idx="281">
                  <c:v>49.094202898550726</c:v>
                </c:pt>
                <c:pt idx="282">
                  <c:v>48.913043478260867</c:v>
                </c:pt>
                <c:pt idx="283">
                  <c:v>48.731884057971016</c:v>
                </c:pt>
                <c:pt idx="284">
                  <c:v>48.550724637681157</c:v>
                </c:pt>
                <c:pt idx="285">
                  <c:v>48.369565217391305</c:v>
                </c:pt>
                <c:pt idx="286">
                  <c:v>48.188405797101446</c:v>
                </c:pt>
                <c:pt idx="287">
                  <c:v>48.007246376811594</c:v>
                </c:pt>
                <c:pt idx="288">
                  <c:v>47.826086956521742</c:v>
                </c:pt>
                <c:pt idx="289">
                  <c:v>47.644927536231883</c:v>
                </c:pt>
                <c:pt idx="290">
                  <c:v>47.463768115942031</c:v>
                </c:pt>
                <c:pt idx="291">
                  <c:v>47.282608695652172</c:v>
                </c:pt>
                <c:pt idx="292">
                  <c:v>47.10144927536232</c:v>
                </c:pt>
                <c:pt idx="293">
                  <c:v>46.920289855072461</c:v>
                </c:pt>
                <c:pt idx="294">
                  <c:v>46.739130434782609</c:v>
                </c:pt>
                <c:pt idx="295">
                  <c:v>46.557971014492757</c:v>
                </c:pt>
                <c:pt idx="296">
                  <c:v>46.376811594202898</c:v>
                </c:pt>
                <c:pt idx="297">
                  <c:v>46.195652173913047</c:v>
                </c:pt>
                <c:pt idx="298">
                  <c:v>46.014492753623188</c:v>
                </c:pt>
                <c:pt idx="299">
                  <c:v>45.833333333333329</c:v>
                </c:pt>
                <c:pt idx="300">
                  <c:v>45.652173913043477</c:v>
                </c:pt>
                <c:pt idx="301">
                  <c:v>45.471014492753625</c:v>
                </c:pt>
                <c:pt idx="302">
                  <c:v>45.289855072463766</c:v>
                </c:pt>
                <c:pt idx="303">
                  <c:v>45.108695652173914</c:v>
                </c:pt>
                <c:pt idx="304">
                  <c:v>44.927536231884055</c:v>
                </c:pt>
                <c:pt idx="305">
                  <c:v>44.746376811594203</c:v>
                </c:pt>
                <c:pt idx="306">
                  <c:v>44.565217391304344</c:v>
                </c:pt>
                <c:pt idx="307">
                  <c:v>44.384057971014492</c:v>
                </c:pt>
                <c:pt idx="308">
                  <c:v>44.20289855072464</c:v>
                </c:pt>
                <c:pt idx="309">
                  <c:v>44.021739130434781</c:v>
                </c:pt>
                <c:pt idx="310">
                  <c:v>43.840579710144929</c:v>
                </c:pt>
                <c:pt idx="311">
                  <c:v>43.659420289855071</c:v>
                </c:pt>
                <c:pt idx="312">
                  <c:v>43.478260869565219</c:v>
                </c:pt>
                <c:pt idx="313">
                  <c:v>43.29710144927536</c:v>
                </c:pt>
                <c:pt idx="314">
                  <c:v>43.115942028985508</c:v>
                </c:pt>
                <c:pt idx="315">
                  <c:v>42.934782608695656</c:v>
                </c:pt>
                <c:pt idx="316">
                  <c:v>42.753623188405797</c:v>
                </c:pt>
                <c:pt idx="317">
                  <c:v>42.572463768115945</c:v>
                </c:pt>
                <c:pt idx="318">
                  <c:v>42.391304347826086</c:v>
                </c:pt>
                <c:pt idx="319">
                  <c:v>42.210144927536234</c:v>
                </c:pt>
                <c:pt idx="320">
                  <c:v>42.028985507246375</c:v>
                </c:pt>
                <c:pt idx="321">
                  <c:v>41.847826086956523</c:v>
                </c:pt>
                <c:pt idx="322">
                  <c:v>41.666666666666671</c:v>
                </c:pt>
                <c:pt idx="323">
                  <c:v>41.485507246376812</c:v>
                </c:pt>
                <c:pt idx="324">
                  <c:v>41.304347826086953</c:v>
                </c:pt>
                <c:pt idx="325">
                  <c:v>41.123188405797102</c:v>
                </c:pt>
                <c:pt idx="326">
                  <c:v>40.942028985507243</c:v>
                </c:pt>
                <c:pt idx="327">
                  <c:v>40.760869565217391</c:v>
                </c:pt>
                <c:pt idx="328">
                  <c:v>40.579710144927539</c:v>
                </c:pt>
                <c:pt idx="329">
                  <c:v>40.39855072463768</c:v>
                </c:pt>
                <c:pt idx="330">
                  <c:v>40.217391304347828</c:v>
                </c:pt>
                <c:pt idx="331">
                  <c:v>40.036231884057969</c:v>
                </c:pt>
                <c:pt idx="332">
                  <c:v>39.855072463768117</c:v>
                </c:pt>
                <c:pt idx="333">
                  <c:v>39.673913043478258</c:v>
                </c:pt>
                <c:pt idx="334">
                  <c:v>39.492753623188406</c:v>
                </c:pt>
                <c:pt idx="335">
                  <c:v>39.311594202898554</c:v>
                </c:pt>
                <c:pt idx="336">
                  <c:v>39.130434782608695</c:v>
                </c:pt>
                <c:pt idx="337">
                  <c:v>38.949275362318843</c:v>
                </c:pt>
                <c:pt idx="338">
                  <c:v>38.768115942028984</c:v>
                </c:pt>
                <c:pt idx="339">
                  <c:v>38.586956521739133</c:v>
                </c:pt>
                <c:pt idx="340">
                  <c:v>38.405797101449274</c:v>
                </c:pt>
                <c:pt idx="341">
                  <c:v>38.224637681159415</c:v>
                </c:pt>
                <c:pt idx="342">
                  <c:v>38.04347826086957</c:v>
                </c:pt>
                <c:pt idx="343">
                  <c:v>37.862318840579711</c:v>
                </c:pt>
                <c:pt idx="344">
                  <c:v>37.681159420289859</c:v>
                </c:pt>
                <c:pt idx="345">
                  <c:v>37.5</c:v>
                </c:pt>
                <c:pt idx="346">
                  <c:v>37.318840579710141</c:v>
                </c:pt>
                <c:pt idx="347">
                  <c:v>37.137681159420289</c:v>
                </c:pt>
                <c:pt idx="348">
                  <c:v>36.95652173913043</c:v>
                </c:pt>
                <c:pt idx="349">
                  <c:v>36.775362318840585</c:v>
                </c:pt>
                <c:pt idx="350">
                  <c:v>36.594202898550726</c:v>
                </c:pt>
                <c:pt idx="351">
                  <c:v>36.413043478260867</c:v>
                </c:pt>
                <c:pt idx="352">
                  <c:v>36.231884057971016</c:v>
                </c:pt>
                <c:pt idx="353">
                  <c:v>36.050724637681157</c:v>
                </c:pt>
                <c:pt idx="354">
                  <c:v>35.869565217391305</c:v>
                </c:pt>
                <c:pt idx="355">
                  <c:v>35.688405797101446</c:v>
                </c:pt>
                <c:pt idx="356">
                  <c:v>35.507246376811594</c:v>
                </c:pt>
                <c:pt idx="357">
                  <c:v>35.326086956521742</c:v>
                </c:pt>
                <c:pt idx="358">
                  <c:v>35.144927536231883</c:v>
                </c:pt>
                <c:pt idx="359">
                  <c:v>34.963768115942031</c:v>
                </c:pt>
                <c:pt idx="360">
                  <c:v>34.782608695652172</c:v>
                </c:pt>
                <c:pt idx="361">
                  <c:v>34.60144927536232</c:v>
                </c:pt>
                <c:pt idx="362">
                  <c:v>34.420289855072461</c:v>
                </c:pt>
                <c:pt idx="363">
                  <c:v>34.239130434782609</c:v>
                </c:pt>
                <c:pt idx="364">
                  <c:v>34.057971014492757</c:v>
                </c:pt>
                <c:pt idx="365">
                  <c:v>33.876811594202898</c:v>
                </c:pt>
                <c:pt idx="366">
                  <c:v>33.695652173913047</c:v>
                </c:pt>
                <c:pt idx="367">
                  <c:v>33.514492753623188</c:v>
                </c:pt>
                <c:pt idx="368">
                  <c:v>33.333333333333329</c:v>
                </c:pt>
                <c:pt idx="369">
                  <c:v>33.152173913043477</c:v>
                </c:pt>
                <c:pt idx="370">
                  <c:v>32.971014492753625</c:v>
                </c:pt>
                <c:pt idx="371">
                  <c:v>32.789855072463766</c:v>
                </c:pt>
                <c:pt idx="372">
                  <c:v>32.608695652173914</c:v>
                </c:pt>
                <c:pt idx="373">
                  <c:v>32.427536231884055</c:v>
                </c:pt>
                <c:pt idx="374">
                  <c:v>32.246376811594203</c:v>
                </c:pt>
                <c:pt idx="375">
                  <c:v>32.065217391304344</c:v>
                </c:pt>
                <c:pt idx="376">
                  <c:v>31.884057971014489</c:v>
                </c:pt>
                <c:pt idx="377">
                  <c:v>31.70289855072464</c:v>
                </c:pt>
                <c:pt idx="378">
                  <c:v>31.521739130434785</c:v>
                </c:pt>
                <c:pt idx="379">
                  <c:v>31.340579710144929</c:v>
                </c:pt>
                <c:pt idx="380">
                  <c:v>31.159420289855071</c:v>
                </c:pt>
                <c:pt idx="381">
                  <c:v>30.978260869565215</c:v>
                </c:pt>
                <c:pt idx="382">
                  <c:v>30.79710144927536</c:v>
                </c:pt>
                <c:pt idx="383">
                  <c:v>30.615942028985511</c:v>
                </c:pt>
                <c:pt idx="384">
                  <c:v>30.434782608695656</c:v>
                </c:pt>
                <c:pt idx="385">
                  <c:v>30.253623188405797</c:v>
                </c:pt>
                <c:pt idx="386">
                  <c:v>30.072463768115941</c:v>
                </c:pt>
                <c:pt idx="387">
                  <c:v>29.891304347826086</c:v>
                </c:pt>
                <c:pt idx="388">
                  <c:v>29.710144927536231</c:v>
                </c:pt>
                <c:pt idx="389">
                  <c:v>29.528985507246375</c:v>
                </c:pt>
                <c:pt idx="390">
                  <c:v>29.347826086956523</c:v>
                </c:pt>
                <c:pt idx="391">
                  <c:v>29.166666666666668</c:v>
                </c:pt>
                <c:pt idx="392">
                  <c:v>28.985507246376812</c:v>
                </c:pt>
                <c:pt idx="393">
                  <c:v>28.804347826086957</c:v>
                </c:pt>
                <c:pt idx="394">
                  <c:v>28.623188405797102</c:v>
                </c:pt>
                <c:pt idx="395">
                  <c:v>28.442028985507246</c:v>
                </c:pt>
                <c:pt idx="396">
                  <c:v>28.260869565217391</c:v>
                </c:pt>
                <c:pt idx="397">
                  <c:v>28.079710144927539</c:v>
                </c:pt>
                <c:pt idx="398">
                  <c:v>27.898550724637683</c:v>
                </c:pt>
                <c:pt idx="399">
                  <c:v>27.717391304347828</c:v>
                </c:pt>
                <c:pt idx="400">
                  <c:v>27.536231884057973</c:v>
                </c:pt>
                <c:pt idx="401">
                  <c:v>27.355072463768117</c:v>
                </c:pt>
                <c:pt idx="402">
                  <c:v>27.173913043478258</c:v>
                </c:pt>
                <c:pt idx="403">
                  <c:v>26.992753623188403</c:v>
                </c:pt>
                <c:pt idx="404">
                  <c:v>26.811594202898554</c:v>
                </c:pt>
                <c:pt idx="405">
                  <c:v>26.630434782608699</c:v>
                </c:pt>
                <c:pt idx="406">
                  <c:v>26.44927536231884</c:v>
                </c:pt>
                <c:pt idx="407">
                  <c:v>26.268115942028984</c:v>
                </c:pt>
                <c:pt idx="408">
                  <c:v>26.086956521739129</c:v>
                </c:pt>
                <c:pt idx="409">
                  <c:v>25.905797101449274</c:v>
                </c:pt>
                <c:pt idx="410">
                  <c:v>25.724637681159418</c:v>
                </c:pt>
                <c:pt idx="411">
                  <c:v>25.543478260869566</c:v>
                </c:pt>
                <c:pt idx="412">
                  <c:v>25.362318840579711</c:v>
                </c:pt>
                <c:pt idx="413">
                  <c:v>25.181159420289855</c:v>
                </c:pt>
                <c:pt idx="414">
                  <c:v>25</c:v>
                </c:pt>
                <c:pt idx="415">
                  <c:v>24.818840579710145</c:v>
                </c:pt>
                <c:pt idx="416">
                  <c:v>24.637681159420293</c:v>
                </c:pt>
                <c:pt idx="417">
                  <c:v>24.456521739130434</c:v>
                </c:pt>
                <c:pt idx="418">
                  <c:v>24.275362318840578</c:v>
                </c:pt>
                <c:pt idx="419">
                  <c:v>24.094202898550723</c:v>
                </c:pt>
                <c:pt idx="420">
                  <c:v>23.913043478260871</c:v>
                </c:pt>
                <c:pt idx="421">
                  <c:v>23.731884057971016</c:v>
                </c:pt>
                <c:pt idx="422">
                  <c:v>23.55072463768116</c:v>
                </c:pt>
                <c:pt idx="423">
                  <c:v>23.369565217391305</c:v>
                </c:pt>
                <c:pt idx="424">
                  <c:v>23.188405797101449</c:v>
                </c:pt>
                <c:pt idx="425">
                  <c:v>23.007246376811594</c:v>
                </c:pt>
                <c:pt idx="426">
                  <c:v>22.826086956521738</c:v>
                </c:pt>
                <c:pt idx="427">
                  <c:v>22.644927536231883</c:v>
                </c:pt>
                <c:pt idx="428">
                  <c:v>22.463768115942027</c:v>
                </c:pt>
                <c:pt idx="429">
                  <c:v>22.282608695652172</c:v>
                </c:pt>
                <c:pt idx="430">
                  <c:v>22.10144927536232</c:v>
                </c:pt>
                <c:pt idx="431">
                  <c:v>21.920289855072465</c:v>
                </c:pt>
                <c:pt idx="432">
                  <c:v>21.739130434782609</c:v>
                </c:pt>
                <c:pt idx="433">
                  <c:v>21.557971014492754</c:v>
                </c:pt>
                <c:pt idx="434">
                  <c:v>21.376811594202898</c:v>
                </c:pt>
                <c:pt idx="435">
                  <c:v>21.195652173913043</c:v>
                </c:pt>
                <c:pt idx="436">
                  <c:v>21.014492753623188</c:v>
                </c:pt>
                <c:pt idx="437">
                  <c:v>20.833333333333336</c:v>
                </c:pt>
                <c:pt idx="438">
                  <c:v>20.652173913043477</c:v>
                </c:pt>
                <c:pt idx="439">
                  <c:v>20.471014492753621</c:v>
                </c:pt>
                <c:pt idx="440">
                  <c:v>20.289855072463769</c:v>
                </c:pt>
                <c:pt idx="441">
                  <c:v>20.108695652173914</c:v>
                </c:pt>
                <c:pt idx="442">
                  <c:v>19.927536231884059</c:v>
                </c:pt>
                <c:pt idx="443">
                  <c:v>19.746376811594203</c:v>
                </c:pt>
                <c:pt idx="444">
                  <c:v>19.565217391304348</c:v>
                </c:pt>
                <c:pt idx="445">
                  <c:v>19.384057971014492</c:v>
                </c:pt>
                <c:pt idx="446">
                  <c:v>19.202898550724637</c:v>
                </c:pt>
                <c:pt idx="447">
                  <c:v>19.021739130434785</c:v>
                </c:pt>
                <c:pt idx="448">
                  <c:v>18.840579710144929</c:v>
                </c:pt>
                <c:pt idx="449">
                  <c:v>18.659420289855071</c:v>
                </c:pt>
                <c:pt idx="450">
                  <c:v>18.478260869565215</c:v>
                </c:pt>
                <c:pt idx="451">
                  <c:v>18.297101449275363</c:v>
                </c:pt>
                <c:pt idx="452">
                  <c:v>18.115942028985508</c:v>
                </c:pt>
                <c:pt idx="453">
                  <c:v>17.934782608695652</c:v>
                </c:pt>
                <c:pt idx="454">
                  <c:v>17.753623188405797</c:v>
                </c:pt>
                <c:pt idx="455">
                  <c:v>17.572463768115941</c:v>
                </c:pt>
                <c:pt idx="456">
                  <c:v>17.391304347826086</c:v>
                </c:pt>
                <c:pt idx="457">
                  <c:v>17.210144927536231</c:v>
                </c:pt>
                <c:pt idx="458">
                  <c:v>17.028985507246379</c:v>
                </c:pt>
                <c:pt idx="459">
                  <c:v>16.847826086956523</c:v>
                </c:pt>
                <c:pt idx="460">
                  <c:v>16.666666666666664</c:v>
                </c:pt>
                <c:pt idx="461">
                  <c:v>16.485507246376812</c:v>
                </c:pt>
                <c:pt idx="462">
                  <c:v>16.304347826086957</c:v>
                </c:pt>
                <c:pt idx="463">
                  <c:v>16.123188405797102</c:v>
                </c:pt>
                <c:pt idx="464">
                  <c:v>15.942028985507244</c:v>
                </c:pt>
                <c:pt idx="465">
                  <c:v>15.760869565217392</c:v>
                </c:pt>
                <c:pt idx="466">
                  <c:v>15.579710144927535</c:v>
                </c:pt>
                <c:pt idx="467">
                  <c:v>15.39855072463768</c:v>
                </c:pt>
                <c:pt idx="468">
                  <c:v>15.217391304347828</c:v>
                </c:pt>
                <c:pt idx="469">
                  <c:v>15.036231884057971</c:v>
                </c:pt>
                <c:pt idx="470">
                  <c:v>14.855072463768115</c:v>
                </c:pt>
                <c:pt idx="471">
                  <c:v>14.673913043478262</c:v>
                </c:pt>
                <c:pt idx="472">
                  <c:v>14.492753623188406</c:v>
                </c:pt>
                <c:pt idx="473">
                  <c:v>14.311594202898551</c:v>
                </c:pt>
                <c:pt idx="474">
                  <c:v>14.130434782608695</c:v>
                </c:pt>
                <c:pt idx="475">
                  <c:v>13.949275362318842</c:v>
                </c:pt>
                <c:pt idx="476">
                  <c:v>13.768115942028986</c:v>
                </c:pt>
                <c:pt idx="477">
                  <c:v>13.586956521739129</c:v>
                </c:pt>
                <c:pt idx="478">
                  <c:v>13.405797101449277</c:v>
                </c:pt>
                <c:pt idx="479">
                  <c:v>13.22463768115942</c:v>
                </c:pt>
                <c:pt idx="480">
                  <c:v>13.043478260869565</c:v>
                </c:pt>
                <c:pt idx="481">
                  <c:v>12.862318840579709</c:v>
                </c:pt>
                <c:pt idx="482">
                  <c:v>12.681159420289855</c:v>
                </c:pt>
                <c:pt idx="483">
                  <c:v>12.5</c:v>
                </c:pt>
                <c:pt idx="484">
                  <c:v>12.318840579710146</c:v>
                </c:pt>
                <c:pt idx="485">
                  <c:v>12.137681159420289</c:v>
                </c:pt>
                <c:pt idx="486">
                  <c:v>11.956521739130435</c:v>
                </c:pt>
                <c:pt idx="487">
                  <c:v>11.77536231884058</c:v>
                </c:pt>
                <c:pt idx="488">
                  <c:v>11.594202898550725</c:v>
                </c:pt>
                <c:pt idx="489">
                  <c:v>11.413043478260869</c:v>
                </c:pt>
                <c:pt idx="490">
                  <c:v>11.231884057971014</c:v>
                </c:pt>
                <c:pt idx="491">
                  <c:v>11.05072463768116</c:v>
                </c:pt>
                <c:pt idx="492">
                  <c:v>10.869565217391305</c:v>
                </c:pt>
                <c:pt idx="493">
                  <c:v>10.688405797101449</c:v>
                </c:pt>
                <c:pt idx="494">
                  <c:v>10.507246376811594</c:v>
                </c:pt>
                <c:pt idx="495">
                  <c:v>10.326086956521738</c:v>
                </c:pt>
                <c:pt idx="496">
                  <c:v>10.144927536231885</c:v>
                </c:pt>
                <c:pt idx="497">
                  <c:v>9.9637681159420293</c:v>
                </c:pt>
                <c:pt idx="498">
                  <c:v>9.7826086956521738</c:v>
                </c:pt>
                <c:pt idx="499">
                  <c:v>9.6014492753623184</c:v>
                </c:pt>
                <c:pt idx="500">
                  <c:v>9.4202898550724647</c:v>
                </c:pt>
                <c:pt idx="501">
                  <c:v>9.2391304347826075</c:v>
                </c:pt>
                <c:pt idx="502">
                  <c:v>9.0579710144927539</c:v>
                </c:pt>
                <c:pt idx="503">
                  <c:v>8.8768115942028984</c:v>
                </c:pt>
                <c:pt idx="504">
                  <c:v>8.695652173913043</c:v>
                </c:pt>
                <c:pt idx="505">
                  <c:v>8.5144927536231894</c:v>
                </c:pt>
                <c:pt idx="506">
                  <c:v>8.3333333333333321</c:v>
                </c:pt>
                <c:pt idx="507">
                  <c:v>8.1521739130434785</c:v>
                </c:pt>
                <c:pt idx="508">
                  <c:v>7.9710144927536222</c:v>
                </c:pt>
                <c:pt idx="509">
                  <c:v>7.7898550724637676</c:v>
                </c:pt>
                <c:pt idx="510">
                  <c:v>7.608695652173914</c:v>
                </c:pt>
                <c:pt idx="511">
                  <c:v>7.4275362318840576</c:v>
                </c:pt>
                <c:pt idx="512">
                  <c:v>7.2463768115942031</c:v>
                </c:pt>
                <c:pt idx="513">
                  <c:v>7.0652173913043477</c:v>
                </c:pt>
                <c:pt idx="514">
                  <c:v>6.8840579710144931</c:v>
                </c:pt>
                <c:pt idx="515">
                  <c:v>6.7028985507246386</c:v>
                </c:pt>
                <c:pt idx="516">
                  <c:v>6.5217391304347823</c:v>
                </c:pt>
                <c:pt idx="517">
                  <c:v>6.3405797101449277</c:v>
                </c:pt>
                <c:pt idx="518">
                  <c:v>6.1594202898550732</c:v>
                </c:pt>
                <c:pt idx="519">
                  <c:v>5.9782608695652177</c:v>
                </c:pt>
                <c:pt idx="520">
                  <c:v>5.7971014492753623</c:v>
                </c:pt>
                <c:pt idx="521">
                  <c:v>5.6159420289855069</c:v>
                </c:pt>
                <c:pt idx="522">
                  <c:v>5.4347826086956523</c:v>
                </c:pt>
                <c:pt idx="523">
                  <c:v>5.2536231884057969</c:v>
                </c:pt>
                <c:pt idx="524">
                  <c:v>5.0724637681159424</c:v>
                </c:pt>
                <c:pt idx="525">
                  <c:v>4.8913043478260869</c:v>
                </c:pt>
                <c:pt idx="526">
                  <c:v>4.7101449275362324</c:v>
                </c:pt>
                <c:pt idx="527">
                  <c:v>4.5289855072463769</c:v>
                </c:pt>
                <c:pt idx="528">
                  <c:v>4.3478260869565215</c:v>
                </c:pt>
                <c:pt idx="529">
                  <c:v>4.1666666666666661</c:v>
                </c:pt>
                <c:pt idx="530">
                  <c:v>3.9855072463768111</c:v>
                </c:pt>
                <c:pt idx="531">
                  <c:v>3.804347826086957</c:v>
                </c:pt>
                <c:pt idx="532">
                  <c:v>3.6231884057971016</c:v>
                </c:pt>
                <c:pt idx="533">
                  <c:v>3.4420289855072466</c:v>
                </c:pt>
                <c:pt idx="534">
                  <c:v>3.2608695652173911</c:v>
                </c:pt>
                <c:pt idx="535">
                  <c:v>3.0797101449275366</c:v>
                </c:pt>
                <c:pt idx="536">
                  <c:v>2.8985507246376812</c:v>
                </c:pt>
                <c:pt idx="537">
                  <c:v>2.7173913043478262</c:v>
                </c:pt>
                <c:pt idx="538">
                  <c:v>2.5362318840579712</c:v>
                </c:pt>
                <c:pt idx="539">
                  <c:v>2.3550724637681162</c:v>
                </c:pt>
                <c:pt idx="540">
                  <c:v>2.1739130434782608</c:v>
                </c:pt>
                <c:pt idx="541">
                  <c:v>1.9927536231884055</c:v>
                </c:pt>
                <c:pt idx="542">
                  <c:v>1.8115942028985508</c:v>
                </c:pt>
                <c:pt idx="543">
                  <c:v>1.6304347826086956</c:v>
                </c:pt>
                <c:pt idx="544">
                  <c:v>1.4492753623188406</c:v>
                </c:pt>
                <c:pt idx="545">
                  <c:v>1.2681159420289856</c:v>
                </c:pt>
                <c:pt idx="546">
                  <c:v>1.0869565217391304</c:v>
                </c:pt>
                <c:pt idx="547">
                  <c:v>0.90579710144927539</c:v>
                </c:pt>
                <c:pt idx="548">
                  <c:v>0.72463768115942029</c:v>
                </c:pt>
                <c:pt idx="549">
                  <c:v>0.54347826086956519</c:v>
                </c:pt>
                <c:pt idx="550">
                  <c:v>0.36231884057971014</c:v>
                </c:pt>
                <c:pt idx="551">
                  <c:v>0.18115942028985507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2B0-426D-9EE9-0E9769431878}"/>
            </c:ext>
          </c:extLst>
        </c:ser>
        <c:ser>
          <c:idx val="3"/>
          <c:order val="3"/>
          <c:tx>
            <c:v>lc1steep</c:v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cum_freq!$J$2:$J$731</c:f>
              <c:numCache>
                <c:formatCode>General</c:formatCode>
                <c:ptCount val="730"/>
                <c:pt idx="0">
                  <c:v>2722.8585991918339</c:v>
                </c:pt>
                <c:pt idx="1">
                  <c:v>2551.7648193628152</c:v>
                </c:pt>
                <c:pt idx="2">
                  <c:v>2434.6004330127398</c:v>
                </c:pt>
                <c:pt idx="3">
                  <c:v>2379.6697077024755</c:v>
                </c:pt>
                <c:pt idx="4">
                  <c:v>2280.7411552065764</c:v>
                </c:pt>
                <c:pt idx="5">
                  <c:v>2172.5197609697566</c:v>
                </c:pt>
                <c:pt idx="6">
                  <c:v>1654.990790651203</c:v>
                </c:pt>
                <c:pt idx="7">
                  <c:v>1469.926770764215</c:v>
                </c:pt>
                <c:pt idx="8">
                  <c:v>1440.4562144851661</c:v>
                </c:pt>
                <c:pt idx="9">
                  <c:v>1397.4158693978693</c:v>
                </c:pt>
                <c:pt idx="10">
                  <c:v>1214.57444245953</c:v>
                </c:pt>
                <c:pt idx="11">
                  <c:v>1137.0432439514561</c:v>
                </c:pt>
                <c:pt idx="12">
                  <c:v>1111.9019930352511</c:v>
                </c:pt>
                <c:pt idx="13">
                  <c:v>1085.775160435026</c:v>
                </c:pt>
                <c:pt idx="14">
                  <c:v>1052.6458703414792</c:v>
                </c:pt>
                <c:pt idx="15">
                  <c:v>1039.2253484496155</c:v>
                </c:pt>
                <c:pt idx="16">
                  <c:v>955.8123694309985</c:v>
                </c:pt>
                <c:pt idx="17">
                  <c:v>921.24614441365907</c:v>
                </c:pt>
                <c:pt idx="18">
                  <c:v>914.8252065478905</c:v>
                </c:pt>
                <c:pt idx="19">
                  <c:v>912.29908934396349</c:v>
                </c:pt>
                <c:pt idx="20">
                  <c:v>905.96563605322763</c:v>
                </c:pt>
                <c:pt idx="21">
                  <c:v>866.07865722691383</c:v>
                </c:pt>
                <c:pt idx="22">
                  <c:v>850.80033212640183</c:v>
                </c:pt>
                <c:pt idx="23">
                  <c:v>831.54102628405622</c:v>
                </c:pt>
                <c:pt idx="24">
                  <c:v>824.6286735972111</c:v>
                </c:pt>
                <c:pt idx="25">
                  <c:v>789.24863544918571</c:v>
                </c:pt>
                <c:pt idx="26">
                  <c:v>770.31337514731467</c:v>
                </c:pt>
                <c:pt idx="27">
                  <c:v>760.25895043551577</c:v>
                </c:pt>
                <c:pt idx="28">
                  <c:v>757.52805799022849</c:v>
                </c:pt>
                <c:pt idx="29">
                  <c:v>753.84721765051052</c:v>
                </c:pt>
                <c:pt idx="30">
                  <c:v>751.73288611454188</c:v>
                </c:pt>
                <c:pt idx="31">
                  <c:v>745.88852945902056</c:v>
                </c:pt>
                <c:pt idx="32">
                  <c:v>742.81191025633757</c:v>
                </c:pt>
                <c:pt idx="33">
                  <c:v>736.5628669227134</c:v>
                </c:pt>
                <c:pt idx="34">
                  <c:v>721.06457315283706</c:v>
                </c:pt>
                <c:pt idx="35">
                  <c:v>713.30940049448679</c:v>
                </c:pt>
                <c:pt idx="36">
                  <c:v>707.95351665139515</c:v>
                </c:pt>
                <c:pt idx="37">
                  <c:v>705.22200158159956</c:v>
                </c:pt>
                <c:pt idx="38">
                  <c:v>693.04657149250534</c:v>
                </c:pt>
                <c:pt idx="39">
                  <c:v>673.99602827665069</c:v>
                </c:pt>
                <c:pt idx="40">
                  <c:v>654.98798441596375</c:v>
                </c:pt>
                <c:pt idx="41">
                  <c:v>648.31696582958409</c:v>
                </c:pt>
                <c:pt idx="42">
                  <c:v>642.15154846065116</c:v>
                </c:pt>
                <c:pt idx="43">
                  <c:v>641.94714788043336</c:v>
                </c:pt>
                <c:pt idx="44">
                  <c:v>640.77849294210148</c:v>
                </c:pt>
                <c:pt idx="45">
                  <c:v>629.57923407165879</c:v>
                </c:pt>
                <c:pt idx="46">
                  <c:v>626.64795455371382</c:v>
                </c:pt>
                <c:pt idx="47">
                  <c:v>626.20844292270976</c:v>
                </c:pt>
                <c:pt idx="48">
                  <c:v>624.37787566187308</c:v>
                </c:pt>
                <c:pt idx="49">
                  <c:v>615.69527184432616</c:v>
                </c:pt>
                <c:pt idx="50">
                  <c:v>613.21971024863547</c:v>
                </c:pt>
                <c:pt idx="51">
                  <c:v>613.16147656341775</c:v>
                </c:pt>
                <c:pt idx="52">
                  <c:v>612.74537110840686</c:v>
                </c:pt>
                <c:pt idx="53">
                  <c:v>604.23956517074896</c:v>
                </c:pt>
                <c:pt idx="54">
                  <c:v>600.59020483481572</c:v>
                </c:pt>
                <c:pt idx="55">
                  <c:v>588.60703894113317</c:v>
                </c:pt>
                <c:pt idx="56">
                  <c:v>583.38526948759591</c:v>
                </c:pt>
                <c:pt idx="57">
                  <c:v>575.52808826338855</c:v>
                </c:pt>
                <c:pt idx="58">
                  <c:v>566.07843317975551</c:v>
                </c:pt>
                <c:pt idx="59">
                  <c:v>565.04432265249807</c:v>
                </c:pt>
                <c:pt idx="60">
                  <c:v>564.29107920727006</c:v>
                </c:pt>
                <c:pt idx="61">
                  <c:v>563.36078744234874</c:v>
                </c:pt>
                <c:pt idx="62">
                  <c:v>562.84137712588222</c:v>
                </c:pt>
                <c:pt idx="63">
                  <c:v>561.35532436597305</c:v>
                </c:pt>
                <c:pt idx="64">
                  <c:v>558.93209909739392</c:v>
                </c:pt>
                <c:pt idx="65">
                  <c:v>557.05869121222111</c:v>
                </c:pt>
                <c:pt idx="66">
                  <c:v>550.11081977033791</c:v>
                </c:pt>
                <c:pt idx="67">
                  <c:v>549.74421903500718</c:v>
                </c:pt>
                <c:pt idx="68">
                  <c:v>548.70612511687443</c:v>
                </c:pt>
                <c:pt idx="69">
                  <c:v>548.39053333775075</c:v>
                </c:pt>
                <c:pt idx="70">
                  <c:v>547.54040331994258</c:v>
                </c:pt>
                <c:pt idx="71">
                  <c:v>535.64858101105983</c:v>
                </c:pt>
                <c:pt idx="72">
                  <c:v>535.00440757554463</c:v>
                </c:pt>
                <c:pt idx="73">
                  <c:v>532.43948266692178</c:v>
                </c:pt>
                <c:pt idx="74">
                  <c:v>512.94462848272531</c:v>
                </c:pt>
                <c:pt idx="75">
                  <c:v>506.73711437955382</c:v>
                </c:pt>
                <c:pt idx="76">
                  <c:v>503.62950327107762</c:v>
                </c:pt>
                <c:pt idx="77">
                  <c:v>497.57272317424395</c:v>
                </c:pt>
                <c:pt idx="78">
                  <c:v>493.00480771313011</c:v>
                </c:pt>
                <c:pt idx="79">
                  <c:v>491.86079828831038</c:v>
                </c:pt>
                <c:pt idx="80">
                  <c:v>491.13223654454691</c:v>
                </c:pt>
                <c:pt idx="81">
                  <c:v>490.78239362723133</c:v>
                </c:pt>
                <c:pt idx="82">
                  <c:v>487.57130430662164</c:v>
                </c:pt>
                <c:pt idx="83">
                  <c:v>483.77939587094454</c:v>
                </c:pt>
                <c:pt idx="84">
                  <c:v>474.62982542962391</c:v>
                </c:pt>
                <c:pt idx="85">
                  <c:v>473.41276507054187</c:v>
                </c:pt>
                <c:pt idx="86">
                  <c:v>471.84157020653362</c:v>
                </c:pt>
                <c:pt idx="87">
                  <c:v>468.83009091616543</c:v>
                </c:pt>
                <c:pt idx="88">
                  <c:v>467.44856390177148</c:v>
                </c:pt>
                <c:pt idx="89">
                  <c:v>462.95987401422548</c:v>
                </c:pt>
                <c:pt idx="90">
                  <c:v>462.83214468134321</c:v>
                </c:pt>
                <c:pt idx="91">
                  <c:v>462.22218515756106</c:v>
                </c:pt>
                <c:pt idx="92">
                  <c:v>461.92767345994343</c:v>
                </c:pt>
                <c:pt idx="93">
                  <c:v>460.35537202746082</c:v>
                </c:pt>
                <c:pt idx="94">
                  <c:v>456.2437181067408</c:v>
                </c:pt>
                <c:pt idx="95">
                  <c:v>454.82971603969423</c:v>
                </c:pt>
                <c:pt idx="96">
                  <c:v>451.68597122064176</c:v>
                </c:pt>
                <c:pt idx="97">
                  <c:v>450.91254664099421</c:v>
                </c:pt>
                <c:pt idx="98">
                  <c:v>450.47631692975864</c:v>
                </c:pt>
                <c:pt idx="99">
                  <c:v>450.43005219016698</c:v>
                </c:pt>
                <c:pt idx="100">
                  <c:v>449.09648763361605</c:v>
                </c:pt>
                <c:pt idx="101">
                  <c:v>447.97454391272777</c:v>
                </c:pt>
                <c:pt idx="102">
                  <c:v>446.72020860445946</c:v>
                </c:pt>
                <c:pt idx="103">
                  <c:v>445.97996725892028</c:v>
                </c:pt>
                <c:pt idx="104">
                  <c:v>443.67051667354258</c:v>
                </c:pt>
                <c:pt idx="105">
                  <c:v>443.1899848399749</c:v>
                </c:pt>
                <c:pt idx="106">
                  <c:v>441.45874927501194</c:v>
                </c:pt>
                <c:pt idx="107">
                  <c:v>441.33846020115357</c:v>
                </c:pt>
                <c:pt idx="108">
                  <c:v>440.3888046862071</c:v>
                </c:pt>
                <c:pt idx="109">
                  <c:v>439.56048521930506</c:v>
                </c:pt>
                <c:pt idx="110">
                  <c:v>438.40950014723211</c:v>
                </c:pt>
                <c:pt idx="111">
                  <c:v>438.02533930777668</c:v>
                </c:pt>
                <c:pt idx="112">
                  <c:v>437.46585031459404</c:v>
                </c:pt>
                <c:pt idx="113">
                  <c:v>436.4683949878783</c:v>
                </c:pt>
                <c:pt idx="114">
                  <c:v>435.59354005076369</c:v>
                </c:pt>
                <c:pt idx="115">
                  <c:v>434.45756219451505</c:v>
                </c:pt>
                <c:pt idx="116">
                  <c:v>433.80088250615762</c:v>
                </c:pt>
                <c:pt idx="117">
                  <c:v>433.42530755801687</c:v>
                </c:pt>
                <c:pt idx="118">
                  <c:v>423.8908793595848</c:v>
                </c:pt>
                <c:pt idx="119">
                  <c:v>423.11836243450017</c:v>
                </c:pt>
                <c:pt idx="120">
                  <c:v>421.58968194405946</c:v>
                </c:pt>
                <c:pt idx="121">
                  <c:v>421.4276816614792</c:v>
                </c:pt>
                <c:pt idx="122">
                  <c:v>420.89177243462285</c:v>
                </c:pt>
                <c:pt idx="123">
                  <c:v>419.16153040071072</c:v>
                </c:pt>
                <c:pt idx="124">
                  <c:v>418.05743940308662</c:v>
                </c:pt>
                <c:pt idx="125">
                  <c:v>417.80267693601212</c:v>
                </c:pt>
                <c:pt idx="126">
                  <c:v>416.79667430248753</c:v>
                </c:pt>
                <c:pt idx="127">
                  <c:v>415.17435704542311</c:v>
                </c:pt>
                <c:pt idx="128">
                  <c:v>412.16817813177124</c:v>
                </c:pt>
                <c:pt idx="129">
                  <c:v>407.84683363918072</c:v>
                </c:pt>
                <c:pt idx="130">
                  <c:v>405.59864126898094</c:v>
                </c:pt>
                <c:pt idx="131">
                  <c:v>404.66688049686394</c:v>
                </c:pt>
                <c:pt idx="132">
                  <c:v>404.52093552268548</c:v>
                </c:pt>
                <c:pt idx="133">
                  <c:v>403.96971511718033</c:v>
                </c:pt>
                <c:pt idx="134">
                  <c:v>403.9573941977817</c:v>
                </c:pt>
                <c:pt idx="135">
                  <c:v>403.49639539077668</c:v>
                </c:pt>
                <c:pt idx="136">
                  <c:v>403.36419864316775</c:v>
                </c:pt>
                <c:pt idx="137">
                  <c:v>402.10275619676344</c:v>
                </c:pt>
                <c:pt idx="138">
                  <c:v>401.14500408677043</c:v>
                </c:pt>
                <c:pt idx="139">
                  <c:v>399.33341552975293</c:v>
                </c:pt>
                <c:pt idx="140">
                  <c:v>398.72377067339932</c:v>
                </c:pt>
                <c:pt idx="141">
                  <c:v>398.11435053384611</c:v>
                </c:pt>
                <c:pt idx="142">
                  <c:v>397.27533509046611</c:v>
                </c:pt>
                <c:pt idx="143">
                  <c:v>396.18001084403431</c:v>
                </c:pt>
                <c:pt idx="144">
                  <c:v>395.36395661661271</c:v>
                </c:pt>
                <c:pt idx="145">
                  <c:v>394.73165610482732</c:v>
                </c:pt>
                <c:pt idx="146">
                  <c:v>394.71130617318101</c:v>
                </c:pt>
                <c:pt idx="147">
                  <c:v>394.12424922969018</c:v>
                </c:pt>
                <c:pt idx="148">
                  <c:v>391.43791198274778</c:v>
                </c:pt>
                <c:pt idx="149">
                  <c:v>391.20413669080216</c:v>
                </c:pt>
                <c:pt idx="150">
                  <c:v>387.11858746492209</c:v>
                </c:pt>
                <c:pt idx="151">
                  <c:v>385.44024382797608</c:v>
                </c:pt>
                <c:pt idx="152">
                  <c:v>385.26936495505652</c:v>
                </c:pt>
                <c:pt idx="153">
                  <c:v>384.37001468842726</c:v>
                </c:pt>
                <c:pt idx="154">
                  <c:v>382.96928145743522</c:v>
                </c:pt>
                <c:pt idx="155">
                  <c:v>380.64459334747556</c:v>
                </c:pt>
                <c:pt idx="156">
                  <c:v>379.97395118069699</c:v>
                </c:pt>
                <c:pt idx="157">
                  <c:v>379.67573473145006</c:v>
                </c:pt>
                <c:pt idx="158">
                  <c:v>379.05955790971637</c:v>
                </c:pt>
                <c:pt idx="159">
                  <c:v>378.66712784350261</c:v>
                </c:pt>
                <c:pt idx="160">
                  <c:v>378.46428773892575</c:v>
                </c:pt>
                <c:pt idx="161">
                  <c:v>378.43665404317625</c:v>
                </c:pt>
                <c:pt idx="162">
                  <c:v>377.98890210382183</c:v>
                </c:pt>
                <c:pt idx="163">
                  <c:v>377.1681310603758</c:v>
                </c:pt>
                <c:pt idx="164">
                  <c:v>376.92338450788043</c:v>
                </c:pt>
                <c:pt idx="165">
                  <c:v>374.88107786188544</c:v>
                </c:pt>
                <c:pt idx="166">
                  <c:v>374.73979801806854</c:v>
                </c:pt>
                <c:pt idx="167">
                  <c:v>372.86016165102939</c:v>
                </c:pt>
                <c:pt idx="168">
                  <c:v>372.04859257282772</c:v>
                </c:pt>
                <c:pt idx="169">
                  <c:v>370.99074003259568</c:v>
                </c:pt>
                <c:pt idx="170">
                  <c:v>370.23147133320845</c:v>
                </c:pt>
                <c:pt idx="171">
                  <c:v>369.41898213836748</c:v>
                </c:pt>
                <c:pt idx="172">
                  <c:v>369.24475200540832</c:v>
                </c:pt>
                <c:pt idx="173">
                  <c:v>368.03701064324935</c:v>
                </c:pt>
                <c:pt idx="174">
                  <c:v>367.78545588268088</c:v>
                </c:pt>
                <c:pt idx="175">
                  <c:v>364.81066758138138</c:v>
                </c:pt>
                <c:pt idx="176">
                  <c:v>364.70283794769369</c:v>
                </c:pt>
                <c:pt idx="177">
                  <c:v>364.44354743309793</c:v>
                </c:pt>
                <c:pt idx="178">
                  <c:v>364.3317014159864</c:v>
                </c:pt>
                <c:pt idx="179">
                  <c:v>364.28108701231287</c:v>
                </c:pt>
                <c:pt idx="180">
                  <c:v>363.80725634077766</c:v>
                </c:pt>
                <c:pt idx="181">
                  <c:v>363.25293663285402</c:v>
                </c:pt>
                <c:pt idx="182">
                  <c:v>362.95779584003452</c:v>
                </c:pt>
                <c:pt idx="183">
                  <c:v>362.26708789292809</c:v>
                </c:pt>
                <c:pt idx="184">
                  <c:v>361.54510572606733</c:v>
                </c:pt>
                <c:pt idx="185">
                  <c:v>361.26874991568724</c:v>
                </c:pt>
                <c:pt idx="186">
                  <c:v>360.50773996066641</c:v>
                </c:pt>
                <c:pt idx="187">
                  <c:v>360.23042864454561</c:v>
                </c:pt>
                <c:pt idx="188">
                  <c:v>358.96400967564045</c:v>
                </c:pt>
                <c:pt idx="189">
                  <c:v>358.7829338684939</c:v>
                </c:pt>
                <c:pt idx="190">
                  <c:v>356.88255046095151</c:v>
                </c:pt>
                <c:pt idx="191">
                  <c:v>356.12724438231243</c:v>
                </c:pt>
                <c:pt idx="192">
                  <c:v>355.2698999406723</c:v>
                </c:pt>
                <c:pt idx="193">
                  <c:v>354.74380819379422</c:v>
                </c:pt>
                <c:pt idx="194">
                  <c:v>353.27700894246527</c:v>
                </c:pt>
                <c:pt idx="195">
                  <c:v>353.08395044945456</c:v>
                </c:pt>
                <c:pt idx="196">
                  <c:v>351.0787469996701</c:v>
                </c:pt>
                <c:pt idx="197">
                  <c:v>350.4808315933978</c:v>
                </c:pt>
                <c:pt idx="198">
                  <c:v>350.21830557227952</c:v>
                </c:pt>
                <c:pt idx="199">
                  <c:v>348.15947509174191</c:v>
                </c:pt>
                <c:pt idx="200">
                  <c:v>347.37728400055738</c:v>
                </c:pt>
                <c:pt idx="201">
                  <c:v>345.69467322084296</c:v>
                </c:pt>
                <c:pt idx="202">
                  <c:v>344.93952060149059</c:v>
                </c:pt>
                <c:pt idx="203">
                  <c:v>344.53770147911655</c:v>
                </c:pt>
                <c:pt idx="204">
                  <c:v>344.15131591937222</c:v>
                </c:pt>
                <c:pt idx="205">
                  <c:v>343.78805406188974</c:v>
                </c:pt>
                <c:pt idx="206">
                  <c:v>343.58532651542589</c:v>
                </c:pt>
                <c:pt idx="207">
                  <c:v>343.48930078473728</c:v>
                </c:pt>
                <c:pt idx="208">
                  <c:v>341.9509523592348</c:v>
                </c:pt>
                <c:pt idx="209">
                  <c:v>341.94362921177486</c:v>
                </c:pt>
                <c:pt idx="210">
                  <c:v>341.73575530707694</c:v>
                </c:pt>
                <c:pt idx="211">
                  <c:v>341.36914634358038</c:v>
                </c:pt>
                <c:pt idx="212">
                  <c:v>341.11636846216931</c:v>
                </c:pt>
                <c:pt idx="213">
                  <c:v>340.26961766418759</c:v>
                </c:pt>
                <c:pt idx="214">
                  <c:v>338.86574039511828</c:v>
                </c:pt>
                <c:pt idx="215">
                  <c:v>337.3551295160018</c:v>
                </c:pt>
                <c:pt idx="216">
                  <c:v>337.24745621746462</c:v>
                </c:pt>
                <c:pt idx="217">
                  <c:v>335.22132287017155</c:v>
                </c:pt>
                <c:pt idx="218">
                  <c:v>334.37665307917496</c:v>
                </c:pt>
                <c:pt idx="219">
                  <c:v>333.60067209628244</c:v>
                </c:pt>
                <c:pt idx="220">
                  <c:v>332.27113550649551</c:v>
                </c:pt>
                <c:pt idx="221">
                  <c:v>330.52826763173903</c:v>
                </c:pt>
                <c:pt idx="222">
                  <c:v>330.18600165686189</c:v>
                </c:pt>
                <c:pt idx="223">
                  <c:v>330.07078137280058</c:v>
                </c:pt>
                <c:pt idx="224">
                  <c:v>329.76863681317082</c:v>
                </c:pt>
                <c:pt idx="225">
                  <c:v>329.09511486824232</c:v>
                </c:pt>
                <c:pt idx="226">
                  <c:v>328.20557680917443</c:v>
                </c:pt>
                <c:pt idx="227">
                  <c:v>328.13592211026588</c:v>
                </c:pt>
                <c:pt idx="228">
                  <c:v>326.81490183186713</c:v>
                </c:pt>
                <c:pt idx="229">
                  <c:v>323.97002316762052</c:v>
                </c:pt>
                <c:pt idx="230">
                  <c:v>323.34310203892039</c:v>
                </c:pt>
                <c:pt idx="231">
                  <c:v>322.42636885332939</c:v>
                </c:pt>
                <c:pt idx="232">
                  <c:v>321.93757130794791</c:v>
                </c:pt>
                <c:pt idx="233">
                  <c:v>321.90569020105096</c:v>
                </c:pt>
                <c:pt idx="234">
                  <c:v>318.67566148009377</c:v>
                </c:pt>
                <c:pt idx="235">
                  <c:v>317.57129991161901</c:v>
                </c:pt>
                <c:pt idx="236">
                  <c:v>317.09214761392946</c:v>
                </c:pt>
                <c:pt idx="237">
                  <c:v>317.0277716428738</c:v>
                </c:pt>
                <c:pt idx="238">
                  <c:v>317.0075383434808</c:v>
                </c:pt>
                <c:pt idx="239">
                  <c:v>316.44952378968094</c:v>
                </c:pt>
                <c:pt idx="240">
                  <c:v>315.17677696183904</c:v>
                </c:pt>
                <c:pt idx="241">
                  <c:v>314.81944713259821</c:v>
                </c:pt>
                <c:pt idx="242">
                  <c:v>313.10393455400026</c:v>
                </c:pt>
                <c:pt idx="243">
                  <c:v>312.01534542077053</c:v>
                </c:pt>
                <c:pt idx="244">
                  <c:v>311.99150530888699</c:v>
                </c:pt>
                <c:pt idx="245">
                  <c:v>311.44855428991053</c:v>
                </c:pt>
                <c:pt idx="246">
                  <c:v>309.20353208021737</c:v>
                </c:pt>
                <c:pt idx="247">
                  <c:v>308.80755439637585</c:v>
                </c:pt>
                <c:pt idx="248">
                  <c:v>308.52978517883315</c:v>
                </c:pt>
                <c:pt idx="249">
                  <c:v>308.4185078637841</c:v>
                </c:pt>
                <c:pt idx="250">
                  <c:v>307.9721635798648</c:v>
                </c:pt>
                <c:pt idx="251">
                  <c:v>307.10983406801762</c:v>
                </c:pt>
                <c:pt idx="252">
                  <c:v>306.3688628921592</c:v>
                </c:pt>
                <c:pt idx="253">
                  <c:v>306.1931850014422</c:v>
                </c:pt>
                <c:pt idx="254">
                  <c:v>306.01343440830237</c:v>
                </c:pt>
                <c:pt idx="255">
                  <c:v>304.86589422161211</c:v>
                </c:pt>
                <c:pt idx="256">
                  <c:v>304.39074720331672</c:v>
                </c:pt>
                <c:pt idx="257">
                  <c:v>303.85137775313757</c:v>
                </c:pt>
                <c:pt idx="258">
                  <c:v>303.37276084542168</c:v>
                </c:pt>
                <c:pt idx="259">
                  <c:v>302.6640268243732</c:v>
                </c:pt>
                <c:pt idx="260">
                  <c:v>302.36306592234416</c:v>
                </c:pt>
                <c:pt idx="261">
                  <c:v>302.04578657037746</c:v>
                </c:pt>
                <c:pt idx="262">
                  <c:v>299.76109437616532</c:v>
                </c:pt>
                <c:pt idx="263">
                  <c:v>299.43254123875624</c:v>
                </c:pt>
                <c:pt idx="264">
                  <c:v>298.77253561393752</c:v>
                </c:pt>
                <c:pt idx="265">
                  <c:v>298.05549474024616</c:v>
                </c:pt>
                <c:pt idx="266">
                  <c:v>297.81292617525338</c:v>
                </c:pt>
                <c:pt idx="267">
                  <c:v>297.64589552761163</c:v>
                </c:pt>
                <c:pt idx="268">
                  <c:v>296.89290875322587</c:v>
                </c:pt>
                <c:pt idx="269">
                  <c:v>296.48260431488444</c:v>
                </c:pt>
                <c:pt idx="270">
                  <c:v>293.71410284090189</c:v>
                </c:pt>
                <c:pt idx="271">
                  <c:v>293.58489355656451</c:v>
                </c:pt>
                <c:pt idx="272">
                  <c:v>293.40913322441918</c:v>
                </c:pt>
                <c:pt idx="273">
                  <c:v>291.52677652989968</c:v>
                </c:pt>
                <c:pt idx="274">
                  <c:v>290.42872844104284</c:v>
                </c:pt>
                <c:pt idx="275">
                  <c:v>290.38261979694624</c:v>
                </c:pt>
                <c:pt idx="276">
                  <c:v>287.22983517941259</c:v>
                </c:pt>
                <c:pt idx="277">
                  <c:v>287.15954131977895</c:v>
                </c:pt>
                <c:pt idx="278">
                  <c:v>286.1723018600602</c:v>
                </c:pt>
                <c:pt idx="279">
                  <c:v>285.1526743425681</c:v>
                </c:pt>
                <c:pt idx="280">
                  <c:v>284.50821164308775</c:v>
                </c:pt>
                <c:pt idx="281">
                  <c:v>283.92995963586941</c:v>
                </c:pt>
                <c:pt idx="282">
                  <c:v>283.42245883051078</c:v>
                </c:pt>
                <c:pt idx="283">
                  <c:v>283.16235644359301</c:v>
                </c:pt>
                <c:pt idx="284">
                  <c:v>280.87819780199703</c:v>
                </c:pt>
                <c:pt idx="285">
                  <c:v>280.87500056043984</c:v>
                </c:pt>
                <c:pt idx="286">
                  <c:v>280.86719698395842</c:v>
                </c:pt>
                <c:pt idx="287">
                  <c:v>280.72126071725643</c:v>
                </c:pt>
                <c:pt idx="288">
                  <c:v>280.70870757185759</c:v>
                </c:pt>
                <c:pt idx="289">
                  <c:v>280.17071150640345</c:v>
                </c:pt>
                <c:pt idx="290">
                  <c:v>279.39681792130443</c:v>
                </c:pt>
                <c:pt idx="291">
                  <c:v>277.9833680999887</c:v>
                </c:pt>
                <c:pt idx="292">
                  <c:v>277.9608744515499</c:v>
                </c:pt>
                <c:pt idx="293">
                  <c:v>273.56897743135568</c:v>
                </c:pt>
                <c:pt idx="294">
                  <c:v>272.77024021768426</c:v>
                </c:pt>
                <c:pt idx="295">
                  <c:v>272.04258596871352</c:v>
                </c:pt>
                <c:pt idx="296">
                  <c:v>271.78674017973026</c:v>
                </c:pt>
                <c:pt idx="297">
                  <c:v>270.69997514298791</c:v>
                </c:pt>
                <c:pt idx="298">
                  <c:v>269.60584893347573</c:v>
                </c:pt>
                <c:pt idx="299">
                  <c:v>269.29155496776775</c:v>
                </c:pt>
                <c:pt idx="300">
                  <c:v>267.49969827133924</c:v>
                </c:pt>
                <c:pt idx="301">
                  <c:v>267.01886431230446</c:v>
                </c:pt>
                <c:pt idx="302">
                  <c:v>266.8724914735036</c:v>
                </c:pt>
                <c:pt idx="303">
                  <c:v>266.69937102453792</c:v>
                </c:pt>
                <c:pt idx="304">
                  <c:v>266.17717215871141</c:v>
                </c:pt>
                <c:pt idx="305">
                  <c:v>265.792184268764</c:v>
                </c:pt>
                <c:pt idx="306">
                  <c:v>264.84580947530947</c:v>
                </c:pt>
                <c:pt idx="307">
                  <c:v>264.8305754656721</c:v>
                </c:pt>
                <c:pt idx="308">
                  <c:v>264.54384250026811</c:v>
                </c:pt>
                <c:pt idx="309">
                  <c:v>264.06084421408372</c:v>
                </c:pt>
                <c:pt idx="310">
                  <c:v>264.02693546345176</c:v>
                </c:pt>
                <c:pt idx="311">
                  <c:v>264.01348768476208</c:v>
                </c:pt>
                <c:pt idx="312">
                  <c:v>263.61594968504983</c:v>
                </c:pt>
                <c:pt idx="313">
                  <c:v>263.457124755508</c:v>
                </c:pt>
                <c:pt idx="314">
                  <c:v>263.03327236255524</c:v>
                </c:pt>
                <c:pt idx="315">
                  <c:v>262.96182919591604</c:v>
                </c:pt>
                <c:pt idx="316">
                  <c:v>262.9296303859565</c:v>
                </c:pt>
                <c:pt idx="317">
                  <c:v>262.33595759772533</c:v>
                </c:pt>
                <c:pt idx="318">
                  <c:v>261.85538158769452</c:v>
                </c:pt>
                <c:pt idx="319">
                  <c:v>261.249412404792</c:v>
                </c:pt>
                <c:pt idx="320">
                  <c:v>261.22514586621799</c:v>
                </c:pt>
                <c:pt idx="321">
                  <c:v>261.05879607932604</c:v>
                </c:pt>
                <c:pt idx="322">
                  <c:v>260.92318016933831</c:v>
                </c:pt>
                <c:pt idx="323">
                  <c:v>260.85982512992456</c:v>
                </c:pt>
                <c:pt idx="324">
                  <c:v>260.60459980855171</c:v>
                </c:pt>
                <c:pt idx="325">
                  <c:v>260.01310061414239</c:v>
                </c:pt>
                <c:pt idx="326">
                  <c:v>259.8751875280754</c:v>
                </c:pt>
                <c:pt idx="327">
                  <c:v>259.57707053578417</c:v>
                </c:pt>
                <c:pt idx="328">
                  <c:v>259.44711368663428</c:v>
                </c:pt>
                <c:pt idx="329">
                  <c:v>259.4468177123203</c:v>
                </c:pt>
                <c:pt idx="330">
                  <c:v>259.3050416222311</c:v>
                </c:pt>
                <c:pt idx="331">
                  <c:v>259.27313431301968</c:v>
                </c:pt>
                <c:pt idx="332">
                  <c:v>259.22227450230355</c:v>
                </c:pt>
                <c:pt idx="333">
                  <c:v>258.8617466326545</c:v>
                </c:pt>
                <c:pt idx="334">
                  <c:v>258.79318947520346</c:v>
                </c:pt>
                <c:pt idx="335">
                  <c:v>258.5059913388331</c:v>
                </c:pt>
                <c:pt idx="336">
                  <c:v>257.47314083933679</c:v>
                </c:pt>
                <c:pt idx="337">
                  <c:v>257.39865181341435</c:v>
                </c:pt>
                <c:pt idx="338">
                  <c:v>257.31505372862472</c:v>
                </c:pt>
                <c:pt idx="339">
                  <c:v>257.27375944026579</c:v>
                </c:pt>
                <c:pt idx="340">
                  <c:v>256.98033425996113</c:v>
                </c:pt>
                <c:pt idx="341">
                  <c:v>256.07761324132662</c:v>
                </c:pt>
                <c:pt idx="342">
                  <c:v>255.80182701174522</c:v>
                </c:pt>
                <c:pt idx="343">
                  <c:v>255.41696302359568</c:v>
                </c:pt>
                <c:pt idx="344">
                  <c:v>255.32751295543963</c:v>
                </c:pt>
                <c:pt idx="345">
                  <c:v>255.06990122632533</c:v>
                </c:pt>
                <c:pt idx="346">
                  <c:v>254.62981098750581</c:v>
                </c:pt>
                <c:pt idx="347">
                  <c:v>254.49362222143017</c:v>
                </c:pt>
                <c:pt idx="348">
                  <c:v>254.33316124493805</c:v>
                </c:pt>
                <c:pt idx="349">
                  <c:v>254.09400185668602</c:v>
                </c:pt>
                <c:pt idx="350">
                  <c:v>253.83302856235355</c:v>
                </c:pt>
                <c:pt idx="351">
                  <c:v>252.94547556825967</c:v>
                </c:pt>
                <c:pt idx="352">
                  <c:v>252.5492340239164</c:v>
                </c:pt>
                <c:pt idx="353">
                  <c:v>250.99912691038421</c:v>
                </c:pt>
                <c:pt idx="354">
                  <c:v>250.25788069010932</c:v>
                </c:pt>
                <c:pt idx="355">
                  <c:v>249.36815729759786</c:v>
                </c:pt>
                <c:pt idx="356">
                  <c:v>248.85126791538966</c:v>
                </c:pt>
                <c:pt idx="357">
                  <c:v>248.77139870753095</c:v>
                </c:pt>
                <c:pt idx="358">
                  <c:v>248.33548174648143</c:v>
                </c:pt>
                <c:pt idx="359">
                  <c:v>248.1303446255956</c:v>
                </c:pt>
                <c:pt idx="360">
                  <c:v>247.84925602217015</c:v>
                </c:pt>
                <c:pt idx="361">
                  <c:v>247.51133116366867</c:v>
                </c:pt>
                <c:pt idx="362">
                  <c:v>247.47548120498533</c:v>
                </c:pt>
                <c:pt idx="363">
                  <c:v>247.34461150874066</c:v>
                </c:pt>
                <c:pt idx="364">
                  <c:v>247.23245697535367</c:v>
                </c:pt>
                <c:pt idx="365">
                  <c:v>247.15755278654058</c:v>
                </c:pt>
                <c:pt idx="366">
                  <c:v>246.10934189917077</c:v>
                </c:pt>
                <c:pt idx="367">
                  <c:v>245.46075624953653</c:v>
                </c:pt>
                <c:pt idx="368">
                  <c:v>245.4239530218953</c:v>
                </c:pt>
                <c:pt idx="369">
                  <c:v>245.29543482360123</c:v>
                </c:pt>
                <c:pt idx="370">
                  <c:v>245.28869132246311</c:v>
                </c:pt>
                <c:pt idx="371">
                  <c:v>244.83199073353228</c:v>
                </c:pt>
                <c:pt idx="372">
                  <c:v>244.70100304698752</c:v>
                </c:pt>
                <c:pt idx="373">
                  <c:v>244.03455548730199</c:v>
                </c:pt>
                <c:pt idx="374">
                  <c:v>243.92200448413891</c:v>
                </c:pt>
                <c:pt idx="375">
                  <c:v>243.46802262498639</c:v>
                </c:pt>
                <c:pt idx="376">
                  <c:v>242.60161002565277</c:v>
                </c:pt>
                <c:pt idx="377">
                  <c:v>241.34315935631557</c:v>
                </c:pt>
                <c:pt idx="378">
                  <c:v>241.30438368554692</c:v>
                </c:pt>
                <c:pt idx="379">
                  <c:v>241.23539283186085</c:v>
                </c:pt>
                <c:pt idx="380">
                  <c:v>241.21420107097811</c:v>
                </c:pt>
                <c:pt idx="381">
                  <c:v>240.59605604002755</c:v>
                </c:pt>
                <c:pt idx="382">
                  <c:v>239.48024589750071</c:v>
                </c:pt>
                <c:pt idx="383">
                  <c:v>239.41517460649118</c:v>
                </c:pt>
                <c:pt idx="384">
                  <c:v>238.73760376490111</c:v>
                </c:pt>
                <c:pt idx="385">
                  <c:v>237.63390100888722</c:v>
                </c:pt>
                <c:pt idx="386">
                  <c:v>237.34749581206907</c:v>
                </c:pt>
                <c:pt idx="387">
                  <c:v>236.76272374235131</c:v>
                </c:pt>
                <c:pt idx="388">
                  <c:v>236.74526916645041</c:v>
                </c:pt>
                <c:pt idx="389">
                  <c:v>235.63102421278569</c:v>
                </c:pt>
                <c:pt idx="390">
                  <c:v>235.28049636057983</c:v>
                </c:pt>
                <c:pt idx="391">
                  <c:v>234.82324943741594</c:v>
                </c:pt>
                <c:pt idx="392">
                  <c:v>234.39035333161183</c:v>
                </c:pt>
                <c:pt idx="393">
                  <c:v>234.20258898427937</c:v>
                </c:pt>
                <c:pt idx="394">
                  <c:v>234.12440686995305</c:v>
                </c:pt>
                <c:pt idx="395">
                  <c:v>233.74156621174279</c:v>
                </c:pt>
                <c:pt idx="396">
                  <c:v>233.40323377943562</c:v>
                </c:pt>
                <c:pt idx="397">
                  <c:v>233.38229781065908</c:v>
                </c:pt>
                <c:pt idx="398">
                  <c:v>233.22548654495884</c:v>
                </c:pt>
                <c:pt idx="399">
                  <c:v>232.92678127875445</c:v>
                </c:pt>
                <c:pt idx="400">
                  <c:v>232.90419584232998</c:v>
                </c:pt>
                <c:pt idx="401">
                  <c:v>232.65074708580713</c:v>
                </c:pt>
                <c:pt idx="402">
                  <c:v>232.6284263886206</c:v>
                </c:pt>
                <c:pt idx="403">
                  <c:v>232.61515100198747</c:v>
                </c:pt>
                <c:pt idx="404">
                  <c:v>232.4654642094911</c:v>
                </c:pt>
                <c:pt idx="405">
                  <c:v>232.32552675497848</c:v>
                </c:pt>
                <c:pt idx="406">
                  <c:v>232.24409331687886</c:v>
                </c:pt>
                <c:pt idx="407">
                  <c:v>230.79041271760701</c:v>
                </c:pt>
                <c:pt idx="408">
                  <c:v>229.85864651330283</c:v>
                </c:pt>
                <c:pt idx="409">
                  <c:v>229.59387883625331</c:v>
                </c:pt>
                <c:pt idx="410">
                  <c:v>229.4475612779452</c:v>
                </c:pt>
                <c:pt idx="411">
                  <c:v>228.82830153023957</c:v>
                </c:pt>
                <c:pt idx="412">
                  <c:v>228.74561605288935</c:v>
                </c:pt>
                <c:pt idx="413">
                  <c:v>228.4973138942558</c:v>
                </c:pt>
                <c:pt idx="414">
                  <c:v>228.39502996444196</c:v>
                </c:pt>
                <c:pt idx="415">
                  <c:v>227.56559106756362</c:v>
                </c:pt>
                <c:pt idx="416">
                  <c:v>227.42577376024892</c:v>
                </c:pt>
                <c:pt idx="417">
                  <c:v>227.41389931870208</c:v>
                </c:pt>
                <c:pt idx="418">
                  <c:v>227.23318922556615</c:v>
                </c:pt>
                <c:pt idx="419">
                  <c:v>226.14585756377414</c:v>
                </c:pt>
                <c:pt idx="420">
                  <c:v>225.87580740427174</c:v>
                </c:pt>
                <c:pt idx="421">
                  <c:v>225.64143888553647</c:v>
                </c:pt>
                <c:pt idx="422">
                  <c:v>225.3145313014052</c:v>
                </c:pt>
                <c:pt idx="423">
                  <c:v>225.19083073413802</c:v>
                </c:pt>
                <c:pt idx="424">
                  <c:v>224.7019221484606</c:v>
                </c:pt>
                <c:pt idx="425">
                  <c:v>223.80780667287652</c:v>
                </c:pt>
                <c:pt idx="426">
                  <c:v>223.72184135277055</c:v>
                </c:pt>
                <c:pt idx="427">
                  <c:v>223.61749454989044</c:v>
                </c:pt>
                <c:pt idx="428">
                  <c:v>223.15893966790247</c:v>
                </c:pt>
                <c:pt idx="429">
                  <c:v>222.96696385771978</c:v>
                </c:pt>
                <c:pt idx="430">
                  <c:v>222.74367156856221</c:v>
                </c:pt>
                <c:pt idx="431">
                  <c:v>222.72249298872177</c:v>
                </c:pt>
                <c:pt idx="432">
                  <c:v>222.64073529698098</c:v>
                </c:pt>
                <c:pt idx="433">
                  <c:v>222.56746579707141</c:v>
                </c:pt>
                <c:pt idx="434">
                  <c:v>222.41251968880258</c:v>
                </c:pt>
                <c:pt idx="435">
                  <c:v>221.80373375709792</c:v>
                </c:pt>
                <c:pt idx="436">
                  <c:v>221.18014998842915</c:v>
                </c:pt>
                <c:pt idx="437">
                  <c:v>221.05975179151736</c:v>
                </c:pt>
                <c:pt idx="438">
                  <c:v>221.02213924787742</c:v>
                </c:pt>
                <c:pt idx="439">
                  <c:v>220.74655920175201</c:v>
                </c:pt>
                <c:pt idx="440">
                  <c:v>220.65341636473246</c:v>
                </c:pt>
                <c:pt idx="441">
                  <c:v>220.09835835866849</c:v>
                </c:pt>
                <c:pt idx="442">
                  <c:v>220.0857152626414</c:v>
                </c:pt>
                <c:pt idx="443">
                  <c:v>219.45189964995473</c:v>
                </c:pt>
                <c:pt idx="444">
                  <c:v>218.73483576935317</c:v>
                </c:pt>
                <c:pt idx="445">
                  <c:v>218.45999154492984</c:v>
                </c:pt>
                <c:pt idx="446">
                  <c:v>217.37006265860424</c:v>
                </c:pt>
                <c:pt idx="447">
                  <c:v>217.30302731240332</c:v>
                </c:pt>
                <c:pt idx="448">
                  <c:v>217.22139096613699</c:v>
                </c:pt>
                <c:pt idx="449">
                  <c:v>216.94177001186054</c:v>
                </c:pt>
                <c:pt idx="450">
                  <c:v>216.69773331840815</c:v>
                </c:pt>
                <c:pt idx="451">
                  <c:v>216.66075210675302</c:v>
                </c:pt>
                <c:pt idx="452">
                  <c:v>216.57585956372202</c:v>
                </c:pt>
                <c:pt idx="453">
                  <c:v>216.56491354686543</c:v>
                </c:pt>
                <c:pt idx="454">
                  <c:v>216.04827644181884</c:v>
                </c:pt>
                <c:pt idx="455">
                  <c:v>215.71460330826048</c:v>
                </c:pt>
                <c:pt idx="456">
                  <c:v>215.69440635659024</c:v>
                </c:pt>
                <c:pt idx="457">
                  <c:v>215.68056226789466</c:v>
                </c:pt>
                <c:pt idx="458">
                  <c:v>215.63954462165432</c:v>
                </c:pt>
                <c:pt idx="459">
                  <c:v>215.38272319588373</c:v>
                </c:pt>
                <c:pt idx="460">
                  <c:v>215.3416943657287</c:v>
                </c:pt>
                <c:pt idx="461">
                  <c:v>214.99407345260852</c:v>
                </c:pt>
                <c:pt idx="462">
                  <c:v>214.98850034814365</c:v>
                </c:pt>
                <c:pt idx="463">
                  <c:v>214.70566641494432</c:v>
                </c:pt>
                <c:pt idx="464">
                  <c:v>214.22002049672503</c:v>
                </c:pt>
                <c:pt idx="465">
                  <c:v>213.92800664657031</c:v>
                </c:pt>
                <c:pt idx="466">
                  <c:v>213.67599574205229</c:v>
                </c:pt>
                <c:pt idx="467">
                  <c:v>213.56822889805716</c:v>
                </c:pt>
                <c:pt idx="468">
                  <c:v>213.39998399681946</c:v>
                </c:pt>
                <c:pt idx="469">
                  <c:v>212.99463091717072</c:v>
                </c:pt>
                <c:pt idx="470">
                  <c:v>212.93532293706102</c:v>
                </c:pt>
                <c:pt idx="471">
                  <c:v>212.20423322915002</c:v>
                </c:pt>
                <c:pt idx="472">
                  <c:v>212.18830685530764</c:v>
                </c:pt>
                <c:pt idx="473">
                  <c:v>211.57987689163085</c:v>
                </c:pt>
                <c:pt idx="474">
                  <c:v>211.07441403518575</c:v>
                </c:pt>
                <c:pt idx="475">
                  <c:v>210.99196326027408</c:v>
                </c:pt>
                <c:pt idx="476">
                  <c:v>210.9183985050164</c:v>
                </c:pt>
                <c:pt idx="477">
                  <c:v>210.37847153668946</c:v>
                </c:pt>
                <c:pt idx="478">
                  <c:v>210.34870107415153</c:v>
                </c:pt>
                <c:pt idx="479">
                  <c:v>210.19623140413759</c:v>
                </c:pt>
                <c:pt idx="480">
                  <c:v>209.64933278281262</c:v>
                </c:pt>
                <c:pt idx="481">
                  <c:v>209.56829805127205</c:v>
                </c:pt>
                <c:pt idx="482">
                  <c:v>209.53211313434349</c:v>
                </c:pt>
                <c:pt idx="483">
                  <c:v>209.5030088336961</c:v>
                </c:pt>
                <c:pt idx="484">
                  <c:v>209.4471967855512</c:v>
                </c:pt>
                <c:pt idx="485">
                  <c:v>209.43862079998959</c:v>
                </c:pt>
                <c:pt idx="486">
                  <c:v>208.79215442230574</c:v>
                </c:pt>
                <c:pt idx="487">
                  <c:v>208.56310377512486</c:v>
                </c:pt>
                <c:pt idx="488">
                  <c:v>208.21329201300017</c:v>
                </c:pt>
                <c:pt idx="489">
                  <c:v>207.57464670663572</c:v>
                </c:pt>
                <c:pt idx="490">
                  <c:v>207.53157848963531</c:v>
                </c:pt>
                <c:pt idx="491">
                  <c:v>207.43648477846671</c:v>
                </c:pt>
                <c:pt idx="492">
                  <c:v>207.17468826812723</c:v>
                </c:pt>
                <c:pt idx="493">
                  <c:v>207.0395999193729</c:v>
                </c:pt>
                <c:pt idx="494">
                  <c:v>206.45590022730457</c:v>
                </c:pt>
                <c:pt idx="495">
                  <c:v>206.33999277157005</c:v>
                </c:pt>
                <c:pt idx="496">
                  <c:v>206.33089841156215</c:v>
                </c:pt>
                <c:pt idx="497">
                  <c:v>205.901725111421</c:v>
                </c:pt>
                <c:pt idx="498">
                  <c:v>205.81059985261322</c:v>
                </c:pt>
                <c:pt idx="499">
                  <c:v>205.63049872363266</c:v>
                </c:pt>
                <c:pt idx="500">
                  <c:v>205.54709867401829</c:v>
                </c:pt>
                <c:pt idx="501">
                  <c:v>205.49492794872924</c:v>
                </c:pt>
                <c:pt idx="502">
                  <c:v>205.35745319223341</c:v>
                </c:pt>
                <c:pt idx="503">
                  <c:v>205.18423280700134</c:v>
                </c:pt>
                <c:pt idx="504">
                  <c:v>205.01109142813812</c:v>
                </c:pt>
                <c:pt idx="505">
                  <c:v>204.45805147959652</c:v>
                </c:pt>
                <c:pt idx="506">
                  <c:v>204.39764148446343</c:v>
                </c:pt>
                <c:pt idx="507">
                  <c:v>204.39468166143828</c:v>
                </c:pt>
                <c:pt idx="508">
                  <c:v>204.17923337062524</c:v>
                </c:pt>
                <c:pt idx="509">
                  <c:v>203.75782362452787</c:v>
                </c:pt>
                <c:pt idx="510">
                  <c:v>203.3964560026551</c:v>
                </c:pt>
                <c:pt idx="511">
                  <c:v>203.31488588114084</c:v>
                </c:pt>
                <c:pt idx="512">
                  <c:v>203.27329505927219</c:v>
                </c:pt>
                <c:pt idx="513">
                  <c:v>203.22273569643596</c:v>
                </c:pt>
                <c:pt idx="514">
                  <c:v>203.1602178529225</c:v>
                </c:pt>
                <c:pt idx="515">
                  <c:v>202.49758193113669</c:v>
                </c:pt>
                <c:pt idx="516">
                  <c:v>202.16062847551197</c:v>
                </c:pt>
                <c:pt idx="517">
                  <c:v>202.02988060405238</c:v>
                </c:pt>
                <c:pt idx="518">
                  <c:v>201.89738876086565</c:v>
                </c:pt>
                <c:pt idx="519">
                  <c:v>201.28007309707519</c:v>
                </c:pt>
                <c:pt idx="520">
                  <c:v>201.11625119444574</c:v>
                </c:pt>
                <c:pt idx="521">
                  <c:v>200.97596408282854</c:v>
                </c:pt>
                <c:pt idx="522">
                  <c:v>200.24274431847797</c:v>
                </c:pt>
                <c:pt idx="523">
                  <c:v>200.16311196995554</c:v>
                </c:pt>
                <c:pt idx="524">
                  <c:v>200.04112485830544</c:v>
                </c:pt>
                <c:pt idx="525">
                  <c:v>200.00940887392045</c:v>
                </c:pt>
                <c:pt idx="526">
                  <c:v>199.94672175386953</c:v>
                </c:pt>
                <c:pt idx="527">
                  <c:v>199.94413131956986</c:v>
                </c:pt>
                <c:pt idx="528">
                  <c:v>199.80177781994178</c:v>
                </c:pt>
                <c:pt idx="529">
                  <c:v>199.79973835321124</c:v>
                </c:pt>
                <c:pt idx="530">
                  <c:v>199.53885285260915</c:v>
                </c:pt>
                <c:pt idx="531">
                  <c:v>198.79563746449614</c:v>
                </c:pt>
                <c:pt idx="532">
                  <c:v>198.33826032861111</c:v>
                </c:pt>
                <c:pt idx="533">
                  <c:v>198.31162839207821</c:v>
                </c:pt>
                <c:pt idx="534">
                  <c:v>198.30598011572957</c:v>
                </c:pt>
                <c:pt idx="535">
                  <c:v>198.29931186636034</c:v>
                </c:pt>
                <c:pt idx="536">
                  <c:v>197.93595590422424</c:v>
                </c:pt>
                <c:pt idx="537">
                  <c:v>197.88822479364529</c:v>
                </c:pt>
                <c:pt idx="538">
                  <c:v>197.58403741211063</c:v>
                </c:pt>
                <c:pt idx="539">
                  <c:v>197.53116233985088</c:v>
                </c:pt>
                <c:pt idx="540">
                  <c:v>197.26648189733601</c:v>
                </c:pt>
                <c:pt idx="541">
                  <c:v>197.23859137097392</c:v>
                </c:pt>
                <c:pt idx="542">
                  <c:v>197.1340204903743</c:v>
                </c:pt>
                <c:pt idx="543">
                  <c:v>197.04855812688936</c:v>
                </c:pt>
                <c:pt idx="544">
                  <c:v>196.84601799088179</c:v>
                </c:pt>
                <c:pt idx="545">
                  <c:v>196.76706226919868</c:v>
                </c:pt>
                <c:pt idx="546">
                  <c:v>195.54360407182782</c:v>
                </c:pt>
                <c:pt idx="547">
                  <c:v>195.52836119494378</c:v>
                </c:pt>
                <c:pt idx="548">
                  <c:v>195.37339495562853</c:v>
                </c:pt>
                <c:pt idx="549">
                  <c:v>195.26121086475268</c:v>
                </c:pt>
                <c:pt idx="550">
                  <c:v>195.06017991814866</c:v>
                </c:pt>
                <c:pt idx="551">
                  <c:v>195.04925003808327</c:v>
                </c:pt>
                <c:pt idx="552">
                  <c:v>194.78600952458595</c:v>
                </c:pt>
                <c:pt idx="553">
                  <c:v>193.93106906541041</c:v>
                </c:pt>
                <c:pt idx="554">
                  <c:v>193.85603210755281</c:v>
                </c:pt>
                <c:pt idx="555">
                  <c:v>193.79268393825802</c:v>
                </c:pt>
                <c:pt idx="556">
                  <c:v>193.44703938263538</c:v>
                </c:pt>
                <c:pt idx="557">
                  <c:v>192.99942724221467</c:v>
                </c:pt>
                <c:pt idx="558">
                  <c:v>192.81603332909137</c:v>
                </c:pt>
                <c:pt idx="559">
                  <c:v>192.54828282210644</c:v>
                </c:pt>
                <c:pt idx="560">
                  <c:v>192.38447170396617</c:v>
                </c:pt>
                <c:pt idx="561">
                  <c:v>192.22483354405551</c:v>
                </c:pt>
                <c:pt idx="562">
                  <c:v>192.03342284110553</c:v>
                </c:pt>
                <c:pt idx="563">
                  <c:v>191.88092768774308</c:v>
                </c:pt>
                <c:pt idx="564">
                  <c:v>191.73921926033782</c:v>
                </c:pt>
                <c:pt idx="565">
                  <c:v>191.6274256478552</c:v>
                </c:pt>
                <c:pt idx="566">
                  <c:v>191.50415709923587</c:v>
                </c:pt>
                <c:pt idx="567">
                  <c:v>191.47547067757273</c:v>
                </c:pt>
                <c:pt idx="568">
                  <c:v>191.31929913179329</c:v>
                </c:pt>
                <c:pt idx="569">
                  <c:v>191.14490499471356</c:v>
                </c:pt>
                <c:pt idx="570">
                  <c:v>190.92078421713208</c:v>
                </c:pt>
                <c:pt idx="571">
                  <c:v>190.83647163996335</c:v>
                </c:pt>
                <c:pt idx="572">
                  <c:v>190.81530264633551</c:v>
                </c:pt>
                <c:pt idx="573">
                  <c:v>190.42130531424684</c:v>
                </c:pt>
                <c:pt idx="574">
                  <c:v>189.9462158931122</c:v>
                </c:pt>
                <c:pt idx="575">
                  <c:v>189.81706772088015</c:v>
                </c:pt>
                <c:pt idx="576">
                  <c:v>189.30855716779442</c:v>
                </c:pt>
                <c:pt idx="577">
                  <c:v>188.92924263811864</c:v>
                </c:pt>
                <c:pt idx="578">
                  <c:v>188.86003537568314</c:v>
                </c:pt>
                <c:pt idx="579">
                  <c:v>188.60908494593392</c:v>
                </c:pt>
                <c:pt idx="580">
                  <c:v>188.39065102920679</c:v>
                </c:pt>
                <c:pt idx="581">
                  <c:v>188.32253060362473</c:v>
                </c:pt>
                <c:pt idx="582">
                  <c:v>188.31285092545255</c:v>
                </c:pt>
                <c:pt idx="583">
                  <c:v>188.22038815033184</c:v>
                </c:pt>
                <c:pt idx="584">
                  <c:v>188.19220780080886</c:v>
                </c:pt>
                <c:pt idx="585">
                  <c:v>188.02972613058589</c:v>
                </c:pt>
                <c:pt idx="586">
                  <c:v>187.94467565470234</c:v>
                </c:pt>
                <c:pt idx="587">
                  <c:v>187.87326580015193</c:v>
                </c:pt>
                <c:pt idx="588">
                  <c:v>187.63827369828704</c:v>
                </c:pt>
                <c:pt idx="589">
                  <c:v>187.36132394215136</c:v>
                </c:pt>
                <c:pt idx="590">
                  <c:v>186.94824269756035</c:v>
                </c:pt>
                <c:pt idx="591">
                  <c:v>186.26840112186079</c:v>
                </c:pt>
                <c:pt idx="592">
                  <c:v>185.95700914236198</c:v>
                </c:pt>
                <c:pt idx="593">
                  <c:v>185.53489784527258</c:v>
                </c:pt>
                <c:pt idx="594">
                  <c:v>185.5053455489564</c:v>
                </c:pt>
                <c:pt idx="595">
                  <c:v>185.39996998569416</c:v>
                </c:pt>
                <c:pt idx="596">
                  <c:v>185.36521413340884</c:v>
                </c:pt>
                <c:pt idx="597">
                  <c:v>185.15247953961247</c:v>
                </c:pt>
                <c:pt idx="598">
                  <c:v>185.07228999248272</c:v>
                </c:pt>
                <c:pt idx="599">
                  <c:v>184.8903247445771</c:v>
                </c:pt>
                <c:pt idx="600">
                  <c:v>184.74812941745691</c:v>
                </c:pt>
                <c:pt idx="601">
                  <c:v>184.51379772575501</c:v>
                </c:pt>
                <c:pt idx="602">
                  <c:v>184.15345231368576</c:v>
                </c:pt>
                <c:pt idx="603">
                  <c:v>184.14729972266929</c:v>
                </c:pt>
                <c:pt idx="604">
                  <c:v>184.01257852585749</c:v>
                </c:pt>
                <c:pt idx="605">
                  <c:v>183.70433274133381</c:v>
                </c:pt>
                <c:pt idx="606">
                  <c:v>183.69560816947691</c:v>
                </c:pt>
                <c:pt idx="607">
                  <c:v>183.60630580888002</c:v>
                </c:pt>
                <c:pt idx="608">
                  <c:v>183.38041166185278</c:v>
                </c:pt>
                <c:pt idx="609">
                  <c:v>183.26986553516977</c:v>
                </c:pt>
                <c:pt idx="610">
                  <c:v>183.24208349278024</c:v>
                </c:pt>
                <c:pt idx="611">
                  <c:v>183.14325555237869</c:v>
                </c:pt>
                <c:pt idx="612">
                  <c:v>182.52641808082672</c:v>
                </c:pt>
                <c:pt idx="613">
                  <c:v>182.2026700324831</c:v>
                </c:pt>
                <c:pt idx="614">
                  <c:v>181.89242799907072</c:v>
                </c:pt>
                <c:pt idx="615">
                  <c:v>181.89180841019638</c:v>
                </c:pt>
                <c:pt idx="616">
                  <c:v>181.81317686226933</c:v>
                </c:pt>
                <c:pt idx="617">
                  <c:v>181.77833920763652</c:v>
                </c:pt>
                <c:pt idx="618">
                  <c:v>181.64537045037298</c:v>
                </c:pt>
                <c:pt idx="619">
                  <c:v>181.54502093837658</c:v>
                </c:pt>
                <c:pt idx="620">
                  <c:v>181.16551316663183</c:v>
                </c:pt>
                <c:pt idx="621">
                  <c:v>181.09058876688718</c:v>
                </c:pt>
                <c:pt idx="622">
                  <c:v>181.08439455573102</c:v>
                </c:pt>
                <c:pt idx="623">
                  <c:v>181.06043006273899</c:v>
                </c:pt>
                <c:pt idx="624">
                  <c:v>180.56099246045301</c:v>
                </c:pt>
                <c:pt idx="625">
                  <c:v>180.4819452703247</c:v>
                </c:pt>
                <c:pt idx="626">
                  <c:v>180.37041184362909</c:v>
                </c:pt>
                <c:pt idx="627">
                  <c:v>180.20563523410982</c:v>
                </c:pt>
                <c:pt idx="628">
                  <c:v>180.17365195416357</c:v>
                </c:pt>
                <c:pt idx="629">
                  <c:v>180.10298567017043</c:v>
                </c:pt>
                <c:pt idx="630">
                  <c:v>178.79881395926614</c:v>
                </c:pt>
                <c:pt idx="631">
                  <c:v>178.64184555956439</c:v>
                </c:pt>
                <c:pt idx="632">
                  <c:v>178.51173620974905</c:v>
                </c:pt>
                <c:pt idx="633">
                  <c:v>178.46115759460255</c:v>
                </c:pt>
                <c:pt idx="634">
                  <c:v>178.45470056145095</c:v>
                </c:pt>
                <c:pt idx="635">
                  <c:v>177.82314138343992</c:v>
                </c:pt>
                <c:pt idx="636">
                  <c:v>177.78484478364592</c:v>
                </c:pt>
                <c:pt idx="637">
                  <c:v>177.47211656599589</c:v>
                </c:pt>
                <c:pt idx="638">
                  <c:v>177.37926562915004</c:v>
                </c:pt>
                <c:pt idx="639">
                  <c:v>176.98317107339994</c:v>
                </c:pt>
                <c:pt idx="640">
                  <c:v>176.8413077487761</c:v>
                </c:pt>
                <c:pt idx="641">
                  <c:v>176.44778349627921</c:v>
                </c:pt>
                <c:pt idx="642">
                  <c:v>176.38317681704035</c:v>
                </c:pt>
                <c:pt idx="643">
                  <c:v>175.81541596089076</c:v>
                </c:pt>
                <c:pt idx="644">
                  <c:v>175.53661207146817</c:v>
                </c:pt>
                <c:pt idx="645">
                  <c:v>175.52330672792067</c:v>
                </c:pt>
                <c:pt idx="646">
                  <c:v>175.31573167340059</c:v>
                </c:pt>
                <c:pt idx="647">
                  <c:v>175.25836562030821</c:v>
                </c:pt>
                <c:pt idx="648">
                  <c:v>175.22415210800071</c:v>
                </c:pt>
                <c:pt idx="649">
                  <c:v>174.59599627511778</c:v>
                </c:pt>
                <c:pt idx="650">
                  <c:v>174.4103721296332</c:v>
                </c:pt>
                <c:pt idx="651">
                  <c:v>174.06573420621859</c:v>
                </c:pt>
                <c:pt idx="652">
                  <c:v>173.93683671344601</c:v>
                </c:pt>
                <c:pt idx="653">
                  <c:v>173.22878451176868</c:v>
                </c:pt>
                <c:pt idx="654">
                  <c:v>172.53228185891612</c:v>
                </c:pt>
                <c:pt idx="655">
                  <c:v>172.19757940577992</c:v>
                </c:pt>
                <c:pt idx="656">
                  <c:v>171.9946102068734</c:v>
                </c:pt>
                <c:pt idx="657">
                  <c:v>171.4960802591504</c:v>
                </c:pt>
                <c:pt idx="658">
                  <c:v>171.39444715328693</c:v>
                </c:pt>
                <c:pt idx="659">
                  <c:v>171.28564819373528</c:v>
                </c:pt>
                <c:pt idx="660">
                  <c:v>171.25392166451644</c:v>
                </c:pt>
                <c:pt idx="661">
                  <c:v>171.13616095423117</c:v>
                </c:pt>
                <c:pt idx="662">
                  <c:v>170.90943160843119</c:v>
                </c:pt>
                <c:pt idx="663">
                  <c:v>170.84318776385058</c:v>
                </c:pt>
                <c:pt idx="664">
                  <c:v>170.41623822537713</c:v>
                </c:pt>
                <c:pt idx="665">
                  <c:v>170.38864199574186</c:v>
                </c:pt>
                <c:pt idx="666">
                  <c:v>170.34594780080303</c:v>
                </c:pt>
                <c:pt idx="667">
                  <c:v>170.27379900903139</c:v>
                </c:pt>
                <c:pt idx="668">
                  <c:v>170.26878174512709</c:v>
                </c:pt>
                <c:pt idx="669">
                  <c:v>169.8940154739042</c:v>
                </c:pt>
                <c:pt idx="670">
                  <c:v>169.82686685062441</c:v>
                </c:pt>
                <c:pt idx="671">
                  <c:v>169.80406891982062</c:v>
                </c:pt>
                <c:pt idx="672">
                  <c:v>169.74999061810942</c:v>
                </c:pt>
                <c:pt idx="673">
                  <c:v>169.65491352304267</c:v>
                </c:pt>
                <c:pt idx="674">
                  <c:v>169.28937382167643</c:v>
                </c:pt>
                <c:pt idx="675">
                  <c:v>169.00350896770848</c:v>
                </c:pt>
                <c:pt idx="676">
                  <c:v>168.76989911781533</c:v>
                </c:pt>
                <c:pt idx="677">
                  <c:v>168.72790008306012</c:v>
                </c:pt>
                <c:pt idx="678">
                  <c:v>168.72748867476943</c:v>
                </c:pt>
                <c:pt idx="679">
                  <c:v>168.47879915326175</c:v>
                </c:pt>
                <c:pt idx="680">
                  <c:v>168.37752089703469</c:v>
                </c:pt>
                <c:pt idx="681">
                  <c:v>168.32461035578828</c:v>
                </c:pt>
                <c:pt idx="682">
                  <c:v>168.28146233356796</c:v>
                </c:pt>
                <c:pt idx="683">
                  <c:v>168.21472703582143</c:v>
                </c:pt>
                <c:pt idx="684">
                  <c:v>168.04733986095607</c:v>
                </c:pt>
                <c:pt idx="685">
                  <c:v>168.03035596809377</c:v>
                </c:pt>
                <c:pt idx="686">
                  <c:v>167.88769475104127</c:v>
                </c:pt>
                <c:pt idx="687">
                  <c:v>167.86813528250886</c:v>
                </c:pt>
                <c:pt idx="688">
                  <c:v>167.83146242735896</c:v>
                </c:pt>
                <c:pt idx="689">
                  <c:v>167.67483569625131</c:v>
                </c:pt>
                <c:pt idx="690">
                  <c:v>167.37762955392725</c:v>
                </c:pt>
                <c:pt idx="691">
                  <c:v>166.88363875775514</c:v>
                </c:pt>
                <c:pt idx="692">
                  <c:v>166.87071766156268</c:v>
                </c:pt>
                <c:pt idx="693">
                  <c:v>166.81373042363822</c:v>
                </c:pt>
                <c:pt idx="694">
                  <c:v>166.52935366940608</c:v>
                </c:pt>
                <c:pt idx="695">
                  <c:v>166.17870119643644</c:v>
                </c:pt>
                <c:pt idx="696">
                  <c:v>166.07526923777871</c:v>
                </c:pt>
                <c:pt idx="697">
                  <c:v>166.04618331070549</c:v>
                </c:pt>
                <c:pt idx="698">
                  <c:v>165.95544972856749</c:v>
                </c:pt>
                <c:pt idx="699">
                  <c:v>165.93887021410674</c:v>
                </c:pt>
                <c:pt idx="700">
                  <c:v>165.49995133058175</c:v>
                </c:pt>
                <c:pt idx="701">
                  <c:v>165.29020955235887</c:v>
                </c:pt>
                <c:pt idx="702">
                  <c:v>165.19402852502623</c:v>
                </c:pt>
                <c:pt idx="703">
                  <c:v>165.17622373282501</c:v>
                </c:pt>
                <c:pt idx="704">
                  <c:v>164.94802162522936</c:v>
                </c:pt>
                <c:pt idx="705">
                  <c:v>164.72492705170666</c:v>
                </c:pt>
                <c:pt idx="706">
                  <c:v>164.72141426398471</c:v>
                </c:pt>
                <c:pt idx="707">
                  <c:v>163.99427870900072</c:v>
                </c:pt>
                <c:pt idx="708">
                  <c:v>163.96223120143006</c:v>
                </c:pt>
                <c:pt idx="709">
                  <c:v>163.81497363509143</c:v>
                </c:pt>
                <c:pt idx="710">
                  <c:v>163.47350723023024</c:v>
                </c:pt>
                <c:pt idx="711">
                  <c:v>163.37138786373268</c:v>
                </c:pt>
                <c:pt idx="712">
                  <c:v>162.72714692530377</c:v>
                </c:pt>
                <c:pt idx="713">
                  <c:v>162.70928062157174</c:v>
                </c:pt>
                <c:pt idx="714">
                  <c:v>162.63346598221702</c:v>
                </c:pt>
                <c:pt idx="715">
                  <c:v>162.52456964272235</c:v>
                </c:pt>
                <c:pt idx="716">
                  <c:v>161.62089823099373</c:v>
                </c:pt>
                <c:pt idx="717">
                  <c:v>161.37680098463176</c:v>
                </c:pt>
                <c:pt idx="718">
                  <c:v>161.32285161748001</c:v>
                </c:pt>
                <c:pt idx="719">
                  <c:v>161.04305060217689</c:v>
                </c:pt>
                <c:pt idx="720">
                  <c:v>160.97242529924262</c:v>
                </c:pt>
                <c:pt idx="721">
                  <c:v>160.92518811826784</c:v>
                </c:pt>
                <c:pt idx="722">
                  <c:v>160.83953538857773</c:v>
                </c:pt>
                <c:pt idx="723">
                  <c:v>160.79241340192434</c:v>
                </c:pt>
                <c:pt idx="724">
                  <c:v>160.73387231882259</c:v>
                </c:pt>
                <c:pt idx="725">
                  <c:v>160.72403462791274</c:v>
                </c:pt>
                <c:pt idx="726">
                  <c:v>160.3551682711192</c:v>
                </c:pt>
                <c:pt idx="727">
                  <c:v>159.99601146952716</c:v>
                </c:pt>
                <c:pt idx="728">
                  <c:v>159.88406272017065</c:v>
                </c:pt>
                <c:pt idx="729">
                  <c:v>159.82468651818132</c:v>
                </c:pt>
              </c:numCache>
            </c:numRef>
          </c:xVal>
          <c:yVal>
            <c:numRef>
              <c:f>cum_freq!$K$2:$K$731</c:f>
              <c:numCache>
                <c:formatCode>0.0</c:formatCode>
                <c:ptCount val="730"/>
                <c:pt idx="0">
                  <c:v>100</c:v>
                </c:pt>
                <c:pt idx="1">
                  <c:v>99.863013698630127</c:v>
                </c:pt>
                <c:pt idx="2">
                  <c:v>99.726027397260282</c:v>
                </c:pt>
                <c:pt idx="3">
                  <c:v>99.589041095890408</c:v>
                </c:pt>
                <c:pt idx="4">
                  <c:v>99.452054794520549</c:v>
                </c:pt>
                <c:pt idx="5">
                  <c:v>99.315068493150676</c:v>
                </c:pt>
                <c:pt idx="6">
                  <c:v>99.178082191780831</c:v>
                </c:pt>
                <c:pt idx="7">
                  <c:v>99.041095890410958</c:v>
                </c:pt>
                <c:pt idx="8">
                  <c:v>98.904109589041099</c:v>
                </c:pt>
                <c:pt idx="9">
                  <c:v>98.767123287671239</c:v>
                </c:pt>
                <c:pt idx="10">
                  <c:v>98.630136986301366</c:v>
                </c:pt>
                <c:pt idx="11">
                  <c:v>98.493150684931507</c:v>
                </c:pt>
                <c:pt idx="12">
                  <c:v>98.356164383561634</c:v>
                </c:pt>
                <c:pt idx="13">
                  <c:v>98.219178082191789</c:v>
                </c:pt>
                <c:pt idx="14">
                  <c:v>98.082191780821915</c:v>
                </c:pt>
                <c:pt idx="15">
                  <c:v>97.945205479452056</c:v>
                </c:pt>
                <c:pt idx="16">
                  <c:v>97.808219178082183</c:v>
                </c:pt>
                <c:pt idx="17">
                  <c:v>97.671232876712338</c:v>
                </c:pt>
                <c:pt idx="18">
                  <c:v>97.534246575342465</c:v>
                </c:pt>
                <c:pt idx="19">
                  <c:v>97.397260273972606</c:v>
                </c:pt>
                <c:pt idx="20">
                  <c:v>97.260273972602747</c:v>
                </c:pt>
                <c:pt idx="21">
                  <c:v>97.123287671232873</c:v>
                </c:pt>
                <c:pt idx="22">
                  <c:v>96.986301369863014</c:v>
                </c:pt>
                <c:pt idx="23">
                  <c:v>96.849315068493141</c:v>
                </c:pt>
                <c:pt idx="24">
                  <c:v>96.712328767123296</c:v>
                </c:pt>
                <c:pt idx="25">
                  <c:v>96.575342465753423</c:v>
                </c:pt>
                <c:pt idx="26">
                  <c:v>96.438356164383563</c:v>
                </c:pt>
                <c:pt idx="27">
                  <c:v>96.30136986301369</c:v>
                </c:pt>
                <c:pt idx="28">
                  <c:v>96.164383561643845</c:v>
                </c:pt>
                <c:pt idx="29">
                  <c:v>96.027397260273972</c:v>
                </c:pt>
                <c:pt idx="30">
                  <c:v>95.890410958904098</c:v>
                </c:pt>
                <c:pt idx="31">
                  <c:v>95.753424657534254</c:v>
                </c:pt>
                <c:pt idx="32">
                  <c:v>95.61643835616438</c:v>
                </c:pt>
                <c:pt idx="33">
                  <c:v>95.479452054794521</c:v>
                </c:pt>
                <c:pt idx="34">
                  <c:v>95.342465753424648</c:v>
                </c:pt>
                <c:pt idx="35">
                  <c:v>95.205479452054803</c:v>
                </c:pt>
                <c:pt idx="36">
                  <c:v>95.06849315068493</c:v>
                </c:pt>
                <c:pt idx="37">
                  <c:v>94.93150684931507</c:v>
                </c:pt>
                <c:pt idx="38">
                  <c:v>94.794520547945211</c:v>
                </c:pt>
                <c:pt idx="39">
                  <c:v>94.657534246575352</c:v>
                </c:pt>
                <c:pt idx="40">
                  <c:v>94.520547945205479</c:v>
                </c:pt>
                <c:pt idx="41">
                  <c:v>94.383561643835606</c:v>
                </c:pt>
                <c:pt idx="42">
                  <c:v>94.246575342465761</c:v>
                </c:pt>
                <c:pt idx="43">
                  <c:v>94.109589041095887</c:v>
                </c:pt>
                <c:pt idx="44">
                  <c:v>93.972602739726028</c:v>
                </c:pt>
                <c:pt idx="45">
                  <c:v>93.835616438356169</c:v>
                </c:pt>
                <c:pt idx="46">
                  <c:v>93.69863013698631</c:v>
                </c:pt>
                <c:pt idx="47">
                  <c:v>93.561643835616437</c:v>
                </c:pt>
                <c:pt idx="48">
                  <c:v>93.424657534246577</c:v>
                </c:pt>
                <c:pt idx="49">
                  <c:v>93.287671232876718</c:v>
                </c:pt>
                <c:pt idx="50">
                  <c:v>93.150684931506845</c:v>
                </c:pt>
                <c:pt idx="51">
                  <c:v>93.013698630136986</c:v>
                </c:pt>
                <c:pt idx="52">
                  <c:v>92.876712328767113</c:v>
                </c:pt>
                <c:pt idx="53">
                  <c:v>92.739726027397268</c:v>
                </c:pt>
                <c:pt idx="54">
                  <c:v>92.602739726027394</c:v>
                </c:pt>
                <c:pt idx="55">
                  <c:v>92.465753424657535</c:v>
                </c:pt>
                <c:pt idx="56">
                  <c:v>92.328767123287676</c:v>
                </c:pt>
                <c:pt idx="57">
                  <c:v>92.191780821917817</c:v>
                </c:pt>
                <c:pt idx="58">
                  <c:v>92.054794520547944</c:v>
                </c:pt>
                <c:pt idx="59">
                  <c:v>91.917808219178085</c:v>
                </c:pt>
                <c:pt idx="60">
                  <c:v>91.780821917808225</c:v>
                </c:pt>
                <c:pt idx="61">
                  <c:v>91.643835616438352</c:v>
                </c:pt>
                <c:pt idx="62">
                  <c:v>91.506849315068493</c:v>
                </c:pt>
                <c:pt idx="63">
                  <c:v>91.36986301369862</c:v>
                </c:pt>
                <c:pt idx="64">
                  <c:v>91.232876712328775</c:v>
                </c:pt>
                <c:pt idx="65">
                  <c:v>91.095890410958901</c:v>
                </c:pt>
                <c:pt idx="66">
                  <c:v>90.958904109589042</c:v>
                </c:pt>
                <c:pt idx="67">
                  <c:v>90.821917808219183</c:v>
                </c:pt>
                <c:pt idx="68">
                  <c:v>90.684931506849324</c:v>
                </c:pt>
                <c:pt idx="69">
                  <c:v>90.547945205479451</c:v>
                </c:pt>
                <c:pt idx="70">
                  <c:v>90.410958904109577</c:v>
                </c:pt>
                <c:pt idx="71">
                  <c:v>90.273972602739732</c:v>
                </c:pt>
                <c:pt idx="72">
                  <c:v>90.136986301369859</c:v>
                </c:pt>
                <c:pt idx="73">
                  <c:v>90</c:v>
                </c:pt>
                <c:pt idx="74">
                  <c:v>89.863013698630141</c:v>
                </c:pt>
                <c:pt idx="75">
                  <c:v>89.726027397260282</c:v>
                </c:pt>
                <c:pt idx="76">
                  <c:v>89.589041095890408</c:v>
                </c:pt>
                <c:pt idx="77">
                  <c:v>89.452054794520549</c:v>
                </c:pt>
                <c:pt idx="78">
                  <c:v>89.31506849315069</c:v>
                </c:pt>
                <c:pt idx="79">
                  <c:v>89.178082191780817</c:v>
                </c:pt>
                <c:pt idx="80">
                  <c:v>89.041095890410958</c:v>
                </c:pt>
                <c:pt idx="81">
                  <c:v>88.904109589041099</c:v>
                </c:pt>
                <c:pt idx="82">
                  <c:v>88.767123287671239</c:v>
                </c:pt>
                <c:pt idx="83">
                  <c:v>88.630136986301366</c:v>
                </c:pt>
                <c:pt idx="84">
                  <c:v>88.493150684931507</c:v>
                </c:pt>
                <c:pt idx="85">
                  <c:v>88.356164383561648</c:v>
                </c:pt>
                <c:pt idx="86">
                  <c:v>88.219178082191789</c:v>
                </c:pt>
                <c:pt idx="87">
                  <c:v>88.082191780821915</c:v>
                </c:pt>
                <c:pt idx="88">
                  <c:v>87.945205479452056</c:v>
                </c:pt>
                <c:pt idx="89">
                  <c:v>87.808219178082197</c:v>
                </c:pt>
                <c:pt idx="90">
                  <c:v>87.671232876712324</c:v>
                </c:pt>
                <c:pt idx="91">
                  <c:v>87.534246575342465</c:v>
                </c:pt>
                <c:pt idx="92">
                  <c:v>87.397260273972606</c:v>
                </c:pt>
                <c:pt idx="93">
                  <c:v>87.260273972602747</c:v>
                </c:pt>
                <c:pt idx="94">
                  <c:v>87.123287671232873</c:v>
                </c:pt>
                <c:pt idx="95">
                  <c:v>86.986301369863014</c:v>
                </c:pt>
                <c:pt idx="96">
                  <c:v>86.849315068493155</c:v>
                </c:pt>
                <c:pt idx="97">
                  <c:v>86.712328767123296</c:v>
                </c:pt>
                <c:pt idx="98">
                  <c:v>86.575342465753423</c:v>
                </c:pt>
                <c:pt idx="99">
                  <c:v>86.438356164383549</c:v>
                </c:pt>
                <c:pt idx="100">
                  <c:v>86.301369863013704</c:v>
                </c:pt>
                <c:pt idx="101">
                  <c:v>86.164383561643831</c:v>
                </c:pt>
                <c:pt idx="102">
                  <c:v>86.027397260273972</c:v>
                </c:pt>
                <c:pt idx="103">
                  <c:v>85.890410958904113</c:v>
                </c:pt>
                <c:pt idx="104">
                  <c:v>85.753424657534254</c:v>
                </c:pt>
                <c:pt idx="105">
                  <c:v>85.61643835616438</c:v>
                </c:pt>
                <c:pt idx="106">
                  <c:v>85.479452054794521</c:v>
                </c:pt>
                <c:pt idx="107">
                  <c:v>85.342465753424662</c:v>
                </c:pt>
                <c:pt idx="108">
                  <c:v>85.205479452054803</c:v>
                </c:pt>
                <c:pt idx="109">
                  <c:v>85.06849315068493</c:v>
                </c:pt>
                <c:pt idx="110">
                  <c:v>84.93150684931507</c:v>
                </c:pt>
                <c:pt idx="111">
                  <c:v>84.794520547945211</c:v>
                </c:pt>
                <c:pt idx="112">
                  <c:v>84.657534246575338</c:v>
                </c:pt>
                <c:pt idx="113">
                  <c:v>84.520547945205479</c:v>
                </c:pt>
                <c:pt idx="114">
                  <c:v>84.38356164383562</c:v>
                </c:pt>
                <c:pt idx="115">
                  <c:v>84.246575342465761</c:v>
                </c:pt>
                <c:pt idx="116">
                  <c:v>84.109589041095887</c:v>
                </c:pt>
                <c:pt idx="117">
                  <c:v>83.972602739726028</c:v>
                </c:pt>
                <c:pt idx="118">
                  <c:v>83.835616438356169</c:v>
                </c:pt>
                <c:pt idx="119">
                  <c:v>83.698630136986296</c:v>
                </c:pt>
                <c:pt idx="120">
                  <c:v>83.561643835616437</c:v>
                </c:pt>
                <c:pt idx="121">
                  <c:v>83.424657534246577</c:v>
                </c:pt>
                <c:pt idx="122">
                  <c:v>83.287671232876718</c:v>
                </c:pt>
                <c:pt idx="123">
                  <c:v>83.150684931506845</c:v>
                </c:pt>
                <c:pt idx="124">
                  <c:v>83.013698630136986</c:v>
                </c:pt>
                <c:pt idx="125">
                  <c:v>82.876712328767127</c:v>
                </c:pt>
                <c:pt idx="126">
                  <c:v>82.739726027397268</c:v>
                </c:pt>
                <c:pt idx="127">
                  <c:v>82.602739726027394</c:v>
                </c:pt>
                <c:pt idx="128">
                  <c:v>82.465753424657535</c:v>
                </c:pt>
                <c:pt idx="129">
                  <c:v>82.328767123287676</c:v>
                </c:pt>
                <c:pt idx="130">
                  <c:v>82.191780821917803</c:v>
                </c:pt>
                <c:pt idx="131">
                  <c:v>82.054794520547944</c:v>
                </c:pt>
                <c:pt idx="132">
                  <c:v>81.917808219178085</c:v>
                </c:pt>
                <c:pt idx="133">
                  <c:v>81.780821917808225</c:v>
                </c:pt>
                <c:pt idx="134">
                  <c:v>81.643835616438352</c:v>
                </c:pt>
                <c:pt idx="135">
                  <c:v>81.506849315068493</c:v>
                </c:pt>
                <c:pt idx="136">
                  <c:v>81.369863013698634</c:v>
                </c:pt>
                <c:pt idx="137">
                  <c:v>81.232876712328775</c:v>
                </c:pt>
                <c:pt idx="138">
                  <c:v>81.095890410958901</c:v>
                </c:pt>
                <c:pt idx="139">
                  <c:v>80.958904109589042</c:v>
                </c:pt>
                <c:pt idx="140">
                  <c:v>80.821917808219183</c:v>
                </c:pt>
                <c:pt idx="141">
                  <c:v>80.68493150684931</c:v>
                </c:pt>
                <c:pt idx="142">
                  <c:v>80.547945205479451</c:v>
                </c:pt>
                <c:pt idx="143">
                  <c:v>80.410958904109592</c:v>
                </c:pt>
                <c:pt idx="144">
                  <c:v>80.273972602739732</c:v>
                </c:pt>
                <c:pt idx="145">
                  <c:v>80.136986301369859</c:v>
                </c:pt>
                <c:pt idx="146">
                  <c:v>80</c:v>
                </c:pt>
                <c:pt idx="147">
                  <c:v>79.863013698630141</c:v>
                </c:pt>
                <c:pt idx="148">
                  <c:v>79.726027397260268</c:v>
                </c:pt>
                <c:pt idx="149">
                  <c:v>79.589041095890408</c:v>
                </c:pt>
                <c:pt idx="150">
                  <c:v>79.452054794520549</c:v>
                </c:pt>
                <c:pt idx="151">
                  <c:v>79.31506849315069</c:v>
                </c:pt>
                <c:pt idx="152">
                  <c:v>79.178082191780817</c:v>
                </c:pt>
                <c:pt idx="153">
                  <c:v>79.041095890410958</c:v>
                </c:pt>
                <c:pt idx="154">
                  <c:v>78.904109589041099</c:v>
                </c:pt>
                <c:pt idx="155">
                  <c:v>78.767123287671239</c:v>
                </c:pt>
                <c:pt idx="156">
                  <c:v>78.630136986301366</c:v>
                </c:pt>
                <c:pt idx="157">
                  <c:v>78.493150684931507</c:v>
                </c:pt>
                <c:pt idx="158">
                  <c:v>78.356164383561648</c:v>
                </c:pt>
                <c:pt idx="159">
                  <c:v>78.219178082191775</c:v>
                </c:pt>
                <c:pt idx="160">
                  <c:v>78.082191780821915</c:v>
                </c:pt>
                <c:pt idx="161">
                  <c:v>77.945205479452056</c:v>
                </c:pt>
                <c:pt idx="162">
                  <c:v>77.808219178082197</c:v>
                </c:pt>
                <c:pt idx="163">
                  <c:v>77.671232876712324</c:v>
                </c:pt>
                <c:pt idx="164">
                  <c:v>77.534246575342465</c:v>
                </c:pt>
                <c:pt idx="165">
                  <c:v>77.397260273972606</c:v>
                </c:pt>
                <c:pt idx="166">
                  <c:v>77.260273972602747</c:v>
                </c:pt>
                <c:pt idx="167">
                  <c:v>77.123287671232873</c:v>
                </c:pt>
                <c:pt idx="168">
                  <c:v>76.986301369863014</c:v>
                </c:pt>
                <c:pt idx="169">
                  <c:v>76.849315068493155</c:v>
                </c:pt>
                <c:pt idx="170">
                  <c:v>76.712328767123282</c:v>
                </c:pt>
                <c:pt idx="171">
                  <c:v>76.575342465753423</c:v>
                </c:pt>
                <c:pt idx="172">
                  <c:v>76.438356164383563</c:v>
                </c:pt>
                <c:pt idx="173">
                  <c:v>76.301369863013704</c:v>
                </c:pt>
                <c:pt idx="174">
                  <c:v>76.164383561643831</c:v>
                </c:pt>
                <c:pt idx="175">
                  <c:v>76.027397260273972</c:v>
                </c:pt>
                <c:pt idx="176">
                  <c:v>75.890410958904113</c:v>
                </c:pt>
                <c:pt idx="177">
                  <c:v>75.753424657534254</c:v>
                </c:pt>
                <c:pt idx="178">
                  <c:v>75.61643835616438</c:v>
                </c:pt>
                <c:pt idx="179">
                  <c:v>75.479452054794521</c:v>
                </c:pt>
                <c:pt idx="180">
                  <c:v>75.342465753424662</c:v>
                </c:pt>
                <c:pt idx="181">
                  <c:v>75.205479452054789</c:v>
                </c:pt>
                <c:pt idx="182">
                  <c:v>75.06849315068493</c:v>
                </c:pt>
                <c:pt idx="183">
                  <c:v>74.93150684931507</c:v>
                </c:pt>
                <c:pt idx="184">
                  <c:v>74.794520547945211</c:v>
                </c:pt>
                <c:pt idx="185">
                  <c:v>74.657534246575338</c:v>
                </c:pt>
                <c:pt idx="186">
                  <c:v>74.520547945205479</c:v>
                </c:pt>
                <c:pt idx="187">
                  <c:v>74.38356164383562</c:v>
                </c:pt>
                <c:pt idx="188">
                  <c:v>74.246575342465746</c:v>
                </c:pt>
                <c:pt idx="189">
                  <c:v>74.109589041095887</c:v>
                </c:pt>
                <c:pt idx="190">
                  <c:v>73.972602739726028</c:v>
                </c:pt>
                <c:pt idx="191">
                  <c:v>73.835616438356169</c:v>
                </c:pt>
                <c:pt idx="192">
                  <c:v>73.698630136986296</c:v>
                </c:pt>
                <c:pt idx="193">
                  <c:v>73.561643835616437</c:v>
                </c:pt>
                <c:pt idx="194">
                  <c:v>73.424657534246577</c:v>
                </c:pt>
                <c:pt idx="195">
                  <c:v>73.287671232876718</c:v>
                </c:pt>
                <c:pt idx="196">
                  <c:v>73.150684931506845</c:v>
                </c:pt>
                <c:pt idx="197">
                  <c:v>73.013698630136986</c:v>
                </c:pt>
                <c:pt idx="198">
                  <c:v>72.876712328767127</c:v>
                </c:pt>
                <c:pt idx="199">
                  <c:v>72.739726027397253</c:v>
                </c:pt>
                <c:pt idx="200">
                  <c:v>72.602739726027394</c:v>
                </c:pt>
                <c:pt idx="201">
                  <c:v>72.465753424657535</c:v>
                </c:pt>
                <c:pt idx="202">
                  <c:v>72.328767123287676</c:v>
                </c:pt>
                <c:pt idx="203">
                  <c:v>72.191780821917803</c:v>
                </c:pt>
                <c:pt idx="204">
                  <c:v>72.054794520547944</c:v>
                </c:pt>
                <c:pt idx="205">
                  <c:v>71.917808219178085</c:v>
                </c:pt>
                <c:pt idx="206">
                  <c:v>71.780821917808225</c:v>
                </c:pt>
                <c:pt idx="207">
                  <c:v>71.643835616438352</c:v>
                </c:pt>
                <c:pt idx="208">
                  <c:v>71.506849315068493</c:v>
                </c:pt>
                <c:pt idx="209">
                  <c:v>71.369863013698634</c:v>
                </c:pt>
                <c:pt idx="210">
                  <c:v>71.232876712328761</c:v>
                </c:pt>
                <c:pt idx="211">
                  <c:v>71.095890410958901</c:v>
                </c:pt>
                <c:pt idx="212">
                  <c:v>70.958904109589042</c:v>
                </c:pt>
                <c:pt idx="213">
                  <c:v>70.821917808219183</c:v>
                </c:pt>
                <c:pt idx="214">
                  <c:v>70.68493150684931</c:v>
                </c:pt>
                <c:pt idx="215">
                  <c:v>70.547945205479451</c:v>
                </c:pt>
                <c:pt idx="216">
                  <c:v>70.410958904109592</c:v>
                </c:pt>
                <c:pt idx="217">
                  <c:v>70.273972602739732</c:v>
                </c:pt>
                <c:pt idx="218">
                  <c:v>70.136986301369859</c:v>
                </c:pt>
                <c:pt idx="219">
                  <c:v>70</c:v>
                </c:pt>
                <c:pt idx="220">
                  <c:v>69.863013698630141</c:v>
                </c:pt>
                <c:pt idx="221">
                  <c:v>69.726027397260268</c:v>
                </c:pt>
                <c:pt idx="222">
                  <c:v>69.589041095890408</c:v>
                </c:pt>
                <c:pt idx="223">
                  <c:v>69.452054794520549</c:v>
                </c:pt>
                <c:pt idx="224">
                  <c:v>69.31506849315069</c:v>
                </c:pt>
                <c:pt idx="225">
                  <c:v>69.178082191780817</c:v>
                </c:pt>
                <c:pt idx="226">
                  <c:v>69.041095890410958</c:v>
                </c:pt>
                <c:pt idx="227">
                  <c:v>68.904109589041099</c:v>
                </c:pt>
                <c:pt idx="228">
                  <c:v>68.767123287671225</c:v>
                </c:pt>
                <c:pt idx="229">
                  <c:v>68.630136986301366</c:v>
                </c:pt>
                <c:pt idx="230">
                  <c:v>68.493150684931507</c:v>
                </c:pt>
                <c:pt idx="231">
                  <c:v>68.356164383561648</c:v>
                </c:pt>
                <c:pt idx="232">
                  <c:v>68.219178082191775</c:v>
                </c:pt>
                <c:pt idx="233">
                  <c:v>68.082191780821915</c:v>
                </c:pt>
                <c:pt idx="234">
                  <c:v>67.945205479452056</c:v>
                </c:pt>
                <c:pt idx="235">
                  <c:v>67.808219178082197</c:v>
                </c:pt>
                <c:pt idx="236">
                  <c:v>67.671232876712324</c:v>
                </c:pt>
                <c:pt idx="237">
                  <c:v>67.534246575342465</c:v>
                </c:pt>
                <c:pt idx="238">
                  <c:v>67.397260273972606</c:v>
                </c:pt>
                <c:pt idx="239">
                  <c:v>67.260273972602732</c:v>
                </c:pt>
                <c:pt idx="240">
                  <c:v>67.123287671232873</c:v>
                </c:pt>
                <c:pt idx="241">
                  <c:v>66.986301369863014</c:v>
                </c:pt>
                <c:pt idx="242">
                  <c:v>66.849315068493155</c:v>
                </c:pt>
                <c:pt idx="243">
                  <c:v>66.712328767123282</c:v>
                </c:pt>
                <c:pt idx="244">
                  <c:v>66.575342465753423</c:v>
                </c:pt>
                <c:pt idx="245">
                  <c:v>66.438356164383563</c:v>
                </c:pt>
                <c:pt idx="246">
                  <c:v>66.301369863013704</c:v>
                </c:pt>
                <c:pt idx="247">
                  <c:v>66.164383561643831</c:v>
                </c:pt>
                <c:pt idx="248">
                  <c:v>66.027397260273972</c:v>
                </c:pt>
                <c:pt idx="249">
                  <c:v>65.890410958904113</c:v>
                </c:pt>
                <c:pt idx="250">
                  <c:v>65.753424657534239</c:v>
                </c:pt>
                <c:pt idx="251">
                  <c:v>65.61643835616438</c:v>
                </c:pt>
                <c:pt idx="252">
                  <c:v>65.479452054794521</c:v>
                </c:pt>
                <c:pt idx="253">
                  <c:v>65.342465753424662</c:v>
                </c:pt>
                <c:pt idx="254">
                  <c:v>65.205479452054789</c:v>
                </c:pt>
                <c:pt idx="255">
                  <c:v>65.06849315068493</c:v>
                </c:pt>
                <c:pt idx="256">
                  <c:v>64.93150684931507</c:v>
                </c:pt>
                <c:pt idx="257">
                  <c:v>64.794520547945197</c:v>
                </c:pt>
                <c:pt idx="258">
                  <c:v>64.657534246575338</c:v>
                </c:pt>
                <c:pt idx="259">
                  <c:v>64.520547945205479</c:v>
                </c:pt>
                <c:pt idx="260">
                  <c:v>64.38356164383562</c:v>
                </c:pt>
                <c:pt idx="261">
                  <c:v>64.246575342465746</c:v>
                </c:pt>
                <c:pt idx="262">
                  <c:v>64.109589041095887</c:v>
                </c:pt>
                <c:pt idx="263">
                  <c:v>63.972602739726028</c:v>
                </c:pt>
                <c:pt idx="264">
                  <c:v>63.835616438356169</c:v>
                </c:pt>
                <c:pt idx="265">
                  <c:v>63.698630136986303</c:v>
                </c:pt>
                <c:pt idx="266">
                  <c:v>63.561643835616444</c:v>
                </c:pt>
                <c:pt idx="267">
                  <c:v>63.424657534246577</c:v>
                </c:pt>
                <c:pt idx="268">
                  <c:v>63.287671232876704</c:v>
                </c:pt>
                <c:pt idx="269">
                  <c:v>63.150684931506852</c:v>
                </c:pt>
                <c:pt idx="270">
                  <c:v>63.013698630136986</c:v>
                </c:pt>
                <c:pt idx="271">
                  <c:v>62.876712328767127</c:v>
                </c:pt>
                <c:pt idx="272">
                  <c:v>62.739726027397261</c:v>
                </c:pt>
                <c:pt idx="273">
                  <c:v>62.602739726027401</c:v>
                </c:pt>
                <c:pt idx="274">
                  <c:v>62.465753424657535</c:v>
                </c:pt>
                <c:pt idx="275">
                  <c:v>62.328767123287676</c:v>
                </c:pt>
                <c:pt idx="276">
                  <c:v>62.19178082191781</c:v>
                </c:pt>
                <c:pt idx="277">
                  <c:v>62.054794520547944</c:v>
                </c:pt>
                <c:pt idx="278">
                  <c:v>61.917808219178085</c:v>
                </c:pt>
                <c:pt idx="279">
                  <c:v>61.780821917808218</c:v>
                </c:pt>
                <c:pt idx="280">
                  <c:v>61.643835616438359</c:v>
                </c:pt>
                <c:pt idx="281">
                  <c:v>61.506849315068493</c:v>
                </c:pt>
                <c:pt idx="282">
                  <c:v>61.369863013698634</c:v>
                </c:pt>
                <c:pt idx="283">
                  <c:v>61.232876712328768</c:v>
                </c:pt>
                <c:pt idx="284">
                  <c:v>61.095890410958908</c:v>
                </c:pt>
                <c:pt idx="285">
                  <c:v>60.958904109589042</c:v>
                </c:pt>
                <c:pt idx="286">
                  <c:v>60.821917808219183</c:v>
                </c:pt>
                <c:pt idx="287">
                  <c:v>60.684931506849317</c:v>
                </c:pt>
                <c:pt idx="288">
                  <c:v>60.547945205479451</c:v>
                </c:pt>
                <c:pt idx="289">
                  <c:v>60.410958904109592</c:v>
                </c:pt>
                <c:pt idx="290">
                  <c:v>60.273972602739725</c:v>
                </c:pt>
                <c:pt idx="291">
                  <c:v>60.136986301369866</c:v>
                </c:pt>
                <c:pt idx="292">
                  <c:v>60</c:v>
                </c:pt>
                <c:pt idx="293">
                  <c:v>59.863013698630141</c:v>
                </c:pt>
                <c:pt idx="294">
                  <c:v>59.726027397260275</c:v>
                </c:pt>
                <c:pt idx="295">
                  <c:v>59.589041095890416</c:v>
                </c:pt>
                <c:pt idx="296">
                  <c:v>59.452054794520549</c:v>
                </c:pt>
                <c:pt idx="297">
                  <c:v>59.315068493150683</c:v>
                </c:pt>
                <c:pt idx="298">
                  <c:v>59.178082191780824</c:v>
                </c:pt>
                <c:pt idx="299">
                  <c:v>59.041095890410958</c:v>
                </c:pt>
                <c:pt idx="300">
                  <c:v>58.904109589041099</c:v>
                </c:pt>
                <c:pt idx="301">
                  <c:v>58.767123287671232</c:v>
                </c:pt>
                <c:pt idx="302">
                  <c:v>58.630136986301373</c:v>
                </c:pt>
                <c:pt idx="303">
                  <c:v>58.493150684931507</c:v>
                </c:pt>
                <c:pt idx="304">
                  <c:v>58.356164383561648</c:v>
                </c:pt>
                <c:pt idx="305">
                  <c:v>58.219178082191782</c:v>
                </c:pt>
                <c:pt idx="306">
                  <c:v>58.082191780821915</c:v>
                </c:pt>
                <c:pt idx="307">
                  <c:v>57.945205479452056</c:v>
                </c:pt>
                <c:pt idx="308">
                  <c:v>57.80821917808219</c:v>
                </c:pt>
                <c:pt idx="309">
                  <c:v>57.671232876712331</c:v>
                </c:pt>
                <c:pt idx="310">
                  <c:v>57.534246575342465</c:v>
                </c:pt>
                <c:pt idx="311">
                  <c:v>57.397260273972606</c:v>
                </c:pt>
                <c:pt idx="312">
                  <c:v>57.260273972602739</c:v>
                </c:pt>
                <c:pt idx="313">
                  <c:v>57.12328767123288</c:v>
                </c:pt>
                <c:pt idx="314">
                  <c:v>56.986301369863014</c:v>
                </c:pt>
                <c:pt idx="315">
                  <c:v>56.849315068493155</c:v>
                </c:pt>
                <c:pt idx="316">
                  <c:v>56.712328767123289</c:v>
                </c:pt>
                <c:pt idx="317">
                  <c:v>56.575342465753423</c:v>
                </c:pt>
                <c:pt idx="318">
                  <c:v>56.438356164383563</c:v>
                </c:pt>
                <c:pt idx="319">
                  <c:v>56.301369863013697</c:v>
                </c:pt>
                <c:pt idx="320">
                  <c:v>56.164383561643838</c:v>
                </c:pt>
                <c:pt idx="321">
                  <c:v>56.027397260273972</c:v>
                </c:pt>
                <c:pt idx="322">
                  <c:v>55.890410958904113</c:v>
                </c:pt>
                <c:pt idx="323">
                  <c:v>55.753424657534246</c:v>
                </c:pt>
                <c:pt idx="324">
                  <c:v>55.616438356164387</c:v>
                </c:pt>
                <c:pt idx="325">
                  <c:v>55.479452054794521</c:v>
                </c:pt>
                <c:pt idx="326">
                  <c:v>55.342465753424655</c:v>
                </c:pt>
                <c:pt idx="327">
                  <c:v>55.205479452054796</c:v>
                </c:pt>
                <c:pt idx="328">
                  <c:v>55.06849315068493</c:v>
                </c:pt>
                <c:pt idx="329">
                  <c:v>54.93150684931507</c:v>
                </c:pt>
                <c:pt idx="330">
                  <c:v>54.794520547945204</c:v>
                </c:pt>
                <c:pt idx="331">
                  <c:v>54.657534246575345</c:v>
                </c:pt>
                <c:pt idx="332">
                  <c:v>54.520547945205479</c:v>
                </c:pt>
                <c:pt idx="333">
                  <c:v>54.38356164383562</c:v>
                </c:pt>
                <c:pt idx="334">
                  <c:v>54.246575342465754</c:v>
                </c:pt>
                <c:pt idx="335">
                  <c:v>54.109589041095894</c:v>
                </c:pt>
                <c:pt idx="336">
                  <c:v>53.972602739726028</c:v>
                </c:pt>
                <c:pt idx="337">
                  <c:v>53.835616438356162</c:v>
                </c:pt>
                <c:pt idx="338">
                  <c:v>53.698630136986303</c:v>
                </c:pt>
                <c:pt idx="339">
                  <c:v>53.561643835616437</c:v>
                </c:pt>
                <c:pt idx="340">
                  <c:v>53.424657534246577</c:v>
                </c:pt>
                <c:pt idx="341">
                  <c:v>53.287671232876711</c:v>
                </c:pt>
                <c:pt idx="342">
                  <c:v>53.150684931506852</c:v>
                </c:pt>
                <c:pt idx="343">
                  <c:v>53.013698630136986</c:v>
                </c:pt>
                <c:pt idx="344">
                  <c:v>52.876712328767127</c:v>
                </c:pt>
                <c:pt idx="345">
                  <c:v>52.739726027397261</c:v>
                </c:pt>
                <c:pt idx="346">
                  <c:v>52.602739726027394</c:v>
                </c:pt>
                <c:pt idx="347">
                  <c:v>52.465753424657535</c:v>
                </c:pt>
                <c:pt idx="348">
                  <c:v>52.328767123287669</c:v>
                </c:pt>
                <c:pt idx="349">
                  <c:v>52.19178082191781</c:v>
                </c:pt>
                <c:pt idx="350">
                  <c:v>52.054794520547944</c:v>
                </c:pt>
                <c:pt idx="351">
                  <c:v>51.917808219178085</c:v>
                </c:pt>
                <c:pt idx="352">
                  <c:v>51.780821917808218</c:v>
                </c:pt>
                <c:pt idx="353">
                  <c:v>51.643835616438359</c:v>
                </c:pt>
                <c:pt idx="354">
                  <c:v>51.506849315068493</c:v>
                </c:pt>
                <c:pt idx="355">
                  <c:v>51.369863013698634</c:v>
                </c:pt>
                <c:pt idx="356">
                  <c:v>51.232876712328768</c:v>
                </c:pt>
                <c:pt idx="357">
                  <c:v>51.095890410958901</c:v>
                </c:pt>
                <c:pt idx="358">
                  <c:v>50.958904109589042</c:v>
                </c:pt>
                <c:pt idx="359">
                  <c:v>50.821917808219176</c:v>
                </c:pt>
                <c:pt idx="360">
                  <c:v>50.684931506849317</c:v>
                </c:pt>
                <c:pt idx="361">
                  <c:v>50.547945205479451</c:v>
                </c:pt>
                <c:pt idx="362">
                  <c:v>50.410958904109592</c:v>
                </c:pt>
                <c:pt idx="363">
                  <c:v>50.273972602739725</c:v>
                </c:pt>
                <c:pt idx="364">
                  <c:v>50.136986301369866</c:v>
                </c:pt>
                <c:pt idx="365">
                  <c:v>50</c:v>
                </c:pt>
                <c:pt idx="366">
                  <c:v>49.863013698630141</c:v>
                </c:pt>
                <c:pt idx="367">
                  <c:v>49.726027397260275</c:v>
                </c:pt>
                <c:pt idx="368">
                  <c:v>49.589041095890416</c:v>
                </c:pt>
                <c:pt idx="369">
                  <c:v>49.452054794520549</c:v>
                </c:pt>
                <c:pt idx="370">
                  <c:v>49.315068493150683</c:v>
                </c:pt>
                <c:pt idx="371">
                  <c:v>49.178082191780817</c:v>
                </c:pt>
                <c:pt idx="372">
                  <c:v>49.041095890410958</c:v>
                </c:pt>
                <c:pt idx="373">
                  <c:v>48.904109589041092</c:v>
                </c:pt>
                <c:pt idx="374">
                  <c:v>48.767123287671232</c:v>
                </c:pt>
                <c:pt idx="375">
                  <c:v>48.630136986301373</c:v>
                </c:pt>
                <c:pt idx="376">
                  <c:v>48.493150684931507</c:v>
                </c:pt>
                <c:pt idx="377">
                  <c:v>48.356164383561648</c:v>
                </c:pt>
                <c:pt idx="378">
                  <c:v>48.219178082191782</c:v>
                </c:pt>
                <c:pt idx="379">
                  <c:v>48.082191780821923</c:v>
                </c:pt>
                <c:pt idx="380">
                  <c:v>47.945205479452049</c:v>
                </c:pt>
                <c:pt idx="381">
                  <c:v>47.80821917808219</c:v>
                </c:pt>
                <c:pt idx="382">
                  <c:v>47.671232876712324</c:v>
                </c:pt>
                <c:pt idx="383">
                  <c:v>47.534246575342465</c:v>
                </c:pt>
                <c:pt idx="384">
                  <c:v>47.397260273972606</c:v>
                </c:pt>
                <c:pt idx="385">
                  <c:v>47.260273972602739</c:v>
                </c:pt>
                <c:pt idx="386">
                  <c:v>47.12328767123288</c:v>
                </c:pt>
                <c:pt idx="387">
                  <c:v>46.986301369863014</c:v>
                </c:pt>
                <c:pt idx="388">
                  <c:v>46.849315068493155</c:v>
                </c:pt>
                <c:pt idx="389">
                  <c:v>46.712328767123289</c:v>
                </c:pt>
                <c:pt idx="390">
                  <c:v>46.575342465753423</c:v>
                </c:pt>
                <c:pt idx="391">
                  <c:v>46.438356164383556</c:v>
                </c:pt>
                <c:pt idx="392">
                  <c:v>46.301369863013697</c:v>
                </c:pt>
                <c:pt idx="393">
                  <c:v>46.164383561643838</c:v>
                </c:pt>
                <c:pt idx="394">
                  <c:v>46.027397260273972</c:v>
                </c:pt>
                <c:pt idx="395">
                  <c:v>45.890410958904113</c:v>
                </c:pt>
                <c:pt idx="396">
                  <c:v>45.753424657534246</c:v>
                </c:pt>
                <c:pt idx="397">
                  <c:v>45.616438356164387</c:v>
                </c:pt>
                <c:pt idx="398">
                  <c:v>45.479452054794521</c:v>
                </c:pt>
                <c:pt idx="399">
                  <c:v>45.342465753424662</c:v>
                </c:pt>
                <c:pt idx="400">
                  <c:v>45.205479452054789</c:v>
                </c:pt>
                <c:pt idx="401">
                  <c:v>45.06849315068493</c:v>
                </c:pt>
                <c:pt idx="402">
                  <c:v>44.93150684931507</c:v>
                </c:pt>
                <c:pt idx="403">
                  <c:v>44.794520547945204</c:v>
                </c:pt>
                <c:pt idx="404">
                  <c:v>44.657534246575345</c:v>
                </c:pt>
                <c:pt idx="405">
                  <c:v>44.520547945205479</c:v>
                </c:pt>
                <c:pt idx="406">
                  <c:v>44.38356164383562</c:v>
                </c:pt>
                <c:pt idx="407">
                  <c:v>44.246575342465754</c:v>
                </c:pt>
                <c:pt idx="408">
                  <c:v>44.109589041095894</c:v>
                </c:pt>
                <c:pt idx="409">
                  <c:v>43.972602739726028</c:v>
                </c:pt>
                <c:pt idx="410">
                  <c:v>43.835616438356162</c:v>
                </c:pt>
                <c:pt idx="411">
                  <c:v>43.698630136986303</c:v>
                </c:pt>
                <c:pt idx="412">
                  <c:v>43.561643835616437</c:v>
                </c:pt>
                <c:pt idx="413">
                  <c:v>43.424657534246577</c:v>
                </c:pt>
                <c:pt idx="414">
                  <c:v>43.287671232876711</c:v>
                </c:pt>
                <c:pt idx="415">
                  <c:v>43.150684931506852</c:v>
                </c:pt>
                <c:pt idx="416">
                  <c:v>43.013698630136986</c:v>
                </c:pt>
                <c:pt idx="417">
                  <c:v>42.876712328767127</c:v>
                </c:pt>
                <c:pt idx="418">
                  <c:v>42.739726027397261</c:v>
                </c:pt>
                <c:pt idx="419">
                  <c:v>42.602739726027401</c:v>
                </c:pt>
                <c:pt idx="420">
                  <c:v>42.465753424657535</c:v>
                </c:pt>
                <c:pt idx="421">
                  <c:v>42.328767123287669</c:v>
                </c:pt>
                <c:pt idx="422">
                  <c:v>42.19178082191781</c:v>
                </c:pt>
                <c:pt idx="423">
                  <c:v>42.054794520547944</c:v>
                </c:pt>
                <c:pt idx="424">
                  <c:v>41.917808219178085</c:v>
                </c:pt>
                <c:pt idx="425">
                  <c:v>41.780821917808218</c:v>
                </c:pt>
                <c:pt idx="426">
                  <c:v>41.643835616438359</c:v>
                </c:pt>
                <c:pt idx="427">
                  <c:v>41.506849315068493</c:v>
                </c:pt>
                <c:pt idx="428">
                  <c:v>41.369863013698634</c:v>
                </c:pt>
                <c:pt idx="429">
                  <c:v>41.232876712328768</c:v>
                </c:pt>
                <c:pt idx="430">
                  <c:v>41.095890410958901</c:v>
                </c:pt>
                <c:pt idx="431">
                  <c:v>40.958904109589042</c:v>
                </c:pt>
                <c:pt idx="432">
                  <c:v>40.821917808219176</c:v>
                </c:pt>
                <c:pt idx="433">
                  <c:v>40.684931506849317</c:v>
                </c:pt>
                <c:pt idx="434">
                  <c:v>40.547945205479451</c:v>
                </c:pt>
                <c:pt idx="435">
                  <c:v>40.410958904109592</c:v>
                </c:pt>
                <c:pt idx="436">
                  <c:v>40.273972602739725</c:v>
                </c:pt>
                <c:pt idx="437">
                  <c:v>40.136986301369866</c:v>
                </c:pt>
                <c:pt idx="438">
                  <c:v>40</c:v>
                </c:pt>
                <c:pt idx="439">
                  <c:v>39.863013698630134</c:v>
                </c:pt>
                <c:pt idx="440">
                  <c:v>39.726027397260275</c:v>
                </c:pt>
                <c:pt idx="441">
                  <c:v>39.589041095890408</c:v>
                </c:pt>
                <c:pt idx="442">
                  <c:v>39.452054794520549</c:v>
                </c:pt>
                <c:pt idx="443">
                  <c:v>39.315068493150683</c:v>
                </c:pt>
                <c:pt idx="444">
                  <c:v>39.178082191780824</c:v>
                </c:pt>
                <c:pt idx="445">
                  <c:v>39.041095890410958</c:v>
                </c:pt>
                <c:pt idx="446">
                  <c:v>38.904109589041099</c:v>
                </c:pt>
                <c:pt idx="447">
                  <c:v>38.767123287671232</c:v>
                </c:pt>
                <c:pt idx="448">
                  <c:v>38.630136986301373</c:v>
                </c:pt>
                <c:pt idx="449">
                  <c:v>38.493150684931507</c:v>
                </c:pt>
                <c:pt idx="450">
                  <c:v>38.356164383561641</c:v>
                </c:pt>
                <c:pt idx="451">
                  <c:v>38.219178082191782</c:v>
                </c:pt>
                <c:pt idx="452">
                  <c:v>38.082191780821915</c:v>
                </c:pt>
                <c:pt idx="453">
                  <c:v>37.945205479452056</c:v>
                </c:pt>
                <c:pt idx="454">
                  <c:v>37.80821917808219</c:v>
                </c:pt>
                <c:pt idx="455">
                  <c:v>37.671232876712331</c:v>
                </c:pt>
                <c:pt idx="456">
                  <c:v>37.534246575342465</c:v>
                </c:pt>
                <c:pt idx="457">
                  <c:v>37.397260273972606</c:v>
                </c:pt>
                <c:pt idx="458">
                  <c:v>37.260273972602739</c:v>
                </c:pt>
                <c:pt idx="459">
                  <c:v>37.123287671232873</c:v>
                </c:pt>
                <c:pt idx="460">
                  <c:v>36.986301369863014</c:v>
                </c:pt>
                <c:pt idx="461">
                  <c:v>36.849315068493148</c:v>
                </c:pt>
                <c:pt idx="462">
                  <c:v>36.712328767123289</c:v>
                </c:pt>
                <c:pt idx="463">
                  <c:v>36.575342465753423</c:v>
                </c:pt>
                <c:pt idx="464">
                  <c:v>36.438356164383563</c:v>
                </c:pt>
                <c:pt idx="465">
                  <c:v>36.301369863013697</c:v>
                </c:pt>
                <c:pt idx="466">
                  <c:v>36.164383561643838</c:v>
                </c:pt>
                <c:pt idx="467">
                  <c:v>36.027397260273972</c:v>
                </c:pt>
                <c:pt idx="468">
                  <c:v>35.890410958904113</c:v>
                </c:pt>
                <c:pt idx="469">
                  <c:v>35.753424657534246</c:v>
                </c:pt>
                <c:pt idx="470">
                  <c:v>35.61643835616438</c:v>
                </c:pt>
                <c:pt idx="471">
                  <c:v>35.479452054794521</c:v>
                </c:pt>
                <c:pt idx="472">
                  <c:v>35.342465753424655</c:v>
                </c:pt>
                <c:pt idx="473">
                  <c:v>35.205479452054796</c:v>
                </c:pt>
                <c:pt idx="474">
                  <c:v>35.06849315068493</c:v>
                </c:pt>
                <c:pt idx="475">
                  <c:v>34.93150684931507</c:v>
                </c:pt>
                <c:pt idx="476">
                  <c:v>34.794520547945204</c:v>
                </c:pt>
                <c:pt idx="477">
                  <c:v>34.657534246575345</c:v>
                </c:pt>
                <c:pt idx="478">
                  <c:v>34.520547945205479</c:v>
                </c:pt>
                <c:pt idx="479">
                  <c:v>34.383561643835613</c:v>
                </c:pt>
                <c:pt idx="480">
                  <c:v>34.246575342465754</c:v>
                </c:pt>
                <c:pt idx="481">
                  <c:v>34.109589041095887</c:v>
                </c:pt>
                <c:pt idx="482">
                  <c:v>33.972602739726028</c:v>
                </c:pt>
                <c:pt idx="483">
                  <c:v>33.835616438356162</c:v>
                </c:pt>
                <c:pt idx="484">
                  <c:v>33.698630136986303</c:v>
                </c:pt>
                <c:pt idx="485">
                  <c:v>33.561643835616437</c:v>
                </c:pt>
                <c:pt idx="486">
                  <c:v>33.424657534246577</c:v>
                </c:pt>
                <c:pt idx="487">
                  <c:v>33.287671232876711</c:v>
                </c:pt>
                <c:pt idx="488">
                  <c:v>33.150684931506852</c:v>
                </c:pt>
                <c:pt idx="489">
                  <c:v>33.013698630136986</c:v>
                </c:pt>
                <c:pt idx="490">
                  <c:v>32.87671232876712</c:v>
                </c:pt>
                <c:pt idx="491">
                  <c:v>32.739726027397261</c:v>
                </c:pt>
                <c:pt idx="492">
                  <c:v>32.602739726027394</c:v>
                </c:pt>
                <c:pt idx="493">
                  <c:v>32.465753424657535</c:v>
                </c:pt>
                <c:pt idx="494">
                  <c:v>32.328767123287669</c:v>
                </c:pt>
                <c:pt idx="495">
                  <c:v>32.19178082191781</c:v>
                </c:pt>
                <c:pt idx="496">
                  <c:v>32.054794520547944</c:v>
                </c:pt>
                <c:pt idx="497">
                  <c:v>31.917808219178085</c:v>
                </c:pt>
                <c:pt idx="498">
                  <c:v>31.780821917808222</c:v>
                </c:pt>
                <c:pt idx="499">
                  <c:v>31.643835616438352</c:v>
                </c:pt>
                <c:pt idx="500">
                  <c:v>31.506849315068493</c:v>
                </c:pt>
                <c:pt idx="501">
                  <c:v>31.36986301369863</c:v>
                </c:pt>
                <c:pt idx="502">
                  <c:v>31.232876712328768</c:v>
                </c:pt>
                <c:pt idx="503">
                  <c:v>31.095890410958905</c:v>
                </c:pt>
                <c:pt idx="504">
                  <c:v>30.958904109589042</c:v>
                </c:pt>
                <c:pt idx="505">
                  <c:v>30.82191780821918</c:v>
                </c:pt>
                <c:pt idx="506">
                  <c:v>30.684931506849317</c:v>
                </c:pt>
                <c:pt idx="507">
                  <c:v>30.547945205479454</c:v>
                </c:pt>
                <c:pt idx="508">
                  <c:v>30.410958904109592</c:v>
                </c:pt>
                <c:pt idx="509">
                  <c:v>30.273972602739725</c:v>
                </c:pt>
                <c:pt idx="510">
                  <c:v>30.136986301369863</c:v>
                </c:pt>
                <c:pt idx="511">
                  <c:v>30</c:v>
                </c:pt>
                <c:pt idx="512">
                  <c:v>29.863013698630137</c:v>
                </c:pt>
                <c:pt idx="513">
                  <c:v>29.726027397260275</c:v>
                </c:pt>
                <c:pt idx="514">
                  <c:v>29.589041095890412</c:v>
                </c:pt>
                <c:pt idx="515">
                  <c:v>29.452054794520549</c:v>
                </c:pt>
                <c:pt idx="516">
                  <c:v>29.315068493150687</c:v>
                </c:pt>
                <c:pt idx="517">
                  <c:v>29.178082191780824</c:v>
                </c:pt>
                <c:pt idx="518">
                  <c:v>29.041095890410958</c:v>
                </c:pt>
                <c:pt idx="519">
                  <c:v>28.904109589041095</c:v>
                </c:pt>
                <c:pt idx="520">
                  <c:v>28.767123287671232</c:v>
                </c:pt>
                <c:pt idx="521">
                  <c:v>28.63013698630137</c:v>
                </c:pt>
                <c:pt idx="522">
                  <c:v>28.493150684931507</c:v>
                </c:pt>
                <c:pt idx="523">
                  <c:v>28.356164383561644</c:v>
                </c:pt>
                <c:pt idx="524">
                  <c:v>28.219178082191782</c:v>
                </c:pt>
                <c:pt idx="525">
                  <c:v>28.082191780821919</c:v>
                </c:pt>
                <c:pt idx="526">
                  <c:v>27.945205479452056</c:v>
                </c:pt>
                <c:pt idx="527">
                  <c:v>27.808219178082194</c:v>
                </c:pt>
                <c:pt idx="528">
                  <c:v>27.671232876712327</c:v>
                </c:pt>
                <c:pt idx="529">
                  <c:v>27.534246575342465</c:v>
                </c:pt>
                <c:pt idx="530">
                  <c:v>27.397260273972602</c:v>
                </c:pt>
                <c:pt idx="531">
                  <c:v>27.260273972602739</c:v>
                </c:pt>
                <c:pt idx="532">
                  <c:v>27.123287671232877</c:v>
                </c:pt>
                <c:pt idx="533">
                  <c:v>26.986301369863014</c:v>
                </c:pt>
                <c:pt idx="534">
                  <c:v>26.849315068493151</c:v>
                </c:pt>
                <c:pt idx="535">
                  <c:v>26.712328767123289</c:v>
                </c:pt>
                <c:pt idx="536">
                  <c:v>26.575342465753426</c:v>
                </c:pt>
                <c:pt idx="537">
                  <c:v>26.438356164383563</c:v>
                </c:pt>
                <c:pt idx="538">
                  <c:v>26.301369863013697</c:v>
                </c:pt>
                <c:pt idx="539">
                  <c:v>26.164383561643834</c:v>
                </c:pt>
                <c:pt idx="540">
                  <c:v>26.027397260273972</c:v>
                </c:pt>
                <c:pt idx="541">
                  <c:v>25.890410958904109</c:v>
                </c:pt>
                <c:pt idx="542">
                  <c:v>25.753424657534246</c:v>
                </c:pt>
                <c:pt idx="543">
                  <c:v>25.616438356164384</c:v>
                </c:pt>
                <c:pt idx="544">
                  <c:v>25.479452054794521</c:v>
                </c:pt>
                <c:pt idx="545">
                  <c:v>25.342465753424658</c:v>
                </c:pt>
                <c:pt idx="546">
                  <c:v>25.205479452054796</c:v>
                </c:pt>
                <c:pt idx="547">
                  <c:v>25.068493150684933</c:v>
                </c:pt>
                <c:pt idx="548">
                  <c:v>24.93150684931507</c:v>
                </c:pt>
                <c:pt idx="549">
                  <c:v>24.794520547945208</c:v>
                </c:pt>
                <c:pt idx="550">
                  <c:v>24.657534246575342</c:v>
                </c:pt>
                <c:pt idx="551">
                  <c:v>24.520547945205479</c:v>
                </c:pt>
                <c:pt idx="552">
                  <c:v>24.383561643835616</c:v>
                </c:pt>
                <c:pt idx="553">
                  <c:v>24.246575342465754</c:v>
                </c:pt>
                <c:pt idx="554">
                  <c:v>24.109589041095891</c:v>
                </c:pt>
                <c:pt idx="555">
                  <c:v>23.972602739726025</c:v>
                </c:pt>
                <c:pt idx="556">
                  <c:v>23.835616438356162</c:v>
                </c:pt>
                <c:pt idx="557">
                  <c:v>23.698630136986303</c:v>
                </c:pt>
                <c:pt idx="558">
                  <c:v>23.56164383561644</c:v>
                </c:pt>
                <c:pt idx="559">
                  <c:v>23.424657534246577</c:v>
                </c:pt>
                <c:pt idx="560">
                  <c:v>23.287671232876711</c:v>
                </c:pt>
                <c:pt idx="561">
                  <c:v>23.150684931506849</c:v>
                </c:pt>
                <c:pt idx="562">
                  <c:v>23.013698630136986</c:v>
                </c:pt>
                <c:pt idx="563">
                  <c:v>22.876712328767123</c:v>
                </c:pt>
                <c:pt idx="564">
                  <c:v>22.739726027397261</c:v>
                </c:pt>
                <c:pt idx="565">
                  <c:v>22.602739726027394</c:v>
                </c:pt>
                <c:pt idx="566">
                  <c:v>22.465753424657535</c:v>
                </c:pt>
                <c:pt idx="567">
                  <c:v>22.328767123287673</c:v>
                </c:pt>
                <c:pt idx="568">
                  <c:v>22.19178082191781</c:v>
                </c:pt>
                <c:pt idx="569">
                  <c:v>22.054794520547947</c:v>
                </c:pt>
                <c:pt idx="570">
                  <c:v>21.917808219178081</c:v>
                </c:pt>
                <c:pt idx="571">
                  <c:v>21.780821917808218</c:v>
                </c:pt>
                <c:pt idx="572">
                  <c:v>21.643835616438356</c:v>
                </c:pt>
                <c:pt idx="573">
                  <c:v>21.506849315068493</c:v>
                </c:pt>
                <c:pt idx="574">
                  <c:v>21.36986301369863</c:v>
                </c:pt>
                <c:pt idx="575">
                  <c:v>21.232876712328768</c:v>
                </c:pt>
                <c:pt idx="576">
                  <c:v>21.095890410958905</c:v>
                </c:pt>
                <c:pt idx="577">
                  <c:v>20.958904109589042</c:v>
                </c:pt>
                <c:pt idx="578">
                  <c:v>20.82191780821918</c:v>
                </c:pt>
                <c:pt idx="579">
                  <c:v>20.684931506849317</c:v>
                </c:pt>
                <c:pt idx="580">
                  <c:v>20.547945205479451</c:v>
                </c:pt>
                <c:pt idx="581">
                  <c:v>20.410958904109588</c:v>
                </c:pt>
                <c:pt idx="582">
                  <c:v>20.273972602739725</c:v>
                </c:pt>
                <c:pt idx="583">
                  <c:v>20.136986301369863</c:v>
                </c:pt>
                <c:pt idx="584">
                  <c:v>20</c:v>
                </c:pt>
                <c:pt idx="585">
                  <c:v>19.863013698630137</c:v>
                </c:pt>
                <c:pt idx="586">
                  <c:v>19.726027397260275</c:v>
                </c:pt>
                <c:pt idx="587">
                  <c:v>19.589041095890412</c:v>
                </c:pt>
                <c:pt idx="588">
                  <c:v>19.452054794520549</c:v>
                </c:pt>
                <c:pt idx="589">
                  <c:v>19.315068493150687</c:v>
                </c:pt>
                <c:pt idx="590">
                  <c:v>19.17808219178082</c:v>
                </c:pt>
                <c:pt idx="591">
                  <c:v>19.041095890410958</c:v>
                </c:pt>
                <c:pt idx="592">
                  <c:v>18.904109589041095</c:v>
                </c:pt>
                <c:pt idx="593">
                  <c:v>18.767123287671232</c:v>
                </c:pt>
                <c:pt idx="594">
                  <c:v>18.63013698630137</c:v>
                </c:pt>
                <c:pt idx="595">
                  <c:v>18.493150684931507</c:v>
                </c:pt>
                <c:pt idx="596">
                  <c:v>18.356164383561644</c:v>
                </c:pt>
                <c:pt idx="597">
                  <c:v>18.219178082191782</c:v>
                </c:pt>
                <c:pt idx="598">
                  <c:v>18.082191780821919</c:v>
                </c:pt>
                <c:pt idx="599">
                  <c:v>17.945205479452056</c:v>
                </c:pt>
                <c:pt idx="600">
                  <c:v>17.80821917808219</c:v>
                </c:pt>
                <c:pt idx="601">
                  <c:v>17.671232876712327</c:v>
                </c:pt>
                <c:pt idx="602">
                  <c:v>17.534246575342465</c:v>
                </c:pt>
                <c:pt idx="603">
                  <c:v>17.397260273972602</c:v>
                </c:pt>
                <c:pt idx="604">
                  <c:v>17.260273972602739</c:v>
                </c:pt>
                <c:pt idx="605">
                  <c:v>17.123287671232877</c:v>
                </c:pt>
                <c:pt idx="606">
                  <c:v>16.986301369863014</c:v>
                </c:pt>
                <c:pt idx="607">
                  <c:v>16.849315068493151</c:v>
                </c:pt>
                <c:pt idx="608">
                  <c:v>16.712328767123289</c:v>
                </c:pt>
                <c:pt idx="609">
                  <c:v>16.575342465753426</c:v>
                </c:pt>
                <c:pt idx="610">
                  <c:v>16.43835616438356</c:v>
                </c:pt>
                <c:pt idx="611">
                  <c:v>16.301369863013697</c:v>
                </c:pt>
                <c:pt idx="612">
                  <c:v>16.164383561643834</c:v>
                </c:pt>
                <c:pt idx="613">
                  <c:v>16.027397260273972</c:v>
                </c:pt>
                <c:pt idx="614">
                  <c:v>15.890410958904111</c:v>
                </c:pt>
                <c:pt idx="615">
                  <c:v>15.753424657534246</c:v>
                </c:pt>
                <c:pt idx="616">
                  <c:v>15.616438356164384</c:v>
                </c:pt>
                <c:pt idx="617">
                  <c:v>15.479452054794521</c:v>
                </c:pt>
                <c:pt idx="618">
                  <c:v>15.342465753424658</c:v>
                </c:pt>
                <c:pt idx="619">
                  <c:v>15.205479452054796</c:v>
                </c:pt>
                <c:pt idx="620">
                  <c:v>15.068493150684931</c:v>
                </c:pt>
                <c:pt idx="621">
                  <c:v>14.931506849315069</c:v>
                </c:pt>
                <c:pt idx="622">
                  <c:v>14.794520547945206</c:v>
                </c:pt>
                <c:pt idx="623">
                  <c:v>14.657534246575343</c:v>
                </c:pt>
                <c:pt idx="624">
                  <c:v>14.520547945205479</c:v>
                </c:pt>
                <c:pt idx="625">
                  <c:v>14.383561643835616</c:v>
                </c:pt>
                <c:pt idx="626">
                  <c:v>14.246575342465754</c:v>
                </c:pt>
                <c:pt idx="627">
                  <c:v>14.109589041095891</c:v>
                </c:pt>
                <c:pt idx="628">
                  <c:v>13.972602739726028</c:v>
                </c:pt>
                <c:pt idx="629">
                  <c:v>13.835616438356164</c:v>
                </c:pt>
                <c:pt idx="630">
                  <c:v>13.698630136986301</c:v>
                </c:pt>
                <c:pt idx="631">
                  <c:v>13.561643835616438</c:v>
                </c:pt>
                <c:pt idx="632">
                  <c:v>13.424657534246576</c:v>
                </c:pt>
                <c:pt idx="633">
                  <c:v>13.287671232876713</c:v>
                </c:pt>
                <c:pt idx="634">
                  <c:v>13.150684931506849</c:v>
                </c:pt>
                <c:pt idx="635">
                  <c:v>13.013698630136986</c:v>
                </c:pt>
                <c:pt idx="636">
                  <c:v>12.876712328767123</c:v>
                </c:pt>
                <c:pt idx="637">
                  <c:v>12.739726027397261</c:v>
                </c:pt>
                <c:pt idx="638">
                  <c:v>12.602739726027398</c:v>
                </c:pt>
                <c:pt idx="639">
                  <c:v>12.465753424657535</c:v>
                </c:pt>
                <c:pt idx="640">
                  <c:v>12.328767123287671</c:v>
                </c:pt>
                <c:pt idx="641">
                  <c:v>12.191780821917808</c:v>
                </c:pt>
                <c:pt idx="642">
                  <c:v>12.054794520547945</c:v>
                </c:pt>
                <c:pt idx="643">
                  <c:v>11.917808219178081</c:v>
                </c:pt>
                <c:pt idx="644">
                  <c:v>11.78082191780822</c:v>
                </c:pt>
                <c:pt idx="645">
                  <c:v>11.643835616438356</c:v>
                </c:pt>
                <c:pt idx="646">
                  <c:v>11.506849315068493</c:v>
                </c:pt>
                <c:pt idx="647">
                  <c:v>11.36986301369863</c:v>
                </c:pt>
                <c:pt idx="648">
                  <c:v>11.232876712328768</c:v>
                </c:pt>
                <c:pt idx="649">
                  <c:v>11.095890410958905</c:v>
                </c:pt>
                <c:pt idx="650">
                  <c:v>10.95890410958904</c:v>
                </c:pt>
                <c:pt idx="651">
                  <c:v>10.821917808219178</c:v>
                </c:pt>
                <c:pt idx="652">
                  <c:v>10.684931506849315</c:v>
                </c:pt>
                <c:pt idx="653">
                  <c:v>10.547945205479452</c:v>
                </c:pt>
                <c:pt idx="654">
                  <c:v>10.41095890410959</c:v>
                </c:pt>
                <c:pt idx="655">
                  <c:v>10.273972602739725</c:v>
                </c:pt>
                <c:pt idx="656">
                  <c:v>10.136986301369863</c:v>
                </c:pt>
                <c:pt idx="657">
                  <c:v>10</c:v>
                </c:pt>
                <c:pt idx="658">
                  <c:v>9.8630136986301373</c:v>
                </c:pt>
                <c:pt idx="659">
                  <c:v>9.7260273972602747</c:v>
                </c:pt>
                <c:pt idx="660">
                  <c:v>9.5890410958904102</c:v>
                </c:pt>
                <c:pt idx="661">
                  <c:v>9.4520547945205475</c:v>
                </c:pt>
                <c:pt idx="662">
                  <c:v>9.3150684931506849</c:v>
                </c:pt>
                <c:pt idx="663">
                  <c:v>9.1780821917808222</c:v>
                </c:pt>
                <c:pt idx="664">
                  <c:v>9.0410958904109595</c:v>
                </c:pt>
                <c:pt idx="665">
                  <c:v>8.9041095890410951</c:v>
                </c:pt>
                <c:pt idx="666">
                  <c:v>8.7671232876712324</c:v>
                </c:pt>
                <c:pt idx="667">
                  <c:v>8.6301369863013697</c:v>
                </c:pt>
                <c:pt idx="668">
                  <c:v>8.493150684931507</c:v>
                </c:pt>
                <c:pt idx="669">
                  <c:v>8.3561643835616444</c:v>
                </c:pt>
                <c:pt idx="670">
                  <c:v>8.2191780821917799</c:v>
                </c:pt>
                <c:pt idx="671">
                  <c:v>8.0821917808219172</c:v>
                </c:pt>
                <c:pt idx="672">
                  <c:v>7.9452054794520555</c:v>
                </c:pt>
                <c:pt idx="673">
                  <c:v>7.8082191780821919</c:v>
                </c:pt>
                <c:pt idx="674">
                  <c:v>7.6712328767123292</c:v>
                </c:pt>
                <c:pt idx="675">
                  <c:v>7.5342465753424657</c:v>
                </c:pt>
                <c:pt idx="676">
                  <c:v>7.397260273972603</c:v>
                </c:pt>
                <c:pt idx="677">
                  <c:v>7.2602739726027394</c:v>
                </c:pt>
                <c:pt idx="678">
                  <c:v>7.1232876712328768</c:v>
                </c:pt>
                <c:pt idx="679">
                  <c:v>6.9863013698630141</c:v>
                </c:pt>
                <c:pt idx="680">
                  <c:v>6.8493150684931505</c:v>
                </c:pt>
                <c:pt idx="681">
                  <c:v>6.7123287671232879</c:v>
                </c:pt>
                <c:pt idx="682">
                  <c:v>6.5753424657534243</c:v>
                </c:pt>
                <c:pt idx="683">
                  <c:v>6.4383561643835616</c:v>
                </c:pt>
                <c:pt idx="684">
                  <c:v>6.3013698630136989</c:v>
                </c:pt>
                <c:pt idx="685">
                  <c:v>6.1643835616438354</c:v>
                </c:pt>
                <c:pt idx="686">
                  <c:v>6.0273972602739727</c:v>
                </c:pt>
                <c:pt idx="687">
                  <c:v>5.89041095890411</c:v>
                </c:pt>
                <c:pt idx="688">
                  <c:v>5.7534246575342465</c:v>
                </c:pt>
                <c:pt idx="689">
                  <c:v>5.6164383561643838</c:v>
                </c:pt>
                <c:pt idx="690">
                  <c:v>5.4794520547945202</c:v>
                </c:pt>
                <c:pt idx="691">
                  <c:v>5.3424657534246576</c:v>
                </c:pt>
                <c:pt idx="692">
                  <c:v>5.2054794520547949</c:v>
                </c:pt>
                <c:pt idx="693">
                  <c:v>5.0684931506849313</c:v>
                </c:pt>
                <c:pt idx="694">
                  <c:v>4.9315068493150687</c:v>
                </c:pt>
                <c:pt idx="695">
                  <c:v>4.7945205479452051</c:v>
                </c:pt>
                <c:pt idx="696">
                  <c:v>4.6575342465753424</c:v>
                </c:pt>
                <c:pt idx="697">
                  <c:v>4.5205479452054798</c:v>
                </c:pt>
                <c:pt idx="698">
                  <c:v>4.3835616438356162</c:v>
                </c:pt>
                <c:pt idx="699">
                  <c:v>4.2465753424657535</c:v>
                </c:pt>
                <c:pt idx="700">
                  <c:v>4.10958904109589</c:v>
                </c:pt>
                <c:pt idx="701">
                  <c:v>3.9726027397260277</c:v>
                </c:pt>
                <c:pt idx="702">
                  <c:v>3.8356164383561646</c:v>
                </c:pt>
                <c:pt idx="703">
                  <c:v>3.6986301369863015</c:v>
                </c:pt>
                <c:pt idx="704">
                  <c:v>3.5616438356164384</c:v>
                </c:pt>
                <c:pt idx="705">
                  <c:v>3.4246575342465753</c:v>
                </c:pt>
                <c:pt idx="706">
                  <c:v>3.2876712328767121</c:v>
                </c:pt>
                <c:pt idx="707">
                  <c:v>3.1506849315068495</c:v>
                </c:pt>
                <c:pt idx="708">
                  <c:v>3.0136986301369864</c:v>
                </c:pt>
                <c:pt idx="709">
                  <c:v>2.8767123287671232</c:v>
                </c:pt>
                <c:pt idx="710">
                  <c:v>2.7397260273972601</c:v>
                </c:pt>
                <c:pt idx="711">
                  <c:v>2.6027397260273974</c:v>
                </c:pt>
                <c:pt idx="712">
                  <c:v>2.4657534246575343</c:v>
                </c:pt>
                <c:pt idx="713">
                  <c:v>2.3287671232876712</c:v>
                </c:pt>
                <c:pt idx="714">
                  <c:v>2.1917808219178081</c:v>
                </c:pt>
                <c:pt idx="715">
                  <c:v>2.054794520547945</c:v>
                </c:pt>
                <c:pt idx="716">
                  <c:v>1.9178082191780823</c:v>
                </c:pt>
                <c:pt idx="717">
                  <c:v>1.7808219178082192</c:v>
                </c:pt>
                <c:pt idx="718">
                  <c:v>1.6438356164383561</c:v>
                </c:pt>
                <c:pt idx="719">
                  <c:v>1.5068493150684932</c:v>
                </c:pt>
                <c:pt idx="720">
                  <c:v>1.3698630136986301</c:v>
                </c:pt>
                <c:pt idx="721">
                  <c:v>1.2328767123287672</c:v>
                </c:pt>
                <c:pt idx="722">
                  <c:v>1.095890410958904</c:v>
                </c:pt>
                <c:pt idx="723">
                  <c:v>0.95890410958904115</c:v>
                </c:pt>
                <c:pt idx="724">
                  <c:v>0.82191780821917804</c:v>
                </c:pt>
                <c:pt idx="725">
                  <c:v>0.68493150684931503</c:v>
                </c:pt>
                <c:pt idx="726">
                  <c:v>0.54794520547945202</c:v>
                </c:pt>
                <c:pt idx="727">
                  <c:v>0.41095890410958902</c:v>
                </c:pt>
                <c:pt idx="728">
                  <c:v>0.27397260273972601</c:v>
                </c:pt>
                <c:pt idx="729">
                  <c:v>0.13698630136986301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2B0-426D-9EE9-0E9769431878}"/>
            </c:ext>
          </c:extLst>
        </c:ser>
        <c:ser>
          <c:idx val="4"/>
          <c:order val="4"/>
          <c:tx>
            <c:v>lc1_1500</c:v>
          </c:tx>
          <c:spPr>
            <a:ln w="2540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cum_freq!$M$2:$M$244</c:f>
              <c:numCache>
                <c:formatCode>General</c:formatCode>
                <c:ptCount val="243"/>
                <c:pt idx="0">
                  <c:v>2665.7975461787296</c:v>
                </c:pt>
                <c:pt idx="1">
                  <c:v>2452.5892161224497</c:v>
                </c:pt>
                <c:pt idx="2">
                  <c:v>2167.6325995862658</c:v>
                </c:pt>
                <c:pt idx="3">
                  <c:v>1893.6474354614152</c:v>
                </c:pt>
                <c:pt idx="4">
                  <c:v>1543.3528237805324</c:v>
                </c:pt>
                <c:pt idx="5">
                  <c:v>1476.6243003302511</c:v>
                </c:pt>
                <c:pt idx="6">
                  <c:v>1381.4388555764676</c:v>
                </c:pt>
                <c:pt idx="7">
                  <c:v>1343.5813825191287</c:v>
                </c:pt>
                <c:pt idx="8">
                  <c:v>1333.3105591161241</c:v>
                </c:pt>
                <c:pt idx="9">
                  <c:v>1277.7952911443385</c:v>
                </c:pt>
                <c:pt idx="10">
                  <c:v>1247.9300352717034</c:v>
                </c:pt>
                <c:pt idx="11">
                  <c:v>1226.7715776595157</c:v>
                </c:pt>
                <c:pt idx="12">
                  <c:v>1133.5946987001284</c:v>
                </c:pt>
                <c:pt idx="13">
                  <c:v>1124.4391202084182</c:v>
                </c:pt>
                <c:pt idx="14">
                  <c:v>1102.6774785244563</c:v>
                </c:pt>
                <c:pt idx="15">
                  <c:v>1048.4373637572128</c:v>
                </c:pt>
                <c:pt idx="16">
                  <c:v>1004.0268566372849</c:v>
                </c:pt>
                <c:pt idx="17">
                  <c:v>995.60345228395465</c:v>
                </c:pt>
                <c:pt idx="18">
                  <c:v>981.55394224944814</c:v>
                </c:pt>
                <c:pt idx="19">
                  <c:v>976.71085651319538</c:v>
                </c:pt>
                <c:pt idx="20">
                  <c:v>975.18965343165212</c:v>
                </c:pt>
                <c:pt idx="21">
                  <c:v>975.15565785164051</c:v>
                </c:pt>
                <c:pt idx="22">
                  <c:v>963.13644086601619</c:v>
                </c:pt>
                <c:pt idx="23">
                  <c:v>930.71826163597405</c:v>
                </c:pt>
                <c:pt idx="24">
                  <c:v>924.53948951473865</c:v>
                </c:pt>
                <c:pt idx="25">
                  <c:v>913.52025507759151</c:v>
                </c:pt>
                <c:pt idx="26">
                  <c:v>868.65406291554643</c:v>
                </c:pt>
                <c:pt idx="27">
                  <c:v>846.48600417690307</c:v>
                </c:pt>
                <c:pt idx="28">
                  <c:v>846.3370385717152</c:v>
                </c:pt>
                <c:pt idx="29">
                  <c:v>805.19786660910802</c:v>
                </c:pt>
                <c:pt idx="30">
                  <c:v>774.91924151020646</c:v>
                </c:pt>
                <c:pt idx="31">
                  <c:v>766.2525645254027</c:v>
                </c:pt>
                <c:pt idx="32">
                  <c:v>762.58606152105745</c:v>
                </c:pt>
                <c:pt idx="33">
                  <c:v>744.61562230952291</c:v>
                </c:pt>
                <c:pt idx="34">
                  <c:v>726.23885783117157</c:v>
                </c:pt>
                <c:pt idx="35">
                  <c:v>725.14102511776844</c:v>
                </c:pt>
                <c:pt idx="36">
                  <c:v>718.55064848143593</c:v>
                </c:pt>
                <c:pt idx="37">
                  <c:v>706.67666332909744</c:v>
                </c:pt>
                <c:pt idx="38">
                  <c:v>688.4067072201691</c:v>
                </c:pt>
                <c:pt idx="39">
                  <c:v>687.52531289068031</c:v>
                </c:pt>
                <c:pt idx="40">
                  <c:v>687.47114931154022</c:v>
                </c:pt>
                <c:pt idx="41">
                  <c:v>687.37170041751176</c:v>
                </c:pt>
                <c:pt idx="42">
                  <c:v>682.85840054757796</c:v>
                </c:pt>
                <c:pt idx="43">
                  <c:v>676.63329377836953</c:v>
                </c:pt>
                <c:pt idx="44">
                  <c:v>655.20654482300745</c:v>
                </c:pt>
                <c:pt idx="45">
                  <c:v>635.23985153757553</c:v>
                </c:pt>
                <c:pt idx="46">
                  <c:v>606.00435345990581</c:v>
                </c:pt>
                <c:pt idx="47">
                  <c:v>605.66321024121828</c:v>
                </c:pt>
                <c:pt idx="48">
                  <c:v>587.60619327418317</c:v>
                </c:pt>
                <c:pt idx="49">
                  <c:v>587.56427244192651</c:v>
                </c:pt>
                <c:pt idx="50">
                  <c:v>587.02115784224975</c:v>
                </c:pt>
                <c:pt idx="51">
                  <c:v>582.72996806413732</c:v>
                </c:pt>
                <c:pt idx="52">
                  <c:v>580.85593480083844</c:v>
                </c:pt>
                <c:pt idx="53">
                  <c:v>570.95779928514503</c:v>
                </c:pt>
                <c:pt idx="54">
                  <c:v>567.47620225940352</c:v>
                </c:pt>
                <c:pt idx="55">
                  <c:v>565.32958927942002</c:v>
                </c:pt>
                <c:pt idx="56">
                  <c:v>560.98248019888501</c:v>
                </c:pt>
                <c:pt idx="57">
                  <c:v>556.55722514541333</c:v>
                </c:pt>
                <c:pt idx="58">
                  <c:v>555.38914555873805</c:v>
                </c:pt>
                <c:pt idx="59">
                  <c:v>552.06905571880793</c:v>
                </c:pt>
                <c:pt idx="60">
                  <c:v>548.56286697440407</c:v>
                </c:pt>
                <c:pt idx="61">
                  <c:v>548.12893774985343</c:v>
                </c:pt>
                <c:pt idx="62">
                  <c:v>547.72311351498581</c:v>
                </c:pt>
                <c:pt idx="63">
                  <c:v>538.6888081185192</c:v>
                </c:pt>
                <c:pt idx="64">
                  <c:v>531.31957839709469</c:v>
                </c:pt>
                <c:pt idx="65">
                  <c:v>521.94399163003402</c:v>
                </c:pt>
                <c:pt idx="66">
                  <c:v>520.11220535295263</c:v>
                </c:pt>
                <c:pt idx="67">
                  <c:v>519.21405213744242</c:v>
                </c:pt>
                <c:pt idx="68">
                  <c:v>517.06363227983411</c:v>
                </c:pt>
                <c:pt idx="69">
                  <c:v>514.85179906786777</c:v>
                </c:pt>
                <c:pt idx="70">
                  <c:v>503.03857411132162</c:v>
                </c:pt>
                <c:pt idx="71">
                  <c:v>502.75396325439897</c:v>
                </c:pt>
                <c:pt idx="72">
                  <c:v>493.17021307995572</c:v>
                </c:pt>
                <c:pt idx="73">
                  <c:v>492.08417416472236</c:v>
                </c:pt>
                <c:pt idx="74">
                  <c:v>492.03050147725634</c:v>
                </c:pt>
                <c:pt idx="75">
                  <c:v>476.89069750223564</c:v>
                </c:pt>
                <c:pt idx="76">
                  <c:v>476.25192081125221</c:v>
                </c:pt>
                <c:pt idx="77">
                  <c:v>475.36501961999488</c:v>
                </c:pt>
                <c:pt idx="78">
                  <c:v>474.19906327429726</c:v>
                </c:pt>
                <c:pt idx="79">
                  <c:v>459.35720766195186</c:v>
                </c:pt>
                <c:pt idx="80">
                  <c:v>449.4530908013233</c:v>
                </c:pt>
                <c:pt idx="81">
                  <c:v>448.62494242023507</c:v>
                </c:pt>
                <c:pt idx="82">
                  <c:v>445.36394648668841</c:v>
                </c:pt>
                <c:pt idx="83">
                  <c:v>444.70830383519785</c:v>
                </c:pt>
                <c:pt idx="84">
                  <c:v>444.47290454836349</c:v>
                </c:pt>
                <c:pt idx="85">
                  <c:v>443.49814912721848</c:v>
                </c:pt>
                <c:pt idx="86">
                  <c:v>443.30586978015515</c:v>
                </c:pt>
                <c:pt idx="87">
                  <c:v>440.22649694134003</c:v>
                </c:pt>
                <c:pt idx="88">
                  <c:v>438.18734536125669</c:v>
                </c:pt>
                <c:pt idx="89">
                  <c:v>436.92677011184384</c:v>
                </c:pt>
                <c:pt idx="90">
                  <c:v>435.45456318893287</c:v>
                </c:pt>
                <c:pt idx="91">
                  <c:v>428.54071255707566</c:v>
                </c:pt>
                <c:pt idx="92">
                  <c:v>428.35375082538644</c:v>
                </c:pt>
                <c:pt idx="93">
                  <c:v>426.25896792365251</c:v>
                </c:pt>
                <c:pt idx="94">
                  <c:v>425.81680186961222</c:v>
                </c:pt>
                <c:pt idx="95">
                  <c:v>424.63926409701543</c:v>
                </c:pt>
                <c:pt idx="96">
                  <c:v>418.46562215370483</c:v>
                </c:pt>
                <c:pt idx="97">
                  <c:v>417.8289251732524</c:v>
                </c:pt>
                <c:pt idx="98">
                  <c:v>416.20135666420265</c:v>
                </c:pt>
                <c:pt idx="99">
                  <c:v>412.44397346912547</c:v>
                </c:pt>
                <c:pt idx="100">
                  <c:v>405.33576950262795</c:v>
                </c:pt>
                <c:pt idx="101">
                  <c:v>403.09545654795977</c:v>
                </c:pt>
                <c:pt idx="102">
                  <c:v>399.7534067944315</c:v>
                </c:pt>
                <c:pt idx="103">
                  <c:v>394.37732561309491</c:v>
                </c:pt>
                <c:pt idx="104">
                  <c:v>385.50183178451073</c:v>
                </c:pt>
                <c:pt idx="105">
                  <c:v>384.25733521323451</c:v>
                </c:pt>
                <c:pt idx="106">
                  <c:v>383.81926178858691</c:v>
                </c:pt>
                <c:pt idx="107">
                  <c:v>382.67650334510341</c:v>
                </c:pt>
                <c:pt idx="108">
                  <c:v>382.42987357967201</c:v>
                </c:pt>
                <c:pt idx="109">
                  <c:v>378.76228153277572</c:v>
                </c:pt>
                <c:pt idx="110">
                  <c:v>378.2664451291418</c:v>
                </c:pt>
                <c:pt idx="111">
                  <c:v>378.04473792606342</c:v>
                </c:pt>
                <c:pt idx="112">
                  <c:v>377.45389064327998</c:v>
                </c:pt>
                <c:pt idx="113">
                  <c:v>376.62100874949078</c:v>
                </c:pt>
                <c:pt idx="114">
                  <c:v>375.78619555827055</c:v>
                </c:pt>
                <c:pt idx="115">
                  <c:v>370.09485648019313</c:v>
                </c:pt>
                <c:pt idx="116">
                  <c:v>367.54263781760034</c:v>
                </c:pt>
                <c:pt idx="117">
                  <c:v>367.07293420997553</c:v>
                </c:pt>
                <c:pt idx="118">
                  <c:v>367.00104568864936</c:v>
                </c:pt>
                <c:pt idx="119">
                  <c:v>363.00745077680978</c:v>
                </c:pt>
                <c:pt idx="120">
                  <c:v>362.30415685789376</c:v>
                </c:pt>
                <c:pt idx="121">
                  <c:v>358.08633791396807</c:v>
                </c:pt>
                <c:pt idx="122">
                  <c:v>356.4670966255897</c:v>
                </c:pt>
                <c:pt idx="123">
                  <c:v>355.08449008597677</c:v>
                </c:pt>
                <c:pt idx="124">
                  <c:v>354.88128873013994</c:v>
                </c:pt>
                <c:pt idx="125">
                  <c:v>350.1219749602451</c:v>
                </c:pt>
                <c:pt idx="126">
                  <c:v>347.86977728173815</c:v>
                </c:pt>
                <c:pt idx="127">
                  <c:v>347.7121699909784</c:v>
                </c:pt>
                <c:pt idx="128">
                  <c:v>344.46713914515141</c:v>
                </c:pt>
                <c:pt idx="129">
                  <c:v>343.70780107333189</c:v>
                </c:pt>
                <c:pt idx="130">
                  <c:v>342.25288030045482</c:v>
                </c:pt>
                <c:pt idx="131">
                  <c:v>342.04128245115146</c:v>
                </c:pt>
                <c:pt idx="132">
                  <c:v>341.84791608124806</c:v>
                </c:pt>
                <c:pt idx="133">
                  <c:v>340.87379649053298</c:v>
                </c:pt>
                <c:pt idx="134">
                  <c:v>339.57312484616153</c:v>
                </c:pt>
                <c:pt idx="135">
                  <c:v>339.49922430329917</c:v>
                </c:pt>
                <c:pt idx="136">
                  <c:v>336.05561730415582</c:v>
                </c:pt>
                <c:pt idx="137">
                  <c:v>335.73151638051462</c:v>
                </c:pt>
                <c:pt idx="138">
                  <c:v>335.50124521699155</c:v>
                </c:pt>
                <c:pt idx="139">
                  <c:v>331.67115818116082</c:v>
                </c:pt>
                <c:pt idx="140">
                  <c:v>330.60166739603994</c:v>
                </c:pt>
                <c:pt idx="141">
                  <c:v>329.86309906259174</c:v>
                </c:pt>
                <c:pt idx="142">
                  <c:v>327.95864935187262</c:v>
                </c:pt>
                <c:pt idx="143">
                  <c:v>327.7471708101869</c:v>
                </c:pt>
                <c:pt idx="144">
                  <c:v>325.99376508009436</c:v>
                </c:pt>
                <c:pt idx="145">
                  <c:v>323.25614670608809</c:v>
                </c:pt>
                <c:pt idx="146">
                  <c:v>323.09488586469354</c:v>
                </c:pt>
                <c:pt idx="147">
                  <c:v>321.08932591556453</c:v>
                </c:pt>
                <c:pt idx="148">
                  <c:v>320.11940155293235</c:v>
                </c:pt>
                <c:pt idx="149">
                  <c:v>318.54874573802499</c:v>
                </c:pt>
                <c:pt idx="150">
                  <c:v>315.92619494665161</c:v>
                </c:pt>
                <c:pt idx="151">
                  <c:v>315.79467365569553</c:v>
                </c:pt>
                <c:pt idx="152">
                  <c:v>315.39585616280363</c:v>
                </c:pt>
                <c:pt idx="153">
                  <c:v>313.85592644498058</c:v>
                </c:pt>
                <c:pt idx="154">
                  <c:v>313.70735600578928</c:v>
                </c:pt>
                <c:pt idx="155">
                  <c:v>313.53738607531812</c:v>
                </c:pt>
                <c:pt idx="156">
                  <c:v>312.45023963610765</c:v>
                </c:pt>
                <c:pt idx="157">
                  <c:v>310.23210929493763</c:v>
                </c:pt>
                <c:pt idx="158">
                  <c:v>308.96327635575062</c:v>
                </c:pt>
                <c:pt idx="159">
                  <c:v>305.91315417808846</c:v>
                </c:pt>
                <c:pt idx="160">
                  <c:v>305.80499629815262</c:v>
                </c:pt>
                <c:pt idx="161">
                  <c:v>305.48526189928214</c:v>
                </c:pt>
                <c:pt idx="162">
                  <c:v>304.58815957933967</c:v>
                </c:pt>
                <c:pt idx="163">
                  <c:v>300.47893756806252</c:v>
                </c:pt>
                <c:pt idx="164">
                  <c:v>300.46835321114594</c:v>
                </c:pt>
                <c:pt idx="165">
                  <c:v>300.01422464244666</c:v>
                </c:pt>
                <c:pt idx="166">
                  <c:v>298.1667104829038</c:v>
                </c:pt>
                <c:pt idx="167">
                  <c:v>297.27008563363285</c:v>
                </c:pt>
                <c:pt idx="168">
                  <c:v>296.59531766327751</c:v>
                </c:pt>
                <c:pt idx="169">
                  <c:v>296.34371948584453</c:v>
                </c:pt>
                <c:pt idx="170">
                  <c:v>294.525898776926</c:v>
                </c:pt>
                <c:pt idx="171">
                  <c:v>293.05597899489925</c:v>
                </c:pt>
                <c:pt idx="172">
                  <c:v>292.26120139373387</c:v>
                </c:pt>
                <c:pt idx="173">
                  <c:v>290.82691009760765</c:v>
                </c:pt>
                <c:pt idx="174">
                  <c:v>290.21697318586382</c:v>
                </c:pt>
                <c:pt idx="175">
                  <c:v>288.54187829893613</c:v>
                </c:pt>
                <c:pt idx="176">
                  <c:v>287.43412406643796</c:v>
                </c:pt>
                <c:pt idx="177">
                  <c:v>286.77694765347127</c:v>
                </c:pt>
                <c:pt idx="178">
                  <c:v>286.7525351373406</c:v>
                </c:pt>
                <c:pt idx="179">
                  <c:v>284.76210678080236</c:v>
                </c:pt>
                <c:pt idx="180">
                  <c:v>283.20892488320931</c:v>
                </c:pt>
                <c:pt idx="181">
                  <c:v>280.28013205788011</c:v>
                </c:pt>
                <c:pt idx="182">
                  <c:v>279.01604163840602</c:v>
                </c:pt>
                <c:pt idx="183">
                  <c:v>277.43055633547488</c:v>
                </c:pt>
                <c:pt idx="184">
                  <c:v>276.50015223221141</c:v>
                </c:pt>
                <c:pt idx="185">
                  <c:v>275.69550449922559</c:v>
                </c:pt>
                <c:pt idx="186">
                  <c:v>273.95454708516581</c:v>
                </c:pt>
                <c:pt idx="187">
                  <c:v>273.2458722290055</c:v>
                </c:pt>
                <c:pt idx="188">
                  <c:v>269.60048950103851</c:v>
                </c:pt>
                <c:pt idx="189">
                  <c:v>269.07589688241671</c:v>
                </c:pt>
                <c:pt idx="190">
                  <c:v>268.15424703301051</c:v>
                </c:pt>
                <c:pt idx="191">
                  <c:v>267.64334584006048</c:v>
                </c:pt>
                <c:pt idx="192">
                  <c:v>265.96910395848261</c:v>
                </c:pt>
                <c:pt idx="193">
                  <c:v>265.90427980190174</c:v>
                </c:pt>
                <c:pt idx="194">
                  <c:v>263.37666046833857</c:v>
                </c:pt>
                <c:pt idx="195">
                  <c:v>263.03381750842766</c:v>
                </c:pt>
                <c:pt idx="196">
                  <c:v>261.92190403708895</c:v>
                </c:pt>
                <c:pt idx="197">
                  <c:v>261.02647177053569</c:v>
                </c:pt>
                <c:pt idx="198">
                  <c:v>260.60955213613192</c:v>
                </c:pt>
                <c:pt idx="199">
                  <c:v>259.30176543911136</c:v>
                </c:pt>
                <c:pt idx="200">
                  <c:v>258.1307444803918</c:v>
                </c:pt>
                <c:pt idx="201">
                  <c:v>258.00633249366206</c:v>
                </c:pt>
                <c:pt idx="202">
                  <c:v>257.77633108013487</c:v>
                </c:pt>
                <c:pt idx="203">
                  <c:v>257.25448057092223</c:v>
                </c:pt>
                <c:pt idx="204">
                  <c:v>256.53742295392158</c:v>
                </c:pt>
                <c:pt idx="205">
                  <c:v>256.2074684939945</c:v>
                </c:pt>
                <c:pt idx="206">
                  <c:v>255.443075210605</c:v>
                </c:pt>
                <c:pt idx="207">
                  <c:v>254.89344064913649</c:v>
                </c:pt>
                <c:pt idx="208">
                  <c:v>253.59406623060227</c:v>
                </c:pt>
                <c:pt idx="209">
                  <c:v>253.24394305756181</c:v>
                </c:pt>
                <c:pt idx="210">
                  <c:v>252.97017228164049</c:v>
                </c:pt>
                <c:pt idx="211">
                  <c:v>251.04064796859305</c:v>
                </c:pt>
                <c:pt idx="212">
                  <c:v>250.08288129218221</c:v>
                </c:pt>
                <c:pt idx="213">
                  <c:v>248.84232046021265</c:v>
                </c:pt>
                <c:pt idx="214">
                  <c:v>248.7850221329102</c:v>
                </c:pt>
                <c:pt idx="215">
                  <c:v>244.59116250976373</c:v>
                </c:pt>
                <c:pt idx="216">
                  <c:v>243.40183293369847</c:v>
                </c:pt>
                <c:pt idx="217">
                  <c:v>243.15369087651996</c:v>
                </c:pt>
                <c:pt idx="218">
                  <c:v>242.10077400943081</c:v>
                </c:pt>
                <c:pt idx="219">
                  <c:v>241.36881659155944</c:v>
                </c:pt>
                <c:pt idx="220">
                  <c:v>240.26873840588846</c:v>
                </c:pt>
                <c:pt idx="221">
                  <c:v>239.90147430692656</c:v>
                </c:pt>
                <c:pt idx="222">
                  <c:v>239.61274127659553</c:v>
                </c:pt>
                <c:pt idx="223">
                  <c:v>239.38852481593776</c:v>
                </c:pt>
                <c:pt idx="224">
                  <c:v>239.32585321309128</c:v>
                </c:pt>
                <c:pt idx="225">
                  <c:v>239.18349317450807</c:v>
                </c:pt>
                <c:pt idx="226">
                  <c:v>238.2182862026026</c:v>
                </c:pt>
                <c:pt idx="227">
                  <c:v>238.01275054872815</c:v>
                </c:pt>
                <c:pt idx="228">
                  <c:v>236.89441398596469</c:v>
                </c:pt>
                <c:pt idx="229">
                  <c:v>236.52794063699321</c:v>
                </c:pt>
                <c:pt idx="230">
                  <c:v>236.19234171546213</c:v>
                </c:pt>
                <c:pt idx="231">
                  <c:v>233.30000222657813</c:v>
                </c:pt>
                <c:pt idx="232">
                  <c:v>233.28271436989672</c:v>
                </c:pt>
                <c:pt idx="233">
                  <c:v>232.04712677906952</c:v>
                </c:pt>
                <c:pt idx="234">
                  <c:v>230.29336018685387</c:v>
                </c:pt>
                <c:pt idx="235">
                  <c:v>229.78784925463742</c:v>
                </c:pt>
                <c:pt idx="236">
                  <c:v>228.99743063191022</c:v>
                </c:pt>
                <c:pt idx="237">
                  <c:v>228.44638897240768</c:v>
                </c:pt>
                <c:pt idx="238">
                  <c:v>228.30211749548818</c:v>
                </c:pt>
                <c:pt idx="239">
                  <c:v>227.56975339426793</c:v>
                </c:pt>
                <c:pt idx="240">
                  <c:v>226.81516140127295</c:v>
                </c:pt>
                <c:pt idx="241">
                  <c:v>226.71408673437605</c:v>
                </c:pt>
                <c:pt idx="242">
                  <c:v>226.11534238681267</c:v>
                </c:pt>
              </c:numCache>
            </c:numRef>
          </c:xVal>
          <c:yVal>
            <c:numRef>
              <c:f>cum_freq!$N$2:$N$244</c:f>
              <c:numCache>
                <c:formatCode>0.0</c:formatCode>
                <c:ptCount val="243"/>
                <c:pt idx="0">
                  <c:v>100</c:v>
                </c:pt>
                <c:pt idx="1">
                  <c:v>99.588477366255148</c:v>
                </c:pt>
                <c:pt idx="2">
                  <c:v>99.176954732510296</c:v>
                </c:pt>
                <c:pt idx="3">
                  <c:v>98.76543209876543</c:v>
                </c:pt>
                <c:pt idx="4">
                  <c:v>98.353909465020578</c:v>
                </c:pt>
                <c:pt idx="5">
                  <c:v>97.942386831275712</c:v>
                </c:pt>
                <c:pt idx="6">
                  <c:v>97.53086419753086</c:v>
                </c:pt>
                <c:pt idx="7">
                  <c:v>97.119341563786008</c:v>
                </c:pt>
                <c:pt idx="8">
                  <c:v>96.707818930041157</c:v>
                </c:pt>
                <c:pt idx="9">
                  <c:v>96.296296296296291</c:v>
                </c:pt>
                <c:pt idx="10">
                  <c:v>95.884773662551439</c:v>
                </c:pt>
                <c:pt idx="11">
                  <c:v>95.473251028806587</c:v>
                </c:pt>
                <c:pt idx="12">
                  <c:v>95.061728395061735</c:v>
                </c:pt>
                <c:pt idx="13">
                  <c:v>94.650205761316869</c:v>
                </c:pt>
                <c:pt idx="14">
                  <c:v>94.238683127572017</c:v>
                </c:pt>
                <c:pt idx="15">
                  <c:v>93.827160493827151</c:v>
                </c:pt>
                <c:pt idx="16">
                  <c:v>93.415637860082299</c:v>
                </c:pt>
                <c:pt idx="17">
                  <c:v>93.004115226337447</c:v>
                </c:pt>
                <c:pt idx="18">
                  <c:v>92.592592592592595</c:v>
                </c:pt>
                <c:pt idx="19">
                  <c:v>92.181069958847743</c:v>
                </c:pt>
                <c:pt idx="20">
                  <c:v>91.769547325102891</c:v>
                </c:pt>
                <c:pt idx="21">
                  <c:v>91.358024691358025</c:v>
                </c:pt>
                <c:pt idx="22">
                  <c:v>90.946502057613159</c:v>
                </c:pt>
                <c:pt idx="23">
                  <c:v>90.534979423868307</c:v>
                </c:pt>
                <c:pt idx="24">
                  <c:v>90.123456790123456</c:v>
                </c:pt>
                <c:pt idx="25">
                  <c:v>89.711934156378604</c:v>
                </c:pt>
                <c:pt idx="26">
                  <c:v>89.300411522633752</c:v>
                </c:pt>
                <c:pt idx="27">
                  <c:v>88.888888888888886</c:v>
                </c:pt>
                <c:pt idx="28">
                  <c:v>88.477366255144034</c:v>
                </c:pt>
                <c:pt idx="29">
                  <c:v>88.065843621399182</c:v>
                </c:pt>
                <c:pt idx="30">
                  <c:v>87.654320987654316</c:v>
                </c:pt>
                <c:pt idx="31">
                  <c:v>87.242798353909464</c:v>
                </c:pt>
                <c:pt idx="32">
                  <c:v>86.831275720164612</c:v>
                </c:pt>
                <c:pt idx="33">
                  <c:v>86.419753086419746</c:v>
                </c:pt>
                <c:pt idx="34">
                  <c:v>86.008230452674894</c:v>
                </c:pt>
                <c:pt idx="35">
                  <c:v>85.596707818930042</c:v>
                </c:pt>
                <c:pt idx="36">
                  <c:v>85.18518518518519</c:v>
                </c:pt>
                <c:pt idx="37">
                  <c:v>84.773662551440339</c:v>
                </c:pt>
                <c:pt idx="38">
                  <c:v>84.362139917695472</c:v>
                </c:pt>
                <c:pt idx="39">
                  <c:v>83.950617283950606</c:v>
                </c:pt>
                <c:pt idx="40">
                  <c:v>83.539094650205755</c:v>
                </c:pt>
                <c:pt idx="41">
                  <c:v>83.127572016460903</c:v>
                </c:pt>
                <c:pt idx="42">
                  <c:v>82.716049382716051</c:v>
                </c:pt>
                <c:pt idx="43">
                  <c:v>82.304526748971199</c:v>
                </c:pt>
                <c:pt idx="44">
                  <c:v>81.893004115226347</c:v>
                </c:pt>
                <c:pt idx="45">
                  <c:v>81.481481481481481</c:v>
                </c:pt>
                <c:pt idx="46">
                  <c:v>81.069958847736629</c:v>
                </c:pt>
                <c:pt idx="47">
                  <c:v>80.658436213991763</c:v>
                </c:pt>
                <c:pt idx="48">
                  <c:v>80.246913580246911</c:v>
                </c:pt>
                <c:pt idx="49">
                  <c:v>79.835390946502059</c:v>
                </c:pt>
                <c:pt idx="50">
                  <c:v>79.423868312757207</c:v>
                </c:pt>
                <c:pt idx="51">
                  <c:v>79.012345679012341</c:v>
                </c:pt>
                <c:pt idx="52">
                  <c:v>78.600823045267489</c:v>
                </c:pt>
                <c:pt idx="53">
                  <c:v>78.189300411522638</c:v>
                </c:pt>
                <c:pt idx="54">
                  <c:v>77.777777777777786</c:v>
                </c:pt>
                <c:pt idx="55">
                  <c:v>77.36625514403292</c:v>
                </c:pt>
                <c:pt idx="56">
                  <c:v>76.954732510288068</c:v>
                </c:pt>
                <c:pt idx="57">
                  <c:v>76.543209876543202</c:v>
                </c:pt>
                <c:pt idx="58">
                  <c:v>76.13168724279835</c:v>
                </c:pt>
                <c:pt idx="59">
                  <c:v>75.720164609053498</c:v>
                </c:pt>
                <c:pt idx="60">
                  <c:v>75.308641975308646</c:v>
                </c:pt>
                <c:pt idx="61">
                  <c:v>74.897119341563794</c:v>
                </c:pt>
                <c:pt idx="62">
                  <c:v>74.485596707818928</c:v>
                </c:pt>
                <c:pt idx="63">
                  <c:v>74.074074074074076</c:v>
                </c:pt>
                <c:pt idx="64">
                  <c:v>73.66255144032921</c:v>
                </c:pt>
                <c:pt idx="65">
                  <c:v>73.251028806584358</c:v>
                </c:pt>
                <c:pt idx="66">
                  <c:v>72.839506172839506</c:v>
                </c:pt>
                <c:pt idx="67">
                  <c:v>72.427983539094654</c:v>
                </c:pt>
                <c:pt idx="68">
                  <c:v>72.016460905349803</c:v>
                </c:pt>
                <c:pt idx="69">
                  <c:v>71.604938271604937</c:v>
                </c:pt>
                <c:pt idx="70">
                  <c:v>71.193415637860085</c:v>
                </c:pt>
                <c:pt idx="71">
                  <c:v>70.781893004115233</c:v>
                </c:pt>
                <c:pt idx="72">
                  <c:v>70.370370370370367</c:v>
                </c:pt>
                <c:pt idx="73">
                  <c:v>69.958847736625515</c:v>
                </c:pt>
                <c:pt idx="74">
                  <c:v>69.547325102880663</c:v>
                </c:pt>
                <c:pt idx="75">
                  <c:v>69.135802469135797</c:v>
                </c:pt>
                <c:pt idx="76">
                  <c:v>68.724279835390945</c:v>
                </c:pt>
                <c:pt idx="77">
                  <c:v>68.312757201646093</c:v>
                </c:pt>
                <c:pt idx="78">
                  <c:v>67.901234567901241</c:v>
                </c:pt>
                <c:pt idx="79">
                  <c:v>67.489711934156389</c:v>
                </c:pt>
                <c:pt idx="80">
                  <c:v>67.078189300411523</c:v>
                </c:pt>
                <c:pt idx="81">
                  <c:v>66.666666666666657</c:v>
                </c:pt>
                <c:pt idx="82">
                  <c:v>66.255144032921805</c:v>
                </c:pt>
                <c:pt idx="83">
                  <c:v>65.843621399176953</c:v>
                </c:pt>
                <c:pt idx="84">
                  <c:v>65.432098765432102</c:v>
                </c:pt>
                <c:pt idx="85">
                  <c:v>65.02057613168725</c:v>
                </c:pt>
                <c:pt idx="86">
                  <c:v>64.609053497942384</c:v>
                </c:pt>
                <c:pt idx="87">
                  <c:v>64.197530864197532</c:v>
                </c:pt>
                <c:pt idx="88">
                  <c:v>63.786008230452673</c:v>
                </c:pt>
                <c:pt idx="89">
                  <c:v>63.374485596707821</c:v>
                </c:pt>
                <c:pt idx="90">
                  <c:v>62.962962962962962</c:v>
                </c:pt>
                <c:pt idx="91">
                  <c:v>62.55144032921811</c:v>
                </c:pt>
                <c:pt idx="92">
                  <c:v>62.139917695473244</c:v>
                </c:pt>
                <c:pt idx="93">
                  <c:v>61.728395061728392</c:v>
                </c:pt>
                <c:pt idx="94">
                  <c:v>61.31687242798354</c:v>
                </c:pt>
                <c:pt idx="95">
                  <c:v>60.905349794238681</c:v>
                </c:pt>
                <c:pt idx="96">
                  <c:v>60.493827160493829</c:v>
                </c:pt>
                <c:pt idx="97">
                  <c:v>60.082304526748977</c:v>
                </c:pt>
                <c:pt idx="98">
                  <c:v>59.670781893004111</c:v>
                </c:pt>
                <c:pt idx="99">
                  <c:v>59.259259259259252</c:v>
                </c:pt>
                <c:pt idx="100">
                  <c:v>58.847736625514401</c:v>
                </c:pt>
                <c:pt idx="101">
                  <c:v>58.436213991769549</c:v>
                </c:pt>
                <c:pt idx="102">
                  <c:v>58.024691358024697</c:v>
                </c:pt>
                <c:pt idx="103">
                  <c:v>57.613168724279838</c:v>
                </c:pt>
                <c:pt idx="104">
                  <c:v>57.201646090534972</c:v>
                </c:pt>
                <c:pt idx="105">
                  <c:v>56.79012345679012</c:v>
                </c:pt>
                <c:pt idx="106">
                  <c:v>56.378600823045268</c:v>
                </c:pt>
                <c:pt idx="107">
                  <c:v>55.967078189300409</c:v>
                </c:pt>
                <c:pt idx="108">
                  <c:v>55.555555555555557</c:v>
                </c:pt>
                <c:pt idx="109">
                  <c:v>55.144032921810705</c:v>
                </c:pt>
                <c:pt idx="110">
                  <c:v>54.732510288065839</c:v>
                </c:pt>
                <c:pt idx="111">
                  <c:v>54.320987654320987</c:v>
                </c:pt>
                <c:pt idx="112">
                  <c:v>53.909465020576128</c:v>
                </c:pt>
                <c:pt idx="113">
                  <c:v>53.497942386831276</c:v>
                </c:pt>
                <c:pt idx="114">
                  <c:v>53.086419753086425</c:v>
                </c:pt>
                <c:pt idx="115">
                  <c:v>52.674897119341566</c:v>
                </c:pt>
                <c:pt idx="116">
                  <c:v>52.2633744855967</c:v>
                </c:pt>
                <c:pt idx="117">
                  <c:v>51.851851851851848</c:v>
                </c:pt>
                <c:pt idx="118">
                  <c:v>51.440329218106996</c:v>
                </c:pt>
                <c:pt idx="119">
                  <c:v>51.028806584362144</c:v>
                </c:pt>
                <c:pt idx="120">
                  <c:v>50.617283950617285</c:v>
                </c:pt>
                <c:pt idx="121">
                  <c:v>50.205761316872433</c:v>
                </c:pt>
                <c:pt idx="122">
                  <c:v>49.794238683127574</c:v>
                </c:pt>
                <c:pt idx="123">
                  <c:v>49.382716049382715</c:v>
                </c:pt>
                <c:pt idx="124">
                  <c:v>48.971193415637856</c:v>
                </c:pt>
                <c:pt idx="125">
                  <c:v>48.559670781893004</c:v>
                </c:pt>
                <c:pt idx="126">
                  <c:v>48.148148148148145</c:v>
                </c:pt>
                <c:pt idx="127">
                  <c:v>47.736625514403293</c:v>
                </c:pt>
                <c:pt idx="128">
                  <c:v>47.325102880658434</c:v>
                </c:pt>
                <c:pt idx="129">
                  <c:v>46.913580246913575</c:v>
                </c:pt>
                <c:pt idx="130">
                  <c:v>46.502057613168724</c:v>
                </c:pt>
                <c:pt idx="131">
                  <c:v>46.090534979423872</c:v>
                </c:pt>
                <c:pt idx="132">
                  <c:v>45.679012345679013</c:v>
                </c:pt>
                <c:pt idx="133">
                  <c:v>45.267489711934154</c:v>
                </c:pt>
                <c:pt idx="134">
                  <c:v>44.855967078189302</c:v>
                </c:pt>
                <c:pt idx="135">
                  <c:v>44.444444444444443</c:v>
                </c:pt>
                <c:pt idx="136">
                  <c:v>44.032921810699591</c:v>
                </c:pt>
                <c:pt idx="137">
                  <c:v>43.621399176954732</c:v>
                </c:pt>
                <c:pt idx="138">
                  <c:v>43.209876543209873</c:v>
                </c:pt>
                <c:pt idx="139">
                  <c:v>42.798353909465021</c:v>
                </c:pt>
                <c:pt idx="140">
                  <c:v>42.386831275720169</c:v>
                </c:pt>
                <c:pt idx="141">
                  <c:v>41.975308641975303</c:v>
                </c:pt>
                <c:pt idx="142">
                  <c:v>41.563786008230451</c:v>
                </c:pt>
                <c:pt idx="143">
                  <c:v>41.152263374485599</c:v>
                </c:pt>
                <c:pt idx="144">
                  <c:v>40.74074074074074</c:v>
                </c:pt>
                <c:pt idx="145">
                  <c:v>40.329218106995881</c:v>
                </c:pt>
                <c:pt idx="146">
                  <c:v>39.91769547325103</c:v>
                </c:pt>
                <c:pt idx="147">
                  <c:v>39.506172839506171</c:v>
                </c:pt>
                <c:pt idx="148">
                  <c:v>39.094650205761319</c:v>
                </c:pt>
                <c:pt idx="149">
                  <c:v>38.68312757201646</c:v>
                </c:pt>
                <c:pt idx="150">
                  <c:v>38.271604938271601</c:v>
                </c:pt>
                <c:pt idx="151">
                  <c:v>37.860082304526749</c:v>
                </c:pt>
                <c:pt idx="152">
                  <c:v>37.448559670781897</c:v>
                </c:pt>
                <c:pt idx="153">
                  <c:v>37.037037037037038</c:v>
                </c:pt>
                <c:pt idx="154">
                  <c:v>36.625514403292179</c:v>
                </c:pt>
                <c:pt idx="155">
                  <c:v>36.213991769547327</c:v>
                </c:pt>
                <c:pt idx="156">
                  <c:v>35.802469135802468</c:v>
                </c:pt>
                <c:pt idx="157">
                  <c:v>35.390946502057616</c:v>
                </c:pt>
                <c:pt idx="158">
                  <c:v>34.979423868312757</c:v>
                </c:pt>
                <c:pt idx="159">
                  <c:v>34.567901234567898</c:v>
                </c:pt>
                <c:pt idx="160">
                  <c:v>34.156378600823047</c:v>
                </c:pt>
                <c:pt idx="161">
                  <c:v>33.744855967078195</c:v>
                </c:pt>
                <c:pt idx="162">
                  <c:v>33.333333333333329</c:v>
                </c:pt>
                <c:pt idx="163">
                  <c:v>32.921810699588477</c:v>
                </c:pt>
                <c:pt idx="164">
                  <c:v>32.510288065843625</c:v>
                </c:pt>
                <c:pt idx="165">
                  <c:v>32.098765432098766</c:v>
                </c:pt>
                <c:pt idx="166">
                  <c:v>31.68724279835391</c:v>
                </c:pt>
                <c:pt idx="167">
                  <c:v>31.275720164609055</c:v>
                </c:pt>
                <c:pt idx="168">
                  <c:v>30.864197530864196</c:v>
                </c:pt>
                <c:pt idx="169">
                  <c:v>30.452674897119341</c:v>
                </c:pt>
                <c:pt idx="170">
                  <c:v>30.041152263374489</c:v>
                </c:pt>
                <c:pt idx="171">
                  <c:v>29.629629629629626</c:v>
                </c:pt>
                <c:pt idx="172">
                  <c:v>29.218106995884774</c:v>
                </c:pt>
                <c:pt idx="173">
                  <c:v>28.806584362139919</c:v>
                </c:pt>
                <c:pt idx="174">
                  <c:v>28.39506172839506</c:v>
                </c:pt>
                <c:pt idx="175">
                  <c:v>27.983539094650205</c:v>
                </c:pt>
                <c:pt idx="176">
                  <c:v>27.572016460905353</c:v>
                </c:pt>
                <c:pt idx="177">
                  <c:v>27.160493827160494</c:v>
                </c:pt>
                <c:pt idx="178">
                  <c:v>26.748971193415638</c:v>
                </c:pt>
                <c:pt idx="179">
                  <c:v>26.337448559670783</c:v>
                </c:pt>
                <c:pt idx="180">
                  <c:v>25.925925925925924</c:v>
                </c:pt>
                <c:pt idx="181">
                  <c:v>25.514403292181072</c:v>
                </c:pt>
                <c:pt idx="182">
                  <c:v>25.102880658436217</c:v>
                </c:pt>
                <c:pt idx="183">
                  <c:v>24.691358024691358</c:v>
                </c:pt>
                <c:pt idx="184">
                  <c:v>24.279835390946502</c:v>
                </c:pt>
                <c:pt idx="185">
                  <c:v>23.868312757201647</c:v>
                </c:pt>
                <c:pt idx="186">
                  <c:v>23.456790123456788</c:v>
                </c:pt>
                <c:pt idx="187">
                  <c:v>23.045267489711936</c:v>
                </c:pt>
                <c:pt idx="188">
                  <c:v>22.633744855967077</c:v>
                </c:pt>
                <c:pt idx="189">
                  <c:v>22.222222222222221</c:v>
                </c:pt>
                <c:pt idx="190">
                  <c:v>21.810699588477366</c:v>
                </c:pt>
                <c:pt idx="191">
                  <c:v>21.399176954732511</c:v>
                </c:pt>
                <c:pt idx="192">
                  <c:v>20.987654320987652</c:v>
                </c:pt>
                <c:pt idx="193">
                  <c:v>20.5761316872428</c:v>
                </c:pt>
                <c:pt idx="194">
                  <c:v>20.164609053497941</c:v>
                </c:pt>
                <c:pt idx="195">
                  <c:v>19.753086419753085</c:v>
                </c:pt>
                <c:pt idx="196">
                  <c:v>19.34156378600823</c:v>
                </c:pt>
                <c:pt idx="197">
                  <c:v>18.930041152263374</c:v>
                </c:pt>
                <c:pt idx="198">
                  <c:v>18.518518518518519</c:v>
                </c:pt>
                <c:pt idx="199">
                  <c:v>18.106995884773664</c:v>
                </c:pt>
                <c:pt idx="200">
                  <c:v>17.695473251028808</c:v>
                </c:pt>
                <c:pt idx="201">
                  <c:v>17.283950617283949</c:v>
                </c:pt>
                <c:pt idx="202">
                  <c:v>16.872427983539097</c:v>
                </c:pt>
                <c:pt idx="203">
                  <c:v>16.460905349794238</c:v>
                </c:pt>
                <c:pt idx="204">
                  <c:v>16.049382716049383</c:v>
                </c:pt>
                <c:pt idx="205">
                  <c:v>15.637860082304528</c:v>
                </c:pt>
                <c:pt idx="206">
                  <c:v>15.22633744855967</c:v>
                </c:pt>
                <c:pt idx="207">
                  <c:v>14.814814814814813</c:v>
                </c:pt>
                <c:pt idx="208">
                  <c:v>14.403292181069959</c:v>
                </c:pt>
                <c:pt idx="209">
                  <c:v>13.991769547325102</c:v>
                </c:pt>
                <c:pt idx="210">
                  <c:v>13.580246913580247</c:v>
                </c:pt>
                <c:pt idx="211">
                  <c:v>13.168724279835391</c:v>
                </c:pt>
                <c:pt idx="212">
                  <c:v>12.757201646090536</c:v>
                </c:pt>
                <c:pt idx="213">
                  <c:v>12.345679012345679</c:v>
                </c:pt>
                <c:pt idx="214">
                  <c:v>11.934156378600823</c:v>
                </c:pt>
                <c:pt idx="215">
                  <c:v>11.522633744855968</c:v>
                </c:pt>
                <c:pt idx="216">
                  <c:v>11.111111111111111</c:v>
                </c:pt>
                <c:pt idx="217">
                  <c:v>10.699588477366255</c:v>
                </c:pt>
                <c:pt idx="218">
                  <c:v>10.2880658436214</c:v>
                </c:pt>
                <c:pt idx="219">
                  <c:v>9.8765432098765427</c:v>
                </c:pt>
                <c:pt idx="220">
                  <c:v>9.4650205761316872</c:v>
                </c:pt>
                <c:pt idx="221">
                  <c:v>9.0534979423868318</c:v>
                </c:pt>
                <c:pt idx="222">
                  <c:v>8.6419753086419746</c:v>
                </c:pt>
                <c:pt idx="223">
                  <c:v>8.2304526748971192</c:v>
                </c:pt>
                <c:pt idx="224">
                  <c:v>7.8189300411522638</c:v>
                </c:pt>
                <c:pt idx="225">
                  <c:v>7.4074074074074066</c:v>
                </c:pt>
                <c:pt idx="226">
                  <c:v>6.9958847736625511</c:v>
                </c:pt>
                <c:pt idx="227">
                  <c:v>6.5843621399176957</c:v>
                </c:pt>
                <c:pt idx="228">
                  <c:v>6.1728395061728394</c:v>
                </c:pt>
                <c:pt idx="229">
                  <c:v>5.761316872427984</c:v>
                </c:pt>
                <c:pt idx="230">
                  <c:v>5.3497942386831276</c:v>
                </c:pt>
                <c:pt idx="231">
                  <c:v>4.9382716049382713</c:v>
                </c:pt>
                <c:pt idx="232">
                  <c:v>4.5267489711934159</c:v>
                </c:pt>
                <c:pt idx="233">
                  <c:v>4.1152263374485596</c:v>
                </c:pt>
                <c:pt idx="234">
                  <c:v>3.7037037037037033</c:v>
                </c:pt>
                <c:pt idx="235">
                  <c:v>3.2921810699588478</c:v>
                </c:pt>
                <c:pt idx="236">
                  <c:v>2.880658436213992</c:v>
                </c:pt>
                <c:pt idx="237">
                  <c:v>2.4691358024691357</c:v>
                </c:pt>
                <c:pt idx="238">
                  <c:v>2.0576131687242798</c:v>
                </c:pt>
                <c:pt idx="239">
                  <c:v>1.6460905349794239</c:v>
                </c:pt>
                <c:pt idx="240">
                  <c:v>1.2345679012345678</c:v>
                </c:pt>
                <c:pt idx="241">
                  <c:v>0.82304526748971196</c:v>
                </c:pt>
                <c:pt idx="242">
                  <c:v>0.41152263374485598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2B0-426D-9EE9-0E9769431878}"/>
            </c:ext>
          </c:extLst>
        </c:ser>
        <c:ser>
          <c:idx val="5"/>
          <c:order val="5"/>
          <c:tx>
            <c:v>lc1_shallow</c:v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cum_freq!$P$2:$P$1100</c:f>
              <c:numCache>
                <c:formatCode>General</c:formatCode>
                <c:ptCount val="1099"/>
                <c:pt idx="0" formatCode="0.0">
                  <c:v>2519.9</c:v>
                </c:pt>
                <c:pt idx="1">
                  <c:v>1606.8</c:v>
                </c:pt>
                <c:pt idx="2" formatCode="0.0">
                  <c:v>1495.3</c:v>
                </c:pt>
                <c:pt idx="3" formatCode="0.0">
                  <c:v>1291.2</c:v>
                </c:pt>
                <c:pt idx="4" formatCode="0.0">
                  <c:v>1234.6369497883175</c:v>
                </c:pt>
                <c:pt idx="5">
                  <c:v>1150.0999999999999</c:v>
                </c:pt>
                <c:pt idx="6" formatCode="0.0">
                  <c:v>1146.9694231269955</c:v>
                </c:pt>
                <c:pt idx="7" formatCode="0.0">
                  <c:v>1132.3199568517284</c:v>
                </c:pt>
                <c:pt idx="8" formatCode="0.0">
                  <c:v>1085.7231386358537</c:v>
                </c:pt>
                <c:pt idx="9" formatCode="0.0">
                  <c:v>1031.5</c:v>
                </c:pt>
                <c:pt idx="10">
                  <c:v>1031</c:v>
                </c:pt>
                <c:pt idx="11" formatCode="0.0">
                  <c:v>1024.3</c:v>
                </c:pt>
                <c:pt idx="12">
                  <c:v>1022.4</c:v>
                </c:pt>
                <c:pt idx="13" formatCode="0.0">
                  <c:v>989.71392806867448</c:v>
                </c:pt>
                <c:pt idx="14" formatCode="0.0">
                  <c:v>968.7</c:v>
                </c:pt>
                <c:pt idx="15">
                  <c:v>953.8</c:v>
                </c:pt>
                <c:pt idx="16" formatCode="0.0">
                  <c:v>950.3830369121381</c:v>
                </c:pt>
                <c:pt idx="17" formatCode="0.0">
                  <c:v>930.8</c:v>
                </c:pt>
                <c:pt idx="18">
                  <c:v>927.1</c:v>
                </c:pt>
                <c:pt idx="19" formatCode="0.0">
                  <c:v>921.31577350719431</c:v>
                </c:pt>
                <c:pt idx="20" formatCode="0.0">
                  <c:v>901.8</c:v>
                </c:pt>
                <c:pt idx="21" formatCode="0.0">
                  <c:v>875.9</c:v>
                </c:pt>
                <c:pt idx="22" formatCode="0.0">
                  <c:v>865.6</c:v>
                </c:pt>
                <c:pt idx="23" formatCode="0.0">
                  <c:v>859.70863360442331</c:v>
                </c:pt>
                <c:pt idx="24">
                  <c:v>836.5</c:v>
                </c:pt>
                <c:pt idx="25" formatCode="0.0">
                  <c:v>836.4</c:v>
                </c:pt>
                <c:pt idx="26">
                  <c:v>808.1</c:v>
                </c:pt>
                <c:pt idx="27">
                  <c:v>775.8</c:v>
                </c:pt>
                <c:pt idx="28" formatCode="0.0">
                  <c:v>775.7</c:v>
                </c:pt>
                <c:pt idx="29" formatCode="0.0">
                  <c:v>772.5</c:v>
                </c:pt>
                <c:pt idx="30">
                  <c:v>764.3</c:v>
                </c:pt>
                <c:pt idx="31">
                  <c:v>760</c:v>
                </c:pt>
                <c:pt idx="32" formatCode="0.0">
                  <c:v>759.3</c:v>
                </c:pt>
                <c:pt idx="33" formatCode="0.0">
                  <c:v>759.17523440242212</c:v>
                </c:pt>
                <c:pt idx="34">
                  <c:v>757.5</c:v>
                </c:pt>
                <c:pt idx="35" formatCode="0.0">
                  <c:v>757.1</c:v>
                </c:pt>
                <c:pt idx="36" formatCode="0.0">
                  <c:v>752.4</c:v>
                </c:pt>
                <c:pt idx="37">
                  <c:v>745.4</c:v>
                </c:pt>
                <c:pt idx="38" formatCode="0.0">
                  <c:v>736.6</c:v>
                </c:pt>
                <c:pt idx="39">
                  <c:v>733.6</c:v>
                </c:pt>
                <c:pt idx="40" formatCode="0.0">
                  <c:v>729.02329588716361</c:v>
                </c:pt>
                <c:pt idx="41" formatCode="0.0">
                  <c:v>724.4</c:v>
                </c:pt>
                <c:pt idx="42" formatCode="0.0">
                  <c:v>714</c:v>
                </c:pt>
                <c:pt idx="43" formatCode="0.0">
                  <c:v>708.72213359816317</c:v>
                </c:pt>
                <c:pt idx="44" formatCode="0.0">
                  <c:v>707.63704238317609</c:v>
                </c:pt>
                <c:pt idx="45">
                  <c:v>700.1</c:v>
                </c:pt>
                <c:pt idx="46" formatCode="0.0">
                  <c:v>693.11498793124417</c:v>
                </c:pt>
                <c:pt idx="47" formatCode="0.0">
                  <c:v>687.6</c:v>
                </c:pt>
                <c:pt idx="48" formatCode="0.0">
                  <c:v>681</c:v>
                </c:pt>
                <c:pt idx="49">
                  <c:v>666.4</c:v>
                </c:pt>
                <c:pt idx="50">
                  <c:v>666.1</c:v>
                </c:pt>
                <c:pt idx="51" formatCode="0.0">
                  <c:v>659.32221001186929</c:v>
                </c:pt>
                <c:pt idx="52" formatCode="0.0">
                  <c:v>656.5</c:v>
                </c:pt>
                <c:pt idx="53" formatCode="0.0">
                  <c:v>653.20000000000005</c:v>
                </c:pt>
                <c:pt idx="54" formatCode="0.0">
                  <c:v>648.4</c:v>
                </c:pt>
                <c:pt idx="55" formatCode="0.0">
                  <c:v>643.70000000000005</c:v>
                </c:pt>
                <c:pt idx="56">
                  <c:v>642.20000000000005</c:v>
                </c:pt>
                <c:pt idx="57" formatCode="0.0">
                  <c:v>641.70000000000005</c:v>
                </c:pt>
                <c:pt idx="58">
                  <c:v>633.5</c:v>
                </c:pt>
                <c:pt idx="59">
                  <c:v>630</c:v>
                </c:pt>
                <c:pt idx="60" formatCode="0.0">
                  <c:v>629.29999999999995</c:v>
                </c:pt>
                <c:pt idx="61" formatCode="0.0">
                  <c:v>620.70000000000005</c:v>
                </c:pt>
                <c:pt idx="62" formatCode="0.0">
                  <c:v>620.5</c:v>
                </c:pt>
                <c:pt idx="63" formatCode="0.0">
                  <c:v>618</c:v>
                </c:pt>
                <c:pt idx="64" formatCode="0.0">
                  <c:v>614.79999999999995</c:v>
                </c:pt>
                <c:pt idx="65" formatCode="0.0">
                  <c:v>611.60318397262597</c:v>
                </c:pt>
                <c:pt idx="66">
                  <c:v>601.4</c:v>
                </c:pt>
                <c:pt idx="67">
                  <c:v>597.6</c:v>
                </c:pt>
                <c:pt idx="68" formatCode="0.0">
                  <c:v>594.79999999999995</c:v>
                </c:pt>
                <c:pt idx="69" formatCode="0.0">
                  <c:v>589</c:v>
                </c:pt>
                <c:pt idx="70" formatCode="0.0">
                  <c:v>588.91580261854324</c:v>
                </c:pt>
                <c:pt idx="71" formatCode="0.0">
                  <c:v>580.6</c:v>
                </c:pt>
                <c:pt idx="72">
                  <c:v>577.1</c:v>
                </c:pt>
                <c:pt idx="73" formatCode="0.0">
                  <c:v>569.6</c:v>
                </c:pt>
                <c:pt idx="74" formatCode="0.0">
                  <c:v>564.79999999999995</c:v>
                </c:pt>
                <c:pt idx="75" formatCode="0.0">
                  <c:v>564.29999999999995</c:v>
                </c:pt>
                <c:pt idx="76">
                  <c:v>558.20000000000005</c:v>
                </c:pt>
                <c:pt idx="77" formatCode="0.0">
                  <c:v>557.9</c:v>
                </c:pt>
                <c:pt idx="78" formatCode="0.0">
                  <c:v>554.29999999999995</c:v>
                </c:pt>
                <c:pt idx="79" formatCode="0.0">
                  <c:v>552.9</c:v>
                </c:pt>
                <c:pt idx="80" formatCode="0.0">
                  <c:v>550.50057604215044</c:v>
                </c:pt>
                <c:pt idx="81" formatCode="0.0">
                  <c:v>547.29999999999995</c:v>
                </c:pt>
                <c:pt idx="82" formatCode="0.0">
                  <c:v>546</c:v>
                </c:pt>
                <c:pt idx="83" formatCode="0.0">
                  <c:v>543</c:v>
                </c:pt>
                <c:pt idx="84" formatCode="0.0">
                  <c:v>541.5</c:v>
                </c:pt>
                <c:pt idx="85" formatCode="0.0">
                  <c:v>536.92650492387395</c:v>
                </c:pt>
                <c:pt idx="86" formatCode="0.0">
                  <c:v>532.4</c:v>
                </c:pt>
                <c:pt idx="87" formatCode="0.0">
                  <c:v>530.5</c:v>
                </c:pt>
                <c:pt idx="88" formatCode="0.0">
                  <c:v>529.6</c:v>
                </c:pt>
                <c:pt idx="89" formatCode="0.0">
                  <c:v>528.29999999999995</c:v>
                </c:pt>
                <c:pt idx="90" formatCode="0.0">
                  <c:v>524.5</c:v>
                </c:pt>
                <c:pt idx="91" formatCode="0.0">
                  <c:v>523.29999999999995</c:v>
                </c:pt>
                <c:pt idx="92">
                  <c:v>520.29999999999995</c:v>
                </c:pt>
                <c:pt idx="93" formatCode="0.0">
                  <c:v>513.29999999999995</c:v>
                </c:pt>
                <c:pt idx="94" formatCode="0.0">
                  <c:v>513.20000000000005</c:v>
                </c:pt>
                <c:pt idx="95" formatCode="0.0">
                  <c:v>512.60652639295756</c:v>
                </c:pt>
                <c:pt idx="96" formatCode="0.0">
                  <c:v>512</c:v>
                </c:pt>
                <c:pt idx="97" formatCode="0.0">
                  <c:v>509.3</c:v>
                </c:pt>
                <c:pt idx="98" formatCode="0.0">
                  <c:v>509</c:v>
                </c:pt>
                <c:pt idx="99" formatCode="0.0">
                  <c:v>505.55177749939588</c:v>
                </c:pt>
                <c:pt idx="100" formatCode="0.0">
                  <c:v>505</c:v>
                </c:pt>
                <c:pt idx="101" formatCode="0.0">
                  <c:v>502</c:v>
                </c:pt>
                <c:pt idx="102" formatCode="0.0">
                  <c:v>500.8</c:v>
                </c:pt>
                <c:pt idx="103" formatCode="0.0">
                  <c:v>496.8</c:v>
                </c:pt>
                <c:pt idx="104" formatCode="0.0">
                  <c:v>494.5</c:v>
                </c:pt>
                <c:pt idx="105">
                  <c:v>493.6</c:v>
                </c:pt>
                <c:pt idx="106" formatCode="0.0">
                  <c:v>490.47894735285547</c:v>
                </c:pt>
                <c:pt idx="107" formatCode="0.0">
                  <c:v>489.8</c:v>
                </c:pt>
                <c:pt idx="108" formatCode="0.0">
                  <c:v>488.6</c:v>
                </c:pt>
                <c:pt idx="109" formatCode="0.0">
                  <c:v>488.1</c:v>
                </c:pt>
                <c:pt idx="110" formatCode="0.0">
                  <c:v>487.1</c:v>
                </c:pt>
                <c:pt idx="111" formatCode="0.0">
                  <c:v>483.6</c:v>
                </c:pt>
                <c:pt idx="112" formatCode="0.0">
                  <c:v>483.6</c:v>
                </c:pt>
                <c:pt idx="113">
                  <c:v>480.8</c:v>
                </c:pt>
                <c:pt idx="114" formatCode="0.0">
                  <c:v>478.02350911585376</c:v>
                </c:pt>
                <c:pt idx="115" formatCode="0.0">
                  <c:v>475.6</c:v>
                </c:pt>
                <c:pt idx="116" formatCode="0.0">
                  <c:v>475.5</c:v>
                </c:pt>
                <c:pt idx="117" formatCode="0.0">
                  <c:v>471.7</c:v>
                </c:pt>
                <c:pt idx="118" formatCode="0.0">
                  <c:v>471.6</c:v>
                </c:pt>
                <c:pt idx="119">
                  <c:v>470.7</c:v>
                </c:pt>
                <c:pt idx="120" formatCode="0.0">
                  <c:v>470</c:v>
                </c:pt>
                <c:pt idx="121" formatCode="0.0">
                  <c:v>469.7</c:v>
                </c:pt>
                <c:pt idx="122">
                  <c:v>469.5</c:v>
                </c:pt>
                <c:pt idx="123" formatCode="0.0">
                  <c:v>461.8</c:v>
                </c:pt>
                <c:pt idx="124">
                  <c:v>457.7</c:v>
                </c:pt>
                <c:pt idx="125" formatCode="0.0">
                  <c:v>456.6</c:v>
                </c:pt>
                <c:pt idx="126" formatCode="0.0">
                  <c:v>455.5</c:v>
                </c:pt>
                <c:pt idx="127" formatCode="0.0">
                  <c:v>454.5</c:v>
                </c:pt>
                <c:pt idx="128" formatCode="0.0">
                  <c:v>452.7</c:v>
                </c:pt>
                <c:pt idx="129" formatCode="0.0">
                  <c:v>451.86280429923289</c:v>
                </c:pt>
                <c:pt idx="130" formatCode="0.0">
                  <c:v>448.9762623738784</c:v>
                </c:pt>
                <c:pt idx="131" formatCode="0.0">
                  <c:v>448.1</c:v>
                </c:pt>
                <c:pt idx="132" formatCode="0.0">
                  <c:v>444.3</c:v>
                </c:pt>
                <c:pt idx="133" formatCode="0.0">
                  <c:v>440.9</c:v>
                </c:pt>
                <c:pt idx="134" formatCode="0.0">
                  <c:v>440.6</c:v>
                </c:pt>
                <c:pt idx="135" formatCode="0.0">
                  <c:v>439.4</c:v>
                </c:pt>
                <c:pt idx="136" formatCode="0.0">
                  <c:v>435.30199693507336</c:v>
                </c:pt>
                <c:pt idx="137">
                  <c:v>434.5</c:v>
                </c:pt>
                <c:pt idx="138">
                  <c:v>433.5</c:v>
                </c:pt>
                <c:pt idx="139" formatCode="0.0">
                  <c:v>432.5</c:v>
                </c:pt>
                <c:pt idx="140" formatCode="0.0">
                  <c:v>432.4</c:v>
                </c:pt>
                <c:pt idx="141">
                  <c:v>432.3</c:v>
                </c:pt>
                <c:pt idx="142" formatCode="0.0">
                  <c:v>431.7</c:v>
                </c:pt>
                <c:pt idx="143">
                  <c:v>430.7</c:v>
                </c:pt>
                <c:pt idx="144" formatCode="0.0">
                  <c:v>430.5</c:v>
                </c:pt>
                <c:pt idx="145">
                  <c:v>428.5</c:v>
                </c:pt>
                <c:pt idx="146" formatCode="0.0">
                  <c:v>425.40796605213853</c:v>
                </c:pt>
                <c:pt idx="147" formatCode="0.0">
                  <c:v>425</c:v>
                </c:pt>
                <c:pt idx="148" formatCode="0.0">
                  <c:v>424.19657836601459</c:v>
                </c:pt>
                <c:pt idx="149" formatCode="0.0">
                  <c:v>423.9</c:v>
                </c:pt>
                <c:pt idx="150">
                  <c:v>423.2</c:v>
                </c:pt>
                <c:pt idx="151">
                  <c:v>423.1</c:v>
                </c:pt>
                <c:pt idx="152">
                  <c:v>421.9</c:v>
                </c:pt>
                <c:pt idx="153">
                  <c:v>420.3</c:v>
                </c:pt>
                <c:pt idx="154" formatCode="0.0">
                  <c:v>418.4</c:v>
                </c:pt>
                <c:pt idx="155" formatCode="0.0">
                  <c:v>415.00990984911095</c:v>
                </c:pt>
                <c:pt idx="156" formatCode="0.0">
                  <c:v>414</c:v>
                </c:pt>
                <c:pt idx="157">
                  <c:v>411.3</c:v>
                </c:pt>
                <c:pt idx="158" formatCode="0.0">
                  <c:v>410.83646864307167</c:v>
                </c:pt>
                <c:pt idx="159">
                  <c:v>408.2</c:v>
                </c:pt>
                <c:pt idx="160" formatCode="0.0">
                  <c:v>406</c:v>
                </c:pt>
                <c:pt idx="161" formatCode="0.0">
                  <c:v>406</c:v>
                </c:pt>
                <c:pt idx="162">
                  <c:v>405.9</c:v>
                </c:pt>
                <c:pt idx="163">
                  <c:v>405.7</c:v>
                </c:pt>
                <c:pt idx="164" formatCode="0.0">
                  <c:v>405.26927625733788</c:v>
                </c:pt>
                <c:pt idx="165" formatCode="0.0">
                  <c:v>404.3</c:v>
                </c:pt>
                <c:pt idx="166">
                  <c:v>403.9</c:v>
                </c:pt>
                <c:pt idx="167" formatCode="0.0">
                  <c:v>403.8</c:v>
                </c:pt>
                <c:pt idx="168" formatCode="0.0">
                  <c:v>402.6</c:v>
                </c:pt>
                <c:pt idx="169" formatCode="0.0">
                  <c:v>397.5</c:v>
                </c:pt>
                <c:pt idx="170">
                  <c:v>397.5</c:v>
                </c:pt>
                <c:pt idx="171">
                  <c:v>393.5</c:v>
                </c:pt>
                <c:pt idx="172" formatCode="0.0">
                  <c:v>392.4</c:v>
                </c:pt>
                <c:pt idx="173" formatCode="0.0">
                  <c:v>391.89931080798664</c:v>
                </c:pt>
                <c:pt idx="174" formatCode="0.0">
                  <c:v>391.4</c:v>
                </c:pt>
                <c:pt idx="175" formatCode="0.0">
                  <c:v>391.29804509236646</c:v>
                </c:pt>
                <c:pt idx="176" formatCode="0.0">
                  <c:v>390.1</c:v>
                </c:pt>
                <c:pt idx="177" formatCode="0.0">
                  <c:v>389.6</c:v>
                </c:pt>
                <c:pt idx="178" formatCode="0.0">
                  <c:v>386.5</c:v>
                </c:pt>
                <c:pt idx="179">
                  <c:v>385.6</c:v>
                </c:pt>
                <c:pt idx="180" formatCode="0.0">
                  <c:v>384.9</c:v>
                </c:pt>
                <c:pt idx="181" formatCode="0.0">
                  <c:v>383.57075852567863</c:v>
                </c:pt>
                <c:pt idx="182">
                  <c:v>383.1</c:v>
                </c:pt>
                <c:pt idx="183" formatCode="0.0">
                  <c:v>380.19296261474739</c:v>
                </c:pt>
                <c:pt idx="184" formatCode="0.0">
                  <c:v>379.9</c:v>
                </c:pt>
                <c:pt idx="185">
                  <c:v>379.3</c:v>
                </c:pt>
                <c:pt idx="186" formatCode="0.0">
                  <c:v>376.6</c:v>
                </c:pt>
                <c:pt idx="187">
                  <c:v>376.3</c:v>
                </c:pt>
                <c:pt idx="188" formatCode="0.0">
                  <c:v>376</c:v>
                </c:pt>
                <c:pt idx="189">
                  <c:v>375.2</c:v>
                </c:pt>
                <c:pt idx="190" formatCode="0.0">
                  <c:v>374.3</c:v>
                </c:pt>
                <c:pt idx="191" formatCode="0.0">
                  <c:v>372.4</c:v>
                </c:pt>
                <c:pt idx="192">
                  <c:v>368.3</c:v>
                </c:pt>
                <c:pt idx="193" formatCode="0.0">
                  <c:v>366.3900315862719</c:v>
                </c:pt>
                <c:pt idx="194" formatCode="0.0">
                  <c:v>365.9</c:v>
                </c:pt>
                <c:pt idx="195" formatCode="0.0">
                  <c:v>365.5</c:v>
                </c:pt>
                <c:pt idx="196" formatCode="0.0">
                  <c:v>364.6</c:v>
                </c:pt>
                <c:pt idx="197" formatCode="0.0">
                  <c:v>364</c:v>
                </c:pt>
                <c:pt idx="198" formatCode="0.0">
                  <c:v>363.1</c:v>
                </c:pt>
                <c:pt idx="199">
                  <c:v>361.4</c:v>
                </c:pt>
                <c:pt idx="200" formatCode="0.0">
                  <c:v>360.6</c:v>
                </c:pt>
                <c:pt idx="201">
                  <c:v>360.3</c:v>
                </c:pt>
                <c:pt idx="202" formatCode="0.0">
                  <c:v>360.2</c:v>
                </c:pt>
                <c:pt idx="203">
                  <c:v>359.4</c:v>
                </c:pt>
                <c:pt idx="204" formatCode="0.0">
                  <c:v>358.2</c:v>
                </c:pt>
                <c:pt idx="205" formatCode="0.0">
                  <c:v>358.1</c:v>
                </c:pt>
                <c:pt idx="206" formatCode="0.0">
                  <c:v>356.2</c:v>
                </c:pt>
                <c:pt idx="207" formatCode="0.0">
                  <c:v>354.8</c:v>
                </c:pt>
                <c:pt idx="208">
                  <c:v>354.8</c:v>
                </c:pt>
                <c:pt idx="209">
                  <c:v>353.3</c:v>
                </c:pt>
                <c:pt idx="210" formatCode="0.0">
                  <c:v>352.5</c:v>
                </c:pt>
                <c:pt idx="211" formatCode="0.0">
                  <c:v>352.3</c:v>
                </c:pt>
                <c:pt idx="212" formatCode="0.0">
                  <c:v>352.1</c:v>
                </c:pt>
                <c:pt idx="213" formatCode="0.0">
                  <c:v>350.01695347235858</c:v>
                </c:pt>
                <c:pt idx="214" formatCode="0.0">
                  <c:v>348.2</c:v>
                </c:pt>
                <c:pt idx="215" formatCode="0.0">
                  <c:v>347.9</c:v>
                </c:pt>
                <c:pt idx="216" formatCode="0.0">
                  <c:v>347.7</c:v>
                </c:pt>
                <c:pt idx="217" formatCode="0.0">
                  <c:v>347.7</c:v>
                </c:pt>
                <c:pt idx="218">
                  <c:v>347.7</c:v>
                </c:pt>
                <c:pt idx="219" formatCode="0.0">
                  <c:v>347.5</c:v>
                </c:pt>
                <c:pt idx="220" formatCode="0.0">
                  <c:v>347.4</c:v>
                </c:pt>
                <c:pt idx="221">
                  <c:v>347.4</c:v>
                </c:pt>
                <c:pt idx="222">
                  <c:v>347.1</c:v>
                </c:pt>
                <c:pt idx="223" formatCode="0.0">
                  <c:v>346.15460774345104</c:v>
                </c:pt>
                <c:pt idx="224" formatCode="0.0">
                  <c:v>345.7</c:v>
                </c:pt>
                <c:pt idx="225" formatCode="0.0">
                  <c:v>345.6</c:v>
                </c:pt>
                <c:pt idx="226">
                  <c:v>345.5</c:v>
                </c:pt>
                <c:pt idx="227" formatCode="0.0">
                  <c:v>344.45523997487089</c:v>
                </c:pt>
                <c:pt idx="228" formatCode="0.0">
                  <c:v>343.9</c:v>
                </c:pt>
                <c:pt idx="229" formatCode="0.0">
                  <c:v>343.9</c:v>
                </c:pt>
                <c:pt idx="230" formatCode="0.0">
                  <c:v>343.9</c:v>
                </c:pt>
                <c:pt idx="231" formatCode="0.0">
                  <c:v>343.5</c:v>
                </c:pt>
                <c:pt idx="232" formatCode="0.0">
                  <c:v>342.7</c:v>
                </c:pt>
                <c:pt idx="233" formatCode="0.0">
                  <c:v>342.6</c:v>
                </c:pt>
                <c:pt idx="234" formatCode="0.0">
                  <c:v>341.8</c:v>
                </c:pt>
                <c:pt idx="235" formatCode="0.0">
                  <c:v>341.6</c:v>
                </c:pt>
                <c:pt idx="236" formatCode="0.0">
                  <c:v>341.1</c:v>
                </c:pt>
                <c:pt idx="237" formatCode="0.0">
                  <c:v>340.04003201931931</c:v>
                </c:pt>
                <c:pt idx="238" formatCode="0.0">
                  <c:v>339.7</c:v>
                </c:pt>
                <c:pt idx="239" formatCode="0.0">
                  <c:v>337.47021553278984</c:v>
                </c:pt>
                <c:pt idx="240" formatCode="0.0">
                  <c:v>336.6</c:v>
                </c:pt>
                <c:pt idx="241" formatCode="0.0">
                  <c:v>335.9</c:v>
                </c:pt>
                <c:pt idx="242" formatCode="0.0">
                  <c:v>335.2</c:v>
                </c:pt>
                <c:pt idx="243" formatCode="0.0">
                  <c:v>333.77665524802569</c:v>
                </c:pt>
                <c:pt idx="244" formatCode="0.0">
                  <c:v>333.6</c:v>
                </c:pt>
                <c:pt idx="245" formatCode="0.0">
                  <c:v>333.50107395009599</c:v>
                </c:pt>
                <c:pt idx="246">
                  <c:v>333.3</c:v>
                </c:pt>
                <c:pt idx="247" formatCode="0.0">
                  <c:v>332.42642571087327</c:v>
                </c:pt>
                <c:pt idx="248" formatCode="0.0">
                  <c:v>332.4</c:v>
                </c:pt>
                <c:pt idx="249" formatCode="0.0">
                  <c:v>331.9</c:v>
                </c:pt>
                <c:pt idx="250">
                  <c:v>331</c:v>
                </c:pt>
                <c:pt idx="251" formatCode="0.0">
                  <c:v>330.77683398749474</c:v>
                </c:pt>
                <c:pt idx="252" formatCode="0.0">
                  <c:v>330.4</c:v>
                </c:pt>
                <c:pt idx="253" formatCode="0.0">
                  <c:v>330.4</c:v>
                </c:pt>
                <c:pt idx="254" formatCode="0.0">
                  <c:v>329.76519115515481</c:v>
                </c:pt>
                <c:pt idx="255">
                  <c:v>329.3</c:v>
                </c:pt>
                <c:pt idx="256" formatCode="0.0">
                  <c:v>328.9</c:v>
                </c:pt>
                <c:pt idx="257">
                  <c:v>327</c:v>
                </c:pt>
                <c:pt idx="258" formatCode="0.0">
                  <c:v>325.10000000000002</c:v>
                </c:pt>
                <c:pt idx="259" formatCode="0.0">
                  <c:v>324.8</c:v>
                </c:pt>
                <c:pt idx="260" formatCode="0.0">
                  <c:v>324.5</c:v>
                </c:pt>
                <c:pt idx="261" formatCode="0.0">
                  <c:v>324.10000000000002</c:v>
                </c:pt>
                <c:pt idx="262">
                  <c:v>323.7</c:v>
                </c:pt>
                <c:pt idx="263" formatCode="0.0">
                  <c:v>323.2</c:v>
                </c:pt>
                <c:pt idx="264" formatCode="0.0">
                  <c:v>323</c:v>
                </c:pt>
                <c:pt idx="265" formatCode="0.0">
                  <c:v>322.98597321098521</c:v>
                </c:pt>
                <c:pt idx="266" formatCode="0.0">
                  <c:v>322.39999999999998</c:v>
                </c:pt>
                <c:pt idx="267" formatCode="0.0">
                  <c:v>322.36543080584306</c:v>
                </c:pt>
                <c:pt idx="268" formatCode="0.0">
                  <c:v>322.3</c:v>
                </c:pt>
                <c:pt idx="269" formatCode="0.0">
                  <c:v>322</c:v>
                </c:pt>
                <c:pt idx="270">
                  <c:v>321.5</c:v>
                </c:pt>
                <c:pt idx="271" formatCode="0.0">
                  <c:v>319.60000000000002</c:v>
                </c:pt>
                <c:pt idx="272" formatCode="0.0">
                  <c:v>319.3</c:v>
                </c:pt>
                <c:pt idx="273" formatCode="0.0">
                  <c:v>318</c:v>
                </c:pt>
                <c:pt idx="274" formatCode="0.0">
                  <c:v>317.76772283935878</c:v>
                </c:pt>
                <c:pt idx="275" formatCode="0.0">
                  <c:v>317</c:v>
                </c:pt>
                <c:pt idx="276">
                  <c:v>315.10000000000002</c:v>
                </c:pt>
                <c:pt idx="277">
                  <c:v>313.8</c:v>
                </c:pt>
                <c:pt idx="278" formatCode="0.0">
                  <c:v>313.5</c:v>
                </c:pt>
                <c:pt idx="279">
                  <c:v>313.3</c:v>
                </c:pt>
                <c:pt idx="280" formatCode="0.0">
                  <c:v>313.14117435670897</c:v>
                </c:pt>
                <c:pt idx="281" formatCode="0.0">
                  <c:v>312.89999999999998</c:v>
                </c:pt>
                <c:pt idx="282" formatCode="0.0">
                  <c:v>312.88640638776491</c:v>
                </c:pt>
                <c:pt idx="283" formatCode="0.0">
                  <c:v>311.7</c:v>
                </c:pt>
                <c:pt idx="284" formatCode="0.0">
                  <c:v>311.7</c:v>
                </c:pt>
                <c:pt idx="285" formatCode="0.0">
                  <c:v>311.38117652393385</c:v>
                </c:pt>
                <c:pt idx="286" formatCode="0.0">
                  <c:v>310.39999999999998</c:v>
                </c:pt>
                <c:pt idx="287" formatCode="0.0">
                  <c:v>310.2</c:v>
                </c:pt>
                <c:pt idx="288">
                  <c:v>309.7</c:v>
                </c:pt>
                <c:pt idx="289" formatCode="0.0">
                  <c:v>309.5</c:v>
                </c:pt>
                <c:pt idx="290" formatCode="0.0">
                  <c:v>309.39999999999998</c:v>
                </c:pt>
                <c:pt idx="291" formatCode="0.0">
                  <c:v>308.95938033048986</c:v>
                </c:pt>
                <c:pt idx="292">
                  <c:v>308.89999999999998</c:v>
                </c:pt>
                <c:pt idx="293" formatCode="0.0">
                  <c:v>308.60000000000002</c:v>
                </c:pt>
                <c:pt idx="294">
                  <c:v>306.3</c:v>
                </c:pt>
                <c:pt idx="295" formatCode="0.0">
                  <c:v>306.26422999046309</c:v>
                </c:pt>
                <c:pt idx="296" formatCode="0.0">
                  <c:v>306.2</c:v>
                </c:pt>
                <c:pt idx="297" formatCode="0.0">
                  <c:v>305.78431830742278</c:v>
                </c:pt>
                <c:pt idx="298" formatCode="0.0">
                  <c:v>305.7</c:v>
                </c:pt>
                <c:pt idx="299" formatCode="0.0">
                  <c:v>304.8</c:v>
                </c:pt>
                <c:pt idx="300" formatCode="0.0">
                  <c:v>304.60000000000002</c:v>
                </c:pt>
                <c:pt idx="301" formatCode="0.0">
                  <c:v>303.8</c:v>
                </c:pt>
                <c:pt idx="302">
                  <c:v>303.8</c:v>
                </c:pt>
                <c:pt idx="303" formatCode="0.0">
                  <c:v>303.5</c:v>
                </c:pt>
                <c:pt idx="304">
                  <c:v>302</c:v>
                </c:pt>
                <c:pt idx="305" formatCode="0.0">
                  <c:v>301.5</c:v>
                </c:pt>
                <c:pt idx="306" formatCode="0.0">
                  <c:v>300.8</c:v>
                </c:pt>
                <c:pt idx="307" formatCode="0.0">
                  <c:v>299.60429317127108</c:v>
                </c:pt>
                <c:pt idx="308" formatCode="0.0">
                  <c:v>299.28223029150257</c:v>
                </c:pt>
                <c:pt idx="309" formatCode="0.0">
                  <c:v>297.60000000000002</c:v>
                </c:pt>
                <c:pt idx="310" formatCode="0.0">
                  <c:v>297.37492597956089</c:v>
                </c:pt>
                <c:pt idx="311">
                  <c:v>297.2</c:v>
                </c:pt>
                <c:pt idx="312" formatCode="0.0">
                  <c:v>296.7</c:v>
                </c:pt>
                <c:pt idx="313" formatCode="0.0">
                  <c:v>295.8</c:v>
                </c:pt>
                <c:pt idx="314" formatCode="0.0">
                  <c:v>295.8</c:v>
                </c:pt>
                <c:pt idx="315">
                  <c:v>295.10000000000002</c:v>
                </c:pt>
                <c:pt idx="316">
                  <c:v>293.7</c:v>
                </c:pt>
                <c:pt idx="317" formatCode="0.0">
                  <c:v>293.5</c:v>
                </c:pt>
                <c:pt idx="318" formatCode="0.0">
                  <c:v>293.10000000000002</c:v>
                </c:pt>
                <c:pt idx="319">
                  <c:v>292.60000000000002</c:v>
                </c:pt>
                <c:pt idx="320" formatCode="0.0">
                  <c:v>292.3</c:v>
                </c:pt>
                <c:pt idx="321" formatCode="0.0">
                  <c:v>292.10000000000002</c:v>
                </c:pt>
                <c:pt idx="322" formatCode="0.0">
                  <c:v>291.60000000000002</c:v>
                </c:pt>
                <c:pt idx="323" formatCode="0.0">
                  <c:v>291.2</c:v>
                </c:pt>
                <c:pt idx="324">
                  <c:v>289.89999999999998</c:v>
                </c:pt>
                <c:pt idx="325" formatCode="0.0">
                  <c:v>289.7</c:v>
                </c:pt>
                <c:pt idx="326" formatCode="0.0">
                  <c:v>289.7</c:v>
                </c:pt>
                <c:pt idx="327" formatCode="0.0">
                  <c:v>289.7</c:v>
                </c:pt>
                <c:pt idx="328">
                  <c:v>289.2</c:v>
                </c:pt>
                <c:pt idx="329">
                  <c:v>288.5</c:v>
                </c:pt>
                <c:pt idx="330" formatCode="0.0">
                  <c:v>288.3</c:v>
                </c:pt>
                <c:pt idx="331" formatCode="0.0">
                  <c:v>286.39999999999998</c:v>
                </c:pt>
                <c:pt idx="332">
                  <c:v>284.89999999999998</c:v>
                </c:pt>
                <c:pt idx="333" formatCode="0.0">
                  <c:v>284.7</c:v>
                </c:pt>
                <c:pt idx="334">
                  <c:v>284.60000000000002</c:v>
                </c:pt>
                <c:pt idx="335" formatCode="0.0">
                  <c:v>284.5</c:v>
                </c:pt>
                <c:pt idx="336" formatCode="0.0">
                  <c:v>283.91111901772689</c:v>
                </c:pt>
                <c:pt idx="337" formatCode="0.0">
                  <c:v>283.7</c:v>
                </c:pt>
                <c:pt idx="338" formatCode="0.0">
                  <c:v>282.10000000000002</c:v>
                </c:pt>
                <c:pt idx="339" formatCode="0.0">
                  <c:v>282</c:v>
                </c:pt>
                <c:pt idx="340" formatCode="0.0">
                  <c:v>281.39999999999998</c:v>
                </c:pt>
                <c:pt idx="341" formatCode="0.0">
                  <c:v>280.8</c:v>
                </c:pt>
                <c:pt idx="342">
                  <c:v>280.8</c:v>
                </c:pt>
                <c:pt idx="343" formatCode="0.0">
                  <c:v>280.2</c:v>
                </c:pt>
                <c:pt idx="344">
                  <c:v>280.2</c:v>
                </c:pt>
                <c:pt idx="345" formatCode="0.0">
                  <c:v>279.3</c:v>
                </c:pt>
                <c:pt idx="346" formatCode="0.0">
                  <c:v>278.8</c:v>
                </c:pt>
                <c:pt idx="347" formatCode="0.0">
                  <c:v>277.89999999999998</c:v>
                </c:pt>
                <c:pt idx="348">
                  <c:v>277.8</c:v>
                </c:pt>
                <c:pt idx="349">
                  <c:v>277.39999999999998</c:v>
                </c:pt>
                <c:pt idx="350">
                  <c:v>276.60000000000002</c:v>
                </c:pt>
                <c:pt idx="351" formatCode="0.0">
                  <c:v>276.5</c:v>
                </c:pt>
                <c:pt idx="352" formatCode="0.0">
                  <c:v>276.10000000000002</c:v>
                </c:pt>
                <c:pt idx="353">
                  <c:v>274.89999999999998</c:v>
                </c:pt>
                <c:pt idx="354">
                  <c:v>274.10000000000002</c:v>
                </c:pt>
                <c:pt idx="355" formatCode="0.0">
                  <c:v>273.8</c:v>
                </c:pt>
                <c:pt idx="356">
                  <c:v>273.5</c:v>
                </c:pt>
                <c:pt idx="357">
                  <c:v>273.3</c:v>
                </c:pt>
                <c:pt idx="358" formatCode="0.0">
                  <c:v>272.8</c:v>
                </c:pt>
                <c:pt idx="359" formatCode="0.0">
                  <c:v>272.8</c:v>
                </c:pt>
                <c:pt idx="360" formatCode="0.0">
                  <c:v>272.5</c:v>
                </c:pt>
                <c:pt idx="361" formatCode="0.0">
                  <c:v>272.49972800567411</c:v>
                </c:pt>
                <c:pt idx="362" formatCode="0.0">
                  <c:v>272.2</c:v>
                </c:pt>
                <c:pt idx="363" formatCode="0.0">
                  <c:v>272</c:v>
                </c:pt>
                <c:pt idx="364" formatCode="0.0">
                  <c:v>271.39999999999998</c:v>
                </c:pt>
                <c:pt idx="365" formatCode="0.0">
                  <c:v>271.39079021282589</c:v>
                </c:pt>
                <c:pt idx="366">
                  <c:v>269.3</c:v>
                </c:pt>
                <c:pt idx="367" formatCode="0.0">
                  <c:v>268.89999999999998</c:v>
                </c:pt>
                <c:pt idx="368" formatCode="0.0">
                  <c:v>268.83498986465526</c:v>
                </c:pt>
                <c:pt idx="369" formatCode="0.0">
                  <c:v>268.7</c:v>
                </c:pt>
                <c:pt idx="370" formatCode="0.0">
                  <c:v>268.39999999999998</c:v>
                </c:pt>
                <c:pt idx="371" formatCode="0.0">
                  <c:v>266.89999999999998</c:v>
                </c:pt>
                <c:pt idx="372">
                  <c:v>266.8</c:v>
                </c:pt>
                <c:pt idx="373">
                  <c:v>266.10000000000002</c:v>
                </c:pt>
                <c:pt idx="374" formatCode="0.0">
                  <c:v>264.89999999999998</c:v>
                </c:pt>
                <c:pt idx="375" formatCode="0.0">
                  <c:v>264.8</c:v>
                </c:pt>
                <c:pt idx="376">
                  <c:v>264.60000000000002</c:v>
                </c:pt>
                <c:pt idx="377" formatCode="0.0">
                  <c:v>264.10000000000002</c:v>
                </c:pt>
                <c:pt idx="378">
                  <c:v>264.10000000000002</c:v>
                </c:pt>
                <c:pt idx="379" formatCode="0.0">
                  <c:v>264</c:v>
                </c:pt>
                <c:pt idx="380" formatCode="0.0">
                  <c:v>264</c:v>
                </c:pt>
                <c:pt idx="381">
                  <c:v>264</c:v>
                </c:pt>
                <c:pt idx="382" formatCode="0.0">
                  <c:v>263.385551042771</c:v>
                </c:pt>
                <c:pt idx="383">
                  <c:v>263.10000000000002</c:v>
                </c:pt>
                <c:pt idx="384">
                  <c:v>263.10000000000002</c:v>
                </c:pt>
                <c:pt idx="385" formatCode="0.0">
                  <c:v>263</c:v>
                </c:pt>
                <c:pt idx="386" formatCode="0.0">
                  <c:v>262.24506267811478</c:v>
                </c:pt>
                <c:pt idx="387" formatCode="0.0">
                  <c:v>261.71022099113668</c:v>
                </c:pt>
                <c:pt idx="388" formatCode="0.0">
                  <c:v>261.60000000000002</c:v>
                </c:pt>
                <c:pt idx="389" formatCode="0.0">
                  <c:v>261.10000000000002</c:v>
                </c:pt>
                <c:pt idx="390" formatCode="0.0">
                  <c:v>261</c:v>
                </c:pt>
                <c:pt idx="391" formatCode="0.0">
                  <c:v>259.89999999999998</c:v>
                </c:pt>
                <c:pt idx="392">
                  <c:v>259.89999999999998</c:v>
                </c:pt>
                <c:pt idx="393" formatCode="0.0">
                  <c:v>259.7</c:v>
                </c:pt>
                <c:pt idx="394" formatCode="0.0">
                  <c:v>259.40439385330575</c:v>
                </c:pt>
                <c:pt idx="395" formatCode="0.0">
                  <c:v>259.39999999999998</c:v>
                </c:pt>
                <c:pt idx="396">
                  <c:v>259.3</c:v>
                </c:pt>
                <c:pt idx="397">
                  <c:v>259.10000000000002</c:v>
                </c:pt>
                <c:pt idx="398" formatCode="0.0">
                  <c:v>259</c:v>
                </c:pt>
                <c:pt idx="399">
                  <c:v>259</c:v>
                </c:pt>
                <c:pt idx="400" formatCode="0.0">
                  <c:v>258.7</c:v>
                </c:pt>
                <c:pt idx="401" formatCode="0.0">
                  <c:v>258.3</c:v>
                </c:pt>
                <c:pt idx="402" formatCode="0.0">
                  <c:v>257.89999999999998</c:v>
                </c:pt>
                <c:pt idx="403" formatCode="0.0">
                  <c:v>257.7</c:v>
                </c:pt>
                <c:pt idx="404">
                  <c:v>257</c:v>
                </c:pt>
                <c:pt idx="405" formatCode="0.0">
                  <c:v>256.7</c:v>
                </c:pt>
                <c:pt idx="406" formatCode="0.0">
                  <c:v>256.15059294208459</c:v>
                </c:pt>
                <c:pt idx="407" formatCode="0.0">
                  <c:v>256</c:v>
                </c:pt>
                <c:pt idx="408">
                  <c:v>256</c:v>
                </c:pt>
                <c:pt idx="409" formatCode="0.0">
                  <c:v>255.73902673257106</c:v>
                </c:pt>
                <c:pt idx="410" formatCode="0.0">
                  <c:v>255.6</c:v>
                </c:pt>
                <c:pt idx="411" formatCode="0.0">
                  <c:v>255.3150915300657</c:v>
                </c:pt>
                <c:pt idx="412" formatCode="0.0">
                  <c:v>254.9</c:v>
                </c:pt>
                <c:pt idx="413">
                  <c:v>254.6</c:v>
                </c:pt>
                <c:pt idx="414">
                  <c:v>254.4</c:v>
                </c:pt>
                <c:pt idx="415" formatCode="0.0">
                  <c:v>253.8</c:v>
                </c:pt>
                <c:pt idx="416">
                  <c:v>252.9</c:v>
                </c:pt>
                <c:pt idx="417" formatCode="0.0">
                  <c:v>252.65614555343066</c:v>
                </c:pt>
                <c:pt idx="418">
                  <c:v>252.3</c:v>
                </c:pt>
                <c:pt idx="419">
                  <c:v>252.3</c:v>
                </c:pt>
                <c:pt idx="420" formatCode="0.0">
                  <c:v>251</c:v>
                </c:pt>
                <c:pt idx="421" formatCode="0.0">
                  <c:v>251</c:v>
                </c:pt>
                <c:pt idx="422" formatCode="0.0">
                  <c:v>250.2</c:v>
                </c:pt>
                <c:pt idx="423" formatCode="0.0">
                  <c:v>250.07818333878038</c:v>
                </c:pt>
                <c:pt idx="424">
                  <c:v>250</c:v>
                </c:pt>
                <c:pt idx="425" formatCode="0.0">
                  <c:v>249.8</c:v>
                </c:pt>
                <c:pt idx="426">
                  <c:v>249.8</c:v>
                </c:pt>
                <c:pt idx="427">
                  <c:v>249.5</c:v>
                </c:pt>
                <c:pt idx="428" formatCode="0.0">
                  <c:v>249.27285999888429</c:v>
                </c:pt>
                <c:pt idx="429">
                  <c:v>248.7</c:v>
                </c:pt>
                <c:pt idx="430" formatCode="0.0">
                  <c:v>248.6</c:v>
                </c:pt>
                <c:pt idx="431">
                  <c:v>248</c:v>
                </c:pt>
                <c:pt idx="432" formatCode="0.0">
                  <c:v>247.7</c:v>
                </c:pt>
                <c:pt idx="433">
                  <c:v>247.3</c:v>
                </c:pt>
                <c:pt idx="434" formatCode="0.0">
                  <c:v>247.1</c:v>
                </c:pt>
                <c:pt idx="435" formatCode="0.0">
                  <c:v>246.8</c:v>
                </c:pt>
                <c:pt idx="436" formatCode="0.0">
                  <c:v>246.7</c:v>
                </c:pt>
                <c:pt idx="437" formatCode="0.0">
                  <c:v>246.7</c:v>
                </c:pt>
                <c:pt idx="438" formatCode="0.0">
                  <c:v>245.8</c:v>
                </c:pt>
                <c:pt idx="439" formatCode="0.0">
                  <c:v>245.68985216439489</c:v>
                </c:pt>
                <c:pt idx="440">
                  <c:v>245.2</c:v>
                </c:pt>
                <c:pt idx="441" formatCode="0.0">
                  <c:v>244.7</c:v>
                </c:pt>
                <c:pt idx="442" formatCode="0.0">
                  <c:v>244.7</c:v>
                </c:pt>
                <c:pt idx="443" formatCode="0.0">
                  <c:v>244.5</c:v>
                </c:pt>
                <c:pt idx="444" formatCode="0.0">
                  <c:v>244.4</c:v>
                </c:pt>
                <c:pt idx="445">
                  <c:v>243.8</c:v>
                </c:pt>
                <c:pt idx="446">
                  <c:v>243.7</c:v>
                </c:pt>
                <c:pt idx="447">
                  <c:v>243.6</c:v>
                </c:pt>
                <c:pt idx="448" formatCode="0.0">
                  <c:v>242.8</c:v>
                </c:pt>
                <c:pt idx="449" formatCode="0.0">
                  <c:v>242.8</c:v>
                </c:pt>
                <c:pt idx="450" formatCode="0.0">
                  <c:v>242.33580612571444</c:v>
                </c:pt>
                <c:pt idx="451" formatCode="0.0">
                  <c:v>242.1</c:v>
                </c:pt>
                <c:pt idx="452" formatCode="0.0">
                  <c:v>242</c:v>
                </c:pt>
                <c:pt idx="453" formatCode="0.0">
                  <c:v>241.8</c:v>
                </c:pt>
                <c:pt idx="454">
                  <c:v>241.8</c:v>
                </c:pt>
                <c:pt idx="455">
                  <c:v>241.3</c:v>
                </c:pt>
                <c:pt idx="456" formatCode="0.0">
                  <c:v>241</c:v>
                </c:pt>
                <c:pt idx="457">
                  <c:v>240.9</c:v>
                </c:pt>
                <c:pt idx="458" formatCode="0.0">
                  <c:v>240.8</c:v>
                </c:pt>
                <c:pt idx="459" formatCode="0.0">
                  <c:v>240.68541656577918</c:v>
                </c:pt>
                <c:pt idx="460" formatCode="0.0">
                  <c:v>240.4</c:v>
                </c:pt>
                <c:pt idx="461">
                  <c:v>239.7</c:v>
                </c:pt>
                <c:pt idx="462" formatCode="0.0">
                  <c:v>239.6259822750219</c:v>
                </c:pt>
                <c:pt idx="463" formatCode="0.0">
                  <c:v>238.9</c:v>
                </c:pt>
                <c:pt idx="464" formatCode="0.0">
                  <c:v>238.64828015910129</c:v>
                </c:pt>
                <c:pt idx="465" formatCode="0.0">
                  <c:v>238.2</c:v>
                </c:pt>
                <c:pt idx="466" formatCode="0.0">
                  <c:v>238.1</c:v>
                </c:pt>
                <c:pt idx="467">
                  <c:v>238</c:v>
                </c:pt>
                <c:pt idx="468" formatCode="0.0">
                  <c:v>237.4</c:v>
                </c:pt>
                <c:pt idx="469" formatCode="0.0">
                  <c:v>237.1</c:v>
                </c:pt>
                <c:pt idx="470" formatCode="0.0">
                  <c:v>236.95963062292785</c:v>
                </c:pt>
                <c:pt idx="471" formatCode="0.0">
                  <c:v>236.9</c:v>
                </c:pt>
                <c:pt idx="472" formatCode="0.0">
                  <c:v>236.26619619159416</c:v>
                </c:pt>
                <c:pt idx="473" formatCode="0.0">
                  <c:v>236.1</c:v>
                </c:pt>
                <c:pt idx="474" formatCode="0.0">
                  <c:v>235.8</c:v>
                </c:pt>
                <c:pt idx="475" formatCode="0.0">
                  <c:v>234.8</c:v>
                </c:pt>
                <c:pt idx="476" formatCode="0.0">
                  <c:v>234.4</c:v>
                </c:pt>
                <c:pt idx="477">
                  <c:v>234.4</c:v>
                </c:pt>
                <c:pt idx="478" formatCode="0.0">
                  <c:v>234.3</c:v>
                </c:pt>
                <c:pt idx="479" formatCode="0.0">
                  <c:v>234.3</c:v>
                </c:pt>
                <c:pt idx="480" formatCode="0.0">
                  <c:v>234.3</c:v>
                </c:pt>
                <c:pt idx="481" formatCode="0.0">
                  <c:v>234.126037165528</c:v>
                </c:pt>
                <c:pt idx="482" formatCode="0.0">
                  <c:v>233.47023505591494</c:v>
                </c:pt>
                <c:pt idx="483">
                  <c:v>233.3</c:v>
                </c:pt>
                <c:pt idx="484" formatCode="0.0">
                  <c:v>232.7</c:v>
                </c:pt>
                <c:pt idx="485" formatCode="0.0">
                  <c:v>232.4</c:v>
                </c:pt>
                <c:pt idx="486" formatCode="0.0">
                  <c:v>231.9</c:v>
                </c:pt>
                <c:pt idx="487" formatCode="0.0">
                  <c:v>231.49962701469013</c:v>
                </c:pt>
                <c:pt idx="488" formatCode="0.0">
                  <c:v>231.4</c:v>
                </c:pt>
                <c:pt idx="489" formatCode="0.0">
                  <c:v>231.2</c:v>
                </c:pt>
                <c:pt idx="490" formatCode="0.0">
                  <c:v>230.2</c:v>
                </c:pt>
                <c:pt idx="491" formatCode="0.0">
                  <c:v>230.1444865140287</c:v>
                </c:pt>
                <c:pt idx="492" formatCode="0.0">
                  <c:v>229.66241962750925</c:v>
                </c:pt>
                <c:pt idx="493" formatCode="0.0">
                  <c:v>229.5</c:v>
                </c:pt>
                <c:pt idx="494" formatCode="0.0">
                  <c:v>229.4</c:v>
                </c:pt>
                <c:pt idx="495" formatCode="0.0">
                  <c:v>229.3</c:v>
                </c:pt>
                <c:pt idx="496" formatCode="0.0">
                  <c:v>229.3</c:v>
                </c:pt>
                <c:pt idx="497" formatCode="0.0">
                  <c:v>228.7</c:v>
                </c:pt>
                <c:pt idx="498" formatCode="0.0">
                  <c:v>228.53843579635867</c:v>
                </c:pt>
                <c:pt idx="499" formatCode="0.0">
                  <c:v>228.1</c:v>
                </c:pt>
                <c:pt idx="500">
                  <c:v>227.9</c:v>
                </c:pt>
                <c:pt idx="501">
                  <c:v>227.3</c:v>
                </c:pt>
                <c:pt idx="502" formatCode="0.0">
                  <c:v>227.1151708444059</c:v>
                </c:pt>
                <c:pt idx="503" formatCode="0.0">
                  <c:v>226.9060797409839</c:v>
                </c:pt>
                <c:pt idx="504" formatCode="0.0">
                  <c:v>226.8</c:v>
                </c:pt>
                <c:pt idx="505" formatCode="0.0">
                  <c:v>226</c:v>
                </c:pt>
                <c:pt idx="506" formatCode="0.0">
                  <c:v>225.4</c:v>
                </c:pt>
                <c:pt idx="507" formatCode="0.0">
                  <c:v>225.3</c:v>
                </c:pt>
                <c:pt idx="508" formatCode="0.0">
                  <c:v>225.2</c:v>
                </c:pt>
                <c:pt idx="509" formatCode="0.0">
                  <c:v>224.93912802522451</c:v>
                </c:pt>
                <c:pt idx="510">
                  <c:v>223.8</c:v>
                </c:pt>
                <c:pt idx="511">
                  <c:v>223.7</c:v>
                </c:pt>
                <c:pt idx="512">
                  <c:v>223.1</c:v>
                </c:pt>
                <c:pt idx="513" formatCode="0.0">
                  <c:v>222.45160782327997</c:v>
                </c:pt>
                <c:pt idx="514">
                  <c:v>221.9</c:v>
                </c:pt>
                <c:pt idx="515" formatCode="0.0">
                  <c:v>221.50500604441376</c:v>
                </c:pt>
                <c:pt idx="516" formatCode="0.0">
                  <c:v>221.2</c:v>
                </c:pt>
                <c:pt idx="517" formatCode="0.0">
                  <c:v>220.8</c:v>
                </c:pt>
                <c:pt idx="518" formatCode="0.0">
                  <c:v>220.7</c:v>
                </c:pt>
                <c:pt idx="519" formatCode="0.0">
                  <c:v>220.5</c:v>
                </c:pt>
                <c:pt idx="520" formatCode="0.0">
                  <c:v>220.3652259879286</c:v>
                </c:pt>
                <c:pt idx="521" formatCode="0.0">
                  <c:v>220.0733409656512</c:v>
                </c:pt>
                <c:pt idx="522" formatCode="0.0">
                  <c:v>219.4</c:v>
                </c:pt>
                <c:pt idx="523" formatCode="0.0">
                  <c:v>219.4</c:v>
                </c:pt>
                <c:pt idx="524" formatCode="0.0">
                  <c:v>219.3</c:v>
                </c:pt>
                <c:pt idx="525" formatCode="0.0">
                  <c:v>218.9</c:v>
                </c:pt>
                <c:pt idx="526" formatCode="0.0">
                  <c:v>218.9</c:v>
                </c:pt>
                <c:pt idx="527">
                  <c:v>218.9</c:v>
                </c:pt>
                <c:pt idx="528" formatCode="0.0">
                  <c:v>218.8</c:v>
                </c:pt>
                <c:pt idx="529">
                  <c:v>218.7</c:v>
                </c:pt>
                <c:pt idx="530">
                  <c:v>218.4</c:v>
                </c:pt>
                <c:pt idx="531">
                  <c:v>218.4</c:v>
                </c:pt>
                <c:pt idx="532">
                  <c:v>218</c:v>
                </c:pt>
                <c:pt idx="533">
                  <c:v>217.9</c:v>
                </c:pt>
                <c:pt idx="534" formatCode="0.0">
                  <c:v>217.7</c:v>
                </c:pt>
                <c:pt idx="535">
                  <c:v>217.3</c:v>
                </c:pt>
                <c:pt idx="536">
                  <c:v>217.2</c:v>
                </c:pt>
                <c:pt idx="537">
                  <c:v>217.2</c:v>
                </c:pt>
                <c:pt idx="538" formatCode="0.0">
                  <c:v>216.5</c:v>
                </c:pt>
                <c:pt idx="539" formatCode="0.0">
                  <c:v>216.49638943536388</c:v>
                </c:pt>
                <c:pt idx="540" formatCode="0.0">
                  <c:v>215.8</c:v>
                </c:pt>
                <c:pt idx="541" formatCode="0.0">
                  <c:v>215.3</c:v>
                </c:pt>
                <c:pt idx="542" formatCode="0.0">
                  <c:v>215.077507303153</c:v>
                </c:pt>
                <c:pt idx="543" formatCode="0.0">
                  <c:v>215</c:v>
                </c:pt>
                <c:pt idx="544" formatCode="0.0">
                  <c:v>215</c:v>
                </c:pt>
                <c:pt idx="545" formatCode="0.0">
                  <c:v>214.7</c:v>
                </c:pt>
                <c:pt idx="546">
                  <c:v>214.7</c:v>
                </c:pt>
                <c:pt idx="547" formatCode="0.0">
                  <c:v>214</c:v>
                </c:pt>
                <c:pt idx="548" formatCode="0.0">
                  <c:v>213.5</c:v>
                </c:pt>
                <c:pt idx="549" formatCode="0.0">
                  <c:v>213.4</c:v>
                </c:pt>
                <c:pt idx="550">
                  <c:v>212.6</c:v>
                </c:pt>
                <c:pt idx="551" formatCode="0.0">
                  <c:v>212.51724841300904</c:v>
                </c:pt>
                <c:pt idx="552" formatCode="0.0">
                  <c:v>211.9</c:v>
                </c:pt>
                <c:pt idx="553">
                  <c:v>211.6</c:v>
                </c:pt>
                <c:pt idx="554" formatCode="0.0">
                  <c:v>211.5</c:v>
                </c:pt>
                <c:pt idx="555" formatCode="0.0">
                  <c:v>211.4</c:v>
                </c:pt>
                <c:pt idx="556" formatCode="0.0">
                  <c:v>211.2</c:v>
                </c:pt>
                <c:pt idx="557" formatCode="0.0">
                  <c:v>210.60595343185486</c:v>
                </c:pt>
                <c:pt idx="558" formatCode="0.0">
                  <c:v>210.6</c:v>
                </c:pt>
                <c:pt idx="559">
                  <c:v>210.6</c:v>
                </c:pt>
                <c:pt idx="560" formatCode="0.0">
                  <c:v>210.3</c:v>
                </c:pt>
                <c:pt idx="561" formatCode="0.0">
                  <c:v>210.1</c:v>
                </c:pt>
                <c:pt idx="562">
                  <c:v>209.2</c:v>
                </c:pt>
                <c:pt idx="563" formatCode="0.0">
                  <c:v>208.6</c:v>
                </c:pt>
                <c:pt idx="564">
                  <c:v>208.4</c:v>
                </c:pt>
                <c:pt idx="565" formatCode="0.0">
                  <c:v>207.9</c:v>
                </c:pt>
                <c:pt idx="566" formatCode="0.0">
                  <c:v>207.86290655226281</c:v>
                </c:pt>
                <c:pt idx="567">
                  <c:v>207.6</c:v>
                </c:pt>
                <c:pt idx="568" formatCode="0.0">
                  <c:v>207.2</c:v>
                </c:pt>
                <c:pt idx="569" formatCode="0.0">
                  <c:v>207.06865653045642</c:v>
                </c:pt>
                <c:pt idx="570" formatCode="0.0">
                  <c:v>207.01818849381982</c:v>
                </c:pt>
                <c:pt idx="571" formatCode="0.0">
                  <c:v>206.7</c:v>
                </c:pt>
                <c:pt idx="572" formatCode="0.0">
                  <c:v>206.6</c:v>
                </c:pt>
                <c:pt idx="573" formatCode="0.0">
                  <c:v>206.35894828849342</c:v>
                </c:pt>
                <c:pt idx="574">
                  <c:v>206.2</c:v>
                </c:pt>
                <c:pt idx="575">
                  <c:v>206.2</c:v>
                </c:pt>
                <c:pt idx="576">
                  <c:v>206.1</c:v>
                </c:pt>
                <c:pt idx="577" formatCode="0.0">
                  <c:v>206</c:v>
                </c:pt>
                <c:pt idx="578" formatCode="0.0">
                  <c:v>205.53361197929829</c:v>
                </c:pt>
                <c:pt idx="579" formatCode="0.0">
                  <c:v>205.3</c:v>
                </c:pt>
                <c:pt idx="580">
                  <c:v>205.2</c:v>
                </c:pt>
                <c:pt idx="581" formatCode="0.0">
                  <c:v>205.1</c:v>
                </c:pt>
                <c:pt idx="582">
                  <c:v>205.1</c:v>
                </c:pt>
                <c:pt idx="583" formatCode="0.0">
                  <c:v>205</c:v>
                </c:pt>
                <c:pt idx="584" formatCode="0.0">
                  <c:v>205</c:v>
                </c:pt>
                <c:pt idx="585" formatCode="0.0">
                  <c:v>204.44874028432986</c:v>
                </c:pt>
                <c:pt idx="586" formatCode="0.0">
                  <c:v>204.38990486060274</c:v>
                </c:pt>
                <c:pt idx="587" formatCode="0.0">
                  <c:v>204.1</c:v>
                </c:pt>
                <c:pt idx="588" formatCode="0.0">
                  <c:v>203.8</c:v>
                </c:pt>
                <c:pt idx="589" formatCode="0.0">
                  <c:v>203.5</c:v>
                </c:pt>
                <c:pt idx="590">
                  <c:v>203.4</c:v>
                </c:pt>
                <c:pt idx="591" formatCode="0.0">
                  <c:v>203.2</c:v>
                </c:pt>
                <c:pt idx="592" formatCode="0.0">
                  <c:v>203.2</c:v>
                </c:pt>
                <c:pt idx="593" formatCode="0.0">
                  <c:v>202.5</c:v>
                </c:pt>
                <c:pt idx="594" formatCode="0.0">
                  <c:v>202.3</c:v>
                </c:pt>
                <c:pt idx="595">
                  <c:v>202</c:v>
                </c:pt>
                <c:pt idx="596" formatCode="0.0">
                  <c:v>201.8</c:v>
                </c:pt>
                <c:pt idx="597" formatCode="0.0">
                  <c:v>201.6</c:v>
                </c:pt>
                <c:pt idx="598" formatCode="0.0">
                  <c:v>201.4</c:v>
                </c:pt>
                <c:pt idx="599" formatCode="0.0">
                  <c:v>200.9</c:v>
                </c:pt>
                <c:pt idx="600">
                  <c:v>200.7</c:v>
                </c:pt>
                <c:pt idx="601">
                  <c:v>200.5</c:v>
                </c:pt>
                <c:pt idx="602" formatCode="0.0">
                  <c:v>199.7</c:v>
                </c:pt>
                <c:pt idx="603" formatCode="0.0">
                  <c:v>199.4</c:v>
                </c:pt>
                <c:pt idx="604" formatCode="0.0">
                  <c:v>199.3</c:v>
                </c:pt>
                <c:pt idx="605" formatCode="0.0">
                  <c:v>199.2</c:v>
                </c:pt>
                <c:pt idx="606">
                  <c:v>198.8</c:v>
                </c:pt>
                <c:pt idx="607" formatCode="0.0">
                  <c:v>198.4</c:v>
                </c:pt>
                <c:pt idx="608" formatCode="0.0">
                  <c:v>197.99049360255478</c:v>
                </c:pt>
                <c:pt idx="609">
                  <c:v>197.9</c:v>
                </c:pt>
                <c:pt idx="610">
                  <c:v>197.9</c:v>
                </c:pt>
                <c:pt idx="611" formatCode="0.0">
                  <c:v>197.7</c:v>
                </c:pt>
                <c:pt idx="612" formatCode="0.0">
                  <c:v>197.4</c:v>
                </c:pt>
                <c:pt idx="613" formatCode="0.0">
                  <c:v>197.3</c:v>
                </c:pt>
                <c:pt idx="614">
                  <c:v>197.3</c:v>
                </c:pt>
                <c:pt idx="615" formatCode="0.0">
                  <c:v>197.2</c:v>
                </c:pt>
                <c:pt idx="616">
                  <c:v>197.1</c:v>
                </c:pt>
                <c:pt idx="617" formatCode="0.0">
                  <c:v>196.8822320717409</c:v>
                </c:pt>
                <c:pt idx="618" formatCode="0.0">
                  <c:v>196.6</c:v>
                </c:pt>
                <c:pt idx="619" formatCode="0.0">
                  <c:v>196.4</c:v>
                </c:pt>
                <c:pt idx="620" formatCode="0.0">
                  <c:v>196.3</c:v>
                </c:pt>
                <c:pt idx="621" formatCode="0.0">
                  <c:v>195.9</c:v>
                </c:pt>
                <c:pt idx="622">
                  <c:v>195.9</c:v>
                </c:pt>
                <c:pt idx="623" formatCode="0.0">
                  <c:v>195.65944013670608</c:v>
                </c:pt>
                <c:pt idx="624" formatCode="0.0">
                  <c:v>195.5</c:v>
                </c:pt>
                <c:pt idx="625" formatCode="0.0">
                  <c:v>194.59572255405538</c:v>
                </c:pt>
                <c:pt idx="626" formatCode="0.0">
                  <c:v>194.5</c:v>
                </c:pt>
                <c:pt idx="627" formatCode="0.0">
                  <c:v>194.34518820281892</c:v>
                </c:pt>
                <c:pt idx="628" formatCode="0.0">
                  <c:v>194.3</c:v>
                </c:pt>
                <c:pt idx="629">
                  <c:v>193.3</c:v>
                </c:pt>
                <c:pt idx="630" formatCode="0.0">
                  <c:v>193.04489516536893</c:v>
                </c:pt>
                <c:pt idx="631" formatCode="0.0">
                  <c:v>192.7</c:v>
                </c:pt>
                <c:pt idx="632" formatCode="0.0">
                  <c:v>192.7</c:v>
                </c:pt>
                <c:pt idx="633" formatCode="0.0">
                  <c:v>192.6</c:v>
                </c:pt>
                <c:pt idx="634" formatCode="0.0">
                  <c:v>192.59852222387084</c:v>
                </c:pt>
                <c:pt idx="635" formatCode="0.0">
                  <c:v>192.4</c:v>
                </c:pt>
                <c:pt idx="636">
                  <c:v>192.4</c:v>
                </c:pt>
                <c:pt idx="637" formatCode="0.0">
                  <c:v>191.8</c:v>
                </c:pt>
                <c:pt idx="638" formatCode="0.0">
                  <c:v>191.5</c:v>
                </c:pt>
                <c:pt idx="639" formatCode="0.0">
                  <c:v>191.45886351472728</c:v>
                </c:pt>
                <c:pt idx="640" formatCode="0.0">
                  <c:v>191.25296804660056</c:v>
                </c:pt>
                <c:pt idx="641" formatCode="0.0">
                  <c:v>190.7</c:v>
                </c:pt>
                <c:pt idx="642" formatCode="0.0">
                  <c:v>190.7</c:v>
                </c:pt>
                <c:pt idx="643" formatCode="0.0">
                  <c:v>190.4</c:v>
                </c:pt>
                <c:pt idx="644" formatCode="0.0">
                  <c:v>190.3</c:v>
                </c:pt>
                <c:pt idx="645" formatCode="0.0">
                  <c:v>189.67951572703467</c:v>
                </c:pt>
                <c:pt idx="646" formatCode="0.0">
                  <c:v>189.6</c:v>
                </c:pt>
                <c:pt idx="647">
                  <c:v>188.9</c:v>
                </c:pt>
                <c:pt idx="648" formatCode="0.0">
                  <c:v>188.8</c:v>
                </c:pt>
                <c:pt idx="649">
                  <c:v>188.7</c:v>
                </c:pt>
                <c:pt idx="650">
                  <c:v>187.6</c:v>
                </c:pt>
                <c:pt idx="651">
                  <c:v>187.6</c:v>
                </c:pt>
                <c:pt idx="652" formatCode="0.0">
                  <c:v>187.3</c:v>
                </c:pt>
                <c:pt idx="653" formatCode="0.0">
                  <c:v>187.1</c:v>
                </c:pt>
                <c:pt idx="654" formatCode="0.0">
                  <c:v>186.92547886736065</c:v>
                </c:pt>
                <c:pt idx="655" formatCode="0.0">
                  <c:v>186.9</c:v>
                </c:pt>
                <c:pt idx="656">
                  <c:v>186.9</c:v>
                </c:pt>
                <c:pt idx="657" formatCode="0.0">
                  <c:v>186.23744778041012</c:v>
                </c:pt>
                <c:pt idx="658" formatCode="0.0">
                  <c:v>186.1</c:v>
                </c:pt>
                <c:pt idx="659" formatCode="0.0">
                  <c:v>185.88684960618036</c:v>
                </c:pt>
                <c:pt idx="660" formatCode="0.0">
                  <c:v>185.5</c:v>
                </c:pt>
                <c:pt idx="661" formatCode="0.0">
                  <c:v>185.4</c:v>
                </c:pt>
                <c:pt idx="662" formatCode="0.0">
                  <c:v>185.3</c:v>
                </c:pt>
                <c:pt idx="663" formatCode="0.0">
                  <c:v>185.1</c:v>
                </c:pt>
                <c:pt idx="664">
                  <c:v>185.1</c:v>
                </c:pt>
                <c:pt idx="665" formatCode="0.0">
                  <c:v>185.01087491742865</c:v>
                </c:pt>
                <c:pt idx="666">
                  <c:v>185</c:v>
                </c:pt>
                <c:pt idx="667">
                  <c:v>184.9</c:v>
                </c:pt>
                <c:pt idx="668">
                  <c:v>184.7</c:v>
                </c:pt>
                <c:pt idx="669" formatCode="0.0">
                  <c:v>184.6</c:v>
                </c:pt>
                <c:pt idx="670">
                  <c:v>184.5</c:v>
                </c:pt>
                <c:pt idx="671">
                  <c:v>184.5</c:v>
                </c:pt>
                <c:pt idx="672" formatCode="0.0">
                  <c:v>184.4</c:v>
                </c:pt>
                <c:pt idx="673" formatCode="0.0">
                  <c:v>183.92867968900256</c:v>
                </c:pt>
                <c:pt idx="674" formatCode="0.0">
                  <c:v>183.3</c:v>
                </c:pt>
                <c:pt idx="675" formatCode="0.0">
                  <c:v>183.3</c:v>
                </c:pt>
                <c:pt idx="676" formatCode="0.0">
                  <c:v>183.2</c:v>
                </c:pt>
                <c:pt idx="677" formatCode="0.0">
                  <c:v>183.16938167849563</c:v>
                </c:pt>
                <c:pt idx="678" formatCode="0.0">
                  <c:v>182.95489902030391</c:v>
                </c:pt>
                <c:pt idx="679" formatCode="0.0">
                  <c:v>182.59180960660564</c:v>
                </c:pt>
                <c:pt idx="680">
                  <c:v>182.5</c:v>
                </c:pt>
                <c:pt idx="681">
                  <c:v>182.3</c:v>
                </c:pt>
                <c:pt idx="682">
                  <c:v>182.2</c:v>
                </c:pt>
                <c:pt idx="683" formatCode="0.0">
                  <c:v>181.76187004101419</c:v>
                </c:pt>
                <c:pt idx="684" formatCode="0.0">
                  <c:v>181.4</c:v>
                </c:pt>
                <c:pt idx="685">
                  <c:v>181.4</c:v>
                </c:pt>
                <c:pt idx="686" formatCode="0.0">
                  <c:v>181.2</c:v>
                </c:pt>
                <c:pt idx="687" formatCode="0.0">
                  <c:v>180.9</c:v>
                </c:pt>
                <c:pt idx="688" formatCode="0.0">
                  <c:v>180.8</c:v>
                </c:pt>
                <c:pt idx="689">
                  <c:v>180.8</c:v>
                </c:pt>
                <c:pt idx="690" formatCode="0.0">
                  <c:v>180.71209765270953</c:v>
                </c:pt>
                <c:pt idx="691">
                  <c:v>179.8</c:v>
                </c:pt>
                <c:pt idx="692" formatCode="0.0">
                  <c:v>179.4</c:v>
                </c:pt>
                <c:pt idx="693" formatCode="0.0">
                  <c:v>179.22161311283716</c:v>
                </c:pt>
                <c:pt idx="694" formatCode="0.0">
                  <c:v>178.8</c:v>
                </c:pt>
                <c:pt idx="695">
                  <c:v>178.8</c:v>
                </c:pt>
                <c:pt idx="696" formatCode="0.0">
                  <c:v>178.79992918379926</c:v>
                </c:pt>
                <c:pt idx="697">
                  <c:v>178.7</c:v>
                </c:pt>
                <c:pt idx="698">
                  <c:v>178.6</c:v>
                </c:pt>
                <c:pt idx="699">
                  <c:v>178.4</c:v>
                </c:pt>
                <c:pt idx="700">
                  <c:v>178.1</c:v>
                </c:pt>
                <c:pt idx="701" formatCode="0.0">
                  <c:v>177.9</c:v>
                </c:pt>
                <c:pt idx="702" formatCode="0.0">
                  <c:v>177.5</c:v>
                </c:pt>
                <c:pt idx="703" formatCode="0.0">
                  <c:v>177.5</c:v>
                </c:pt>
                <c:pt idx="704" formatCode="0.0">
                  <c:v>177.4</c:v>
                </c:pt>
                <c:pt idx="705">
                  <c:v>177.2</c:v>
                </c:pt>
                <c:pt idx="706" formatCode="0.0">
                  <c:v>176.941530867061</c:v>
                </c:pt>
                <c:pt idx="707">
                  <c:v>176.5</c:v>
                </c:pt>
                <c:pt idx="708" formatCode="0.0">
                  <c:v>176.44550229965972</c:v>
                </c:pt>
                <c:pt idx="709" formatCode="0.0">
                  <c:v>176.4</c:v>
                </c:pt>
                <c:pt idx="710">
                  <c:v>176.1</c:v>
                </c:pt>
                <c:pt idx="711" formatCode="0.0">
                  <c:v>175.9</c:v>
                </c:pt>
                <c:pt idx="712" formatCode="0.0">
                  <c:v>175.4</c:v>
                </c:pt>
                <c:pt idx="713">
                  <c:v>174.8</c:v>
                </c:pt>
                <c:pt idx="714">
                  <c:v>174.6</c:v>
                </c:pt>
                <c:pt idx="715" formatCode="0.0">
                  <c:v>174</c:v>
                </c:pt>
                <c:pt idx="716">
                  <c:v>174</c:v>
                </c:pt>
                <c:pt idx="717" formatCode="0.0">
                  <c:v>173.9</c:v>
                </c:pt>
                <c:pt idx="718" formatCode="0.0">
                  <c:v>173.87490887725744</c:v>
                </c:pt>
                <c:pt idx="719" formatCode="0.0">
                  <c:v>173.6</c:v>
                </c:pt>
                <c:pt idx="720" formatCode="0.0">
                  <c:v>173.2</c:v>
                </c:pt>
                <c:pt idx="721" formatCode="0.0">
                  <c:v>173</c:v>
                </c:pt>
                <c:pt idx="722" formatCode="0.0">
                  <c:v>172.91994958006364</c:v>
                </c:pt>
                <c:pt idx="723" formatCode="0.0">
                  <c:v>172.6408567584254</c:v>
                </c:pt>
                <c:pt idx="724" formatCode="0.0">
                  <c:v>172.6</c:v>
                </c:pt>
                <c:pt idx="725">
                  <c:v>172.6</c:v>
                </c:pt>
                <c:pt idx="726" formatCode="0.0">
                  <c:v>172.56720300957573</c:v>
                </c:pt>
                <c:pt idx="727" formatCode="0.0">
                  <c:v>172.51462855748298</c:v>
                </c:pt>
                <c:pt idx="728" formatCode="0.0">
                  <c:v>172.4</c:v>
                </c:pt>
                <c:pt idx="729" formatCode="0.0">
                  <c:v>172.29642859109282</c:v>
                </c:pt>
                <c:pt idx="730" formatCode="0.0">
                  <c:v>172.13288706599511</c:v>
                </c:pt>
                <c:pt idx="731" formatCode="0.0">
                  <c:v>172.1</c:v>
                </c:pt>
                <c:pt idx="732" formatCode="0.0">
                  <c:v>171.9</c:v>
                </c:pt>
                <c:pt idx="733" formatCode="0.0">
                  <c:v>171.8</c:v>
                </c:pt>
                <c:pt idx="734" formatCode="0.0">
                  <c:v>171.1</c:v>
                </c:pt>
                <c:pt idx="735">
                  <c:v>171.1</c:v>
                </c:pt>
                <c:pt idx="736" formatCode="0.0">
                  <c:v>170.2</c:v>
                </c:pt>
                <c:pt idx="737">
                  <c:v>170.2</c:v>
                </c:pt>
                <c:pt idx="738">
                  <c:v>170.2</c:v>
                </c:pt>
                <c:pt idx="739" formatCode="0.0">
                  <c:v>170.1</c:v>
                </c:pt>
                <c:pt idx="740" formatCode="0.0">
                  <c:v>169.9</c:v>
                </c:pt>
                <c:pt idx="741">
                  <c:v>169.8</c:v>
                </c:pt>
                <c:pt idx="742" formatCode="0.0">
                  <c:v>169.53195885797516</c:v>
                </c:pt>
                <c:pt idx="743" formatCode="0.0">
                  <c:v>169.4</c:v>
                </c:pt>
                <c:pt idx="744" formatCode="0.0">
                  <c:v>168.8</c:v>
                </c:pt>
                <c:pt idx="745" formatCode="0.0">
                  <c:v>168.8</c:v>
                </c:pt>
                <c:pt idx="746">
                  <c:v>168.8</c:v>
                </c:pt>
                <c:pt idx="747">
                  <c:v>168.7</c:v>
                </c:pt>
                <c:pt idx="748" formatCode="0.0">
                  <c:v>168.5</c:v>
                </c:pt>
                <c:pt idx="749" formatCode="0.0">
                  <c:v>168.4</c:v>
                </c:pt>
                <c:pt idx="750" formatCode="0.0">
                  <c:v>168.4</c:v>
                </c:pt>
                <c:pt idx="751" formatCode="0.0">
                  <c:v>168.1</c:v>
                </c:pt>
                <c:pt idx="752" formatCode="0.0">
                  <c:v>167.9</c:v>
                </c:pt>
                <c:pt idx="753">
                  <c:v>167.8</c:v>
                </c:pt>
                <c:pt idx="754" formatCode="0.0">
                  <c:v>167.5</c:v>
                </c:pt>
                <c:pt idx="755" formatCode="0.0">
                  <c:v>167.4</c:v>
                </c:pt>
                <c:pt idx="756">
                  <c:v>167.2</c:v>
                </c:pt>
                <c:pt idx="757" formatCode="0.0">
                  <c:v>166.93156071040653</c:v>
                </c:pt>
                <c:pt idx="758" formatCode="0.0">
                  <c:v>166.9</c:v>
                </c:pt>
                <c:pt idx="759">
                  <c:v>166.3</c:v>
                </c:pt>
                <c:pt idx="760" formatCode="0.0">
                  <c:v>166</c:v>
                </c:pt>
                <c:pt idx="761">
                  <c:v>165.9</c:v>
                </c:pt>
                <c:pt idx="762" formatCode="0.0">
                  <c:v>165.81630734886997</c:v>
                </c:pt>
                <c:pt idx="763" formatCode="0.0">
                  <c:v>165.8</c:v>
                </c:pt>
                <c:pt idx="764">
                  <c:v>165.2</c:v>
                </c:pt>
                <c:pt idx="765">
                  <c:v>164.4</c:v>
                </c:pt>
                <c:pt idx="766" formatCode="0.0">
                  <c:v>164.37035574753898</c:v>
                </c:pt>
                <c:pt idx="767">
                  <c:v>164.3</c:v>
                </c:pt>
                <c:pt idx="768" formatCode="0.0">
                  <c:v>164.11170940876193</c:v>
                </c:pt>
                <c:pt idx="769" formatCode="0.0">
                  <c:v>163.9</c:v>
                </c:pt>
                <c:pt idx="770" formatCode="0.0">
                  <c:v>163.9</c:v>
                </c:pt>
                <c:pt idx="771" formatCode="0.0">
                  <c:v>163.69293407745292</c:v>
                </c:pt>
                <c:pt idx="772" formatCode="0.0">
                  <c:v>163.3643070717238</c:v>
                </c:pt>
                <c:pt idx="773" formatCode="0.0">
                  <c:v>163.1473062224286</c:v>
                </c:pt>
                <c:pt idx="774" formatCode="0.0">
                  <c:v>162.5</c:v>
                </c:pt>
                <c:pt idx="775">
                  <c:v>162.5</c:v>
                </c:pt>
                <c:pt idx="776" formatCode="0.0">
                  <c:v>162.4</c:v>
                </c:pt>
                <c:pt idx="777">
                  <c:v>162.30000000000001</c:v>
                </c:pt>
                <c:pt idx="778" formatCode="0.0">
                  <c:v>161.35318966451345</c:v>
                </c:pt>
                <c:pt idx="779">
                  <c:v>161.1</c:v>
                </c:pt>
                <c:pt idx="780" formatCode="0.0">
                  <c:v>160.9</c:v>
                </c:pt>
                <c:pt idx="781" formatCode="0.0">
                  <c:v>160.73900910318784</c:v>
                </c:pt>
                <c:pt idx="782">
                  <c:v>160.6</c:v>
                </c:pt>
                <c:pt idx="783" formatCode="0.0">
                  <c:v>160.53788299819118</c:v>
                </c:pt>
                <c:pt idx="784" formatCode="0.0">
                  <c:v>160.5</c:v>
                </c:pt>
                <c:pt idx="785">
                  <c:v>160</c:v>
                </c:pt>
                <c:pt idx="786" formatCode="0.0">
                  <c:v>159.97111918309622</c:v>
                </c:pt>
                <c:pt idx="787">
                  <c:v>159.5</c:v>
                </c:pt>
                <c:pt idx="788">
                  <c:v>159.30000000000001</c:v>
                </c:pt>
                <c:pt idx="789" formatCode="0.0">
                  <c:v>159.08251103602939</c:v>
                </c:pt>
                <c:pt idx="790">
                  <c:v>158.6</c:v>
                </c:pt>
                <c:pt idx="791" formatCode="0.0">
                  <c:v>157.9</c:v>
                </c:pt>
                <c:pt idx="792" formatCode="0.0">
                  <c:v>157.32230295065821</c:v>
                </c:pt>
                <c:pt idx="793" formatCode="0.0">
                  <c:v>156.87029741276234</c:v>
                </c:pt>
                <c:pt idx="794" formatCode="0.0">
                  <c:v>156.69999999999999</c:v>
                </c:pt>
                <c:pt idx="795">
                  <c:v>156.69999999999999</c:v>
                </c:pt>
                <c:pt idx="796">
                  <c:v>156.5</c:v>
                </c:pt>
                <c:pt idx="797" formatCode="0.0">
                  <c:v>156.4</c:v>
                </c:pt>
                <c:pt idx="798" formatCode="0.0">
                  <c:v>156.1</c:v>
                </c:pt>
                <c:pt idx="799" formatCode="0.0">
                  <c:v>155.69999999999999</c:v>
                </c:pt>
                <c:pt idx="800" formatCode="0.0">
                  <c:v>155.69999999999999</c:v>
                </c:pt>
                <c:pt idx="801" formatCode="0.0">
                  <c:v>155.20410397605505</c:v>
                </c:pt>
                <c:pt idx="802">
                  <c:v>155</c:v>
                </c:pt>
                <c:pt idx="803" formatCode="0.0">
                  <c:v>154.9</c:v>
                </c:pt>
                <c:pt idx="804" formatCode="0.0">
                  <c:v>154.30000000000001</c:v>
                </c:pt>
                <c:pt idx="805">
                  <c:v>154.30000000000001</c:v>
                </c:pt>
                <c:pt idx="806" formatCode="0.0">
                  <c:v>154.19999999999999</c:v>
                </c:pt>
                <c:pt idx="807" formatCode="0.0">
                  <c:v>154.10807257119177</c:v>
                </c:pt>
                <c:pt idx="808">
                  <c:v>153.80000000000001</c:v>
                </c:pt>
                <c:pt idx="809" formatCode="0.0">
                  <c:v>153.77426376720246</c:v>
                </c:pt>
                <c:pt idx="810" formatCode="0.0">
                  <c:v>153.69999999999999</c:v>
                </c:pt>
                <c:pt idx="811" formatCode="0.0">
                  <c:v>153.69999999999999</c:v>
                </c:pt>
                <c:pt idx="812" formatCode="0.0">
                  <c:v>153.5</c:v>
                </c:pt>
                <c:pt idx="813" formatCode="0.0">
                  <c:v>153.4</c:v>
                </c:pt>
                <c:pt idx="814">
                  <c:v>153.30000000000001</c:v>
                </c:pt>
                <c:pt idx="815" formatCode="0.0">
                  <c:v>153.18965412048902</c:v>
                </c:pt>
                <c:pt idx="816" formatCode="0.0">
                  <c:v>152.19159688599635</c:v>
                </c:pt>
                <c:pt idx="817" formatCode="0.0">
                  <c:v>151.4</c:v>
                </c:pt>
                <c:pt idx="818" formatCode="0.0">
                  <c:v>151.34407688456758</c:v>
                </c:pt>
                <c:pt idx="819" formatCode="0.0">
                  <c:v>151.20211648618783</c:v>
                </c:pt>
                <c:pt idx="820">
                  <c:v>151.1</c:v>
                </c:pt>
                <c:pt idx="821" formatCode="0.0">
                  <c:v>150.9</c:v>
                </c:pt>
                <c:pt idx="822" formatCode="0.0">
                  <c:v>150.84035270221611</c:v>
                </c:pt>
                <c:pt idx="823" formatCode="0.0">
                  <c:v>150.25864668271811</c:v>
                </c:pt>
                <c:pt idx="824" formatCode="0.0">
                  <c:v>149.9</c:v>
                </c:pt>
                <c:pt idx="825" formatCode="0.0">
                  <c:v>149.69999999999999</c:v>
                </c:pt>
                <c:pt idx="826" formatCode="0.0">
                  <c:v>149.6165455028374</c:v>
                </c:pt>
                <c:pt idx="827" formatCode="0.0">
                  <c:v>149.6</c:v>
                </c:pt>
                <c:pt idx="828">
                  <c:v>149.6</c:v>
                </c:pt>
                <c:pt idx="829" formatCode="0.0">
                  <c:v>149.5</c:v>
                </c:pt>
                <c:pt idx="830" formatCode="0.0">
                  <c:v>149.5</c:v>
                </c:pt>
                <c:pt idx="831" formatCode="0.0">
                  <c:v>148.9</c:v>
                </c:pt>
                <c:pt idx="832" formatCode="0.0">
                  <c:v>148.86946456513485</c:v>
                </c:pt>
                <c:pt idx="833" formatCode="0.0">
                  <c:v>148.80000000000001</c:v>
                </c:pt>
                <c:pt idx="834" formatCode="0.0">
                  <c:v>148.69999999999999</c:v>
                </c:pt>
                <c:pt idx="835" formatCode="0.0">
                  <c:v>148.4</c:v>
                </c:pt>
                <c:pt idx="836">
                  <c:v>148.4</c:v>
                </c:pt>
                <c:pt idx="837" formatCode="0.0">
                  <c:v>148.2612483879729</c:v>
                </c:pt>
                <c:pt idx="838" formatCode="0.0">
                  <c:v>148.19999999999999</c:v>
                </c:pt>
                <c:pt idx="839" formatCode="0.0">
                  <c:v>148.19999999999999</c:v>
                </c:pt>
                <c:pt idx="840">
                  <c:v>148.19999999999999</c:v>
                </c:pt>
                <c:pt idx="841" formatCode="0.0">
                  <c:v>147.78594519060889</c:v>
                </c:pt>
                <c:pt idx="842" formatCode="0.0">
                  <c:v>147.69999999999999</c:v>
                </c:pt>
                <c:pt idx="843" formatCode="0.0">
                  <c:v>147.6</c:v>
                </c:pt>
                <c:pt idx="844">
                  <c:v>147.5</c:v>
                </c:pt>
                <c:pt idx="845" formatCode="0.0">
                  <c:v>147.4</c:v>
                </c:pt>
                <c:pt idx="846">
                  <c:v>147.4</c:v>
                </c:pt>
                <c:pt idx="847" formatCode="0.0">
                  <c:v>147</c:v>
                </c:pt>
                <c:pt idx="848">
                  <c:v>147</c:v>
                </c:pt>
                <c:pt idx="849" formatCode="0.0">
                  <c:v>146.71913114763441</c:v>
                </c:pt>
                <c:pt idx="850" formatCode="0.0">
                  <c:v>146.69999999999999</c:v>
                </c:pt>
                <c:pt idx="851" formatCode="0.0">
                  <c:v>146.43383138661457</c:v>
                </c:pt>
                <c:pt idx="852" formatCode="0.0">
                  <c:v>146.4</c:v>
                </c:pt>
                <c:pt idx="853" formatCode="0.0">
                  <c:v>146.30000000000001</c:v>
                </c:pt>
                <c:pt idx="854">
                  <c:v>146.1</c:v>
                </c:pt>
                <c:pt idx="855">
                  <c:v>146.1</c:v>
                </c:pt>
                <c:pt idx="856">
                  <c:v>146.1</c:v>
                </c:pt>
                <c:pt idx="857" formatCode="0.0">
                  <c:v>145.4</c:v>
                </c:pt>
                <c:pt idx="858" formatCode="0.0">
                  <c:v>145.29295661891442</c:v>
                </c:pt>
                <c:pt idx="859" formatCode="0.0">
                  <c:v>145.15876227223254</c:v>
                </c:pt>
                <c:pt idx="860" formatCode="0.0">
                  <c:v>145.1</c:v>
                </c:pt>
                <c:pt idx="861" formatCode="0.0">
                  <c:v>144.5</c:v>
                </c:pt>
                <c:pt idx="862" formatCode="0.0">
                  <c:v>144.4</c:v>
                </c:pt>
                <c:pt idx="863">
                  <c:v>144.4</c:v>
                </c:pt>
                <c:pt idx="864">
                  <c:v>143.9</c:v>
                </c:pt>
                <c:pt idx="865" formatCode="0.0">
                  <c:v>143.5</c:v>
                </c:pt>
                <c:pt idx="866" formatCode="0.0">
                  <c:v>143.5</c:v>
                </c:pt>
                <c:pt idx="867" formatCode="0.0">
                  <c:v>143.39845113858678</c:v>
                </c:pt>
                <c:pt idx="868" formatCode="0.0">
                  <c:v>143.19999999999999</c:v>
                </c:pt>
                <c:pt idx="869" formatCode="0.0">
                  <c:v>142.6</c:v>
                </c:pt>
                <c:pt idx="870">
                  <c:v>142.5</c:v>
                </c:pt>
                <c:pt idx="871" formatCode="0.0">
                  <c:v>142.42592984098323</c:v>
                </c:pt>
                <c:pt idx="872" formatCode="0.0">
                  <c:v>142.4</c:v>
                </c:pt>
                <c:pt idx="873">
                  <c:v>142.4</c:v>
                </c:pt>
                <c:pt idx="874" formatCode="0.0">
                  <c:v>142.02447550041435</c:v>
                </c:pt>
                <c:pt idx="875" formatCode="0.0">
                  <c:v>142</c:v>
                </c:pt>
                <c:pt idx="876" formatCode="0.0">
                  <c:v>141.96803162977963</c:v>
                </c:pt>
                <c:pt idx="877" formatCode="0.0">
                  <c:v>141.9</c:v>
                </c:pt>
                <c:pt idx="878" formatCode="0.0">
                  <c:v>141.83232981840419</c:v>
                </c:pt>
                <c:pt idx="879" formatCode="0.0">
                  <c:v>141.6</c:v>
                </c:pt>
                <c:pt idx="880">
                  <c:v>141.6</c:v>
                </c:pt>
                <c:pt idx="881" formatCode="0.0">
                  <c:v>141.57964118891539</c:v>
                </c:pt>
                <c:pt idx="882" formatCode="0.0">
                  <c:v>141.4</c:v>
                </c:pt>
                <c:pt idx="883" formatCode="0.0">
                  <c:v>141.22292167063009</c:v>
                </c:pt>
                <c:pt idx="884">
                  <c:v>140.80000000000001</c:v>
                </c:pt>
                <c:pt idx="885">
                  <c:v>140.80000000000001</c:v>
                </c:pt>
                <c:pt idx="886" formatCode="0.0">
                  <c:v>140.6</c:v>
                </c:pt>
                <c:pt idx="887" formatCode="0.0">
                  <c:v>140.4</c:v>
                </c:pt>
                <c:pt idx="888" formatCode="0.0">
                  <c:v>140.3852134231673</c:v>
                </c:pt>
                <c:pt idx="889" formatCode="0.0">
                  <c:v>140</c:v>
                </c:pt>
                <c:pt idx="890" formatCode="0.0">
                  <c:v>139.96376273885951</c:v>
                </c:pt>
                <c:pt idx="891" formatCode="0.0">
                  <c:v>139.89215744000964</c:v>
                </c:pt>
                <c:pt idx="892" formatCode="0.0">
                  <c:v>139.80000000000001</c:v>
                </c:pt>
                <c:pt idx="893" formatCode="0.0">
                  <c:v>139.6</c:v>
                </c:pt>
                <c:pt idx="894">
                  <c:v>139.6</c:v>
                </c:pt>
                <c:pt idx="895" formatCode="0.0">
                  <c:v>139.30000000000001</c:v>
                </c:pt>
                <c:pt idx="896" formatCode="0.0">
                  <c:v>139.30000000000001</c:v>
                </c:pt>
                <c:pt idx="897" formatCode="0.0">
                  <c:v>139.19999999999999</c:v>
                </c:pt>
                <c:pt idx="898">
                  <c:v>139.1</c:v>
                </c:pt>
                <c:pt idx="899">
                  <c:v>139.1</c:v>
                </c:pt>
                <c:pt idx="900" formatCode="0.0">
                  <c:v>138.9</c:v>
                </c:pt>
                <c:pt idx="901" formatCode="0.0">
                  <c:v>138.69999999999999</c:v>
                </c:pt>
                <c:pt idx="902" formatCode="0.0">
                  <c:v>138.6</c:v>
                </c:pt>
                <c:pt idx="903" formatCode="0.0">
                  <c:v>138.4493800466303</c:v>
                </c:pt>
                <c:pt idx="904" formatCode="0.0">
                  <c:v>138.38823524525316</c:v>
                </c:pt>
                <c:pt idx="905">
                  <c:v>138.30000000000001</c:v>
                </c:pt>
                <c:pt idx="906">
                  <c:v>138.30000000000001</c:v>
                </c:pt>
                <c:pt idx="907" formatCode="0.0">
                  <c:v>137.4</c:v>
                </c:pt>
                <c:pt idx="908" formatCode="0.0">
                  <c:v>137.30000000000001</c:v>
                </c:pt>
                <c:pt idx="909">
                  <c:v>136.9</c:v>
                </c:pt>
                <c:pt idx="910" formatCode="0.0">
                  <c:v>136.81236567873157</c:v>
                </c:pt>
                <c:pt idx="911" formatCode="0.0">
                  <c:v>136.80000000000001</c:v>
                </c:pt>
                <c:pt idx="912" formatCode="0.0">
                  <c:v>136.80000000000001</c:v>
                </c:pt>
                <c:pt idx="913">
                  <c:v>136.69999999999999</c:v>
                </c:pt>
                <c:pt idx="914" formatCode="0.0">
                  <c:v>136.34073801771461</c:v>
                </c:pt>
                <c:pt idx="915" formatCode="0.0">
                  <c:v>136.19999999999999</c:v>
                </c:pt>
                <c:pt idx="916" formatCode="0.0">
                  <c:v>136</c:v>
                </c:pt>
                <c:pt idx="917" formatCode="0.0">
                  <c:v>135.87181479458158</c:v>
                </c:pt>
                <c:pt idx="918" formatCode="0.0">
                  <c:v>135.69999999999999</c:v>
                </c:pt>
                <c:pt idx="919" formatCode="0.0">
                  <c:v>135.61823308190895</c:v>
                </c:pt>
                <c:pt idx="920">
                  <c:v>135.6</c:v>
                </c:pt>
                <c:pt idx="921" formatCode="0.0">
                  <c:v>135.5</c:v>
                </c:pt>
                <c:pt idx="922" formatCode="0.0">
                  <c:v>135.4</c:v>
                </c:pt>
                <c:pt idx="923" formatCode="0.0">
                  <c:v>135.16899785956994</c:v>
                </c:pt>
                <c:pt idx="924" formatCode="0.0">
                  <c:v>135.1</c:v>
                </c:pt>
                <c:pt idx="925">
                  <c:v>135</c:v>
                </c:pt>
                <c:pt idx="926" formatCode="0.0">
                  <c:v>134.84149139740154</c:v>
                </c:pt>
                <c:pt idx="927" formatCode="0.0">
                  <c:v>134.6</c:v>
                </c:pt>
                <c:pt idx="928" formatCode="0.0">
                  <c:v>134.57938761596168</c:v>
                </c:pt>
                <c:pt idx="929">
                  <c:v>134.5</c:v>
                </c:pt>
                <c:pt idx="930" formatCode="0.0">
                  <c:v>134.12106816815236</c:v>
                </c:pt>
                <c:pt idx="931" formatCode="0.0">
                  <c:v>134.1</c:v>
                </c:pt>
                <c:pt idx="932" formatCode="0.0">
                  <c:v>134.04646293261277</c:v>
                </c:pt>
                <c:pt idx="933" formatCode="0.0">
                  <c:v>134.03824155939267</c:v>
                </c:pt>
                <c:pt idx="934" formatCode="0.0">
                  <c:v>133.9</c:v>
                </c:pt>
                <c:pt idx="935" formatCode="0.0">
                  <c:v>133.58526650841381</c:v>
                </c:pt>
                <c:pt idx="936" formatCode="0.0">
                  <c:v>133.4</c:v>
                </c:pt>
                <c:pt idx="937">
                  <c:v>133.4</c:v>
                </c:pt>
                <c:pt idx="938" formatCode="0.0">
                  <c:v>133.30218079894254</c:v>
                </c:pt>
                <c:pt idx="939">
                  <c:v>133.19999999999999</c:v>
                </c:pt>
                <c:pt idx="940" formatCode="0.0">
                  <c:v>132.78279635019098</c:v>
                </c:pt>
                <c:pt idx="941" formatCode="0.0">
                  <c:v>132.5</c:v>
                </c:pt>
                <c:pt idx="942" formatCode="0.0">
                  <c:v>132.44773581348923</c:v>
                </c:pt>
                <c:pt idx="943" formatCode="0.0">
                  <c:v>132.23321158233293</c:v>
                </c:pt>
                <c:pt idx="944" formatCode="0.0">
                  <c:v>132.21962735481176</c:v>
                </c:pt>
                <c:pt idx="945" formatCode="0.0">
                  <c:v>132.1</c:v>
                </c:pt>
                <c:pt idx="946" formatCode="0.0">
                  <c:v>132.08435241300796</c:v>
                </c:pt>
                <c:pt idx="947" formatCode="0.0">
                  <c:v>131.6</c:v>
                </c:pt>
                <c:pt idx="948">
                  <c:v>131.5</c:v>
                </c:pt>
                <c:pt idx="949" formatCode="0.0">
                  <c:v>131.11395374704918</c:v>
                </c:pt>
                <c:pt idx="950" formatCode="0.0">
                  <c:v>131.1</c:v>
                </c:pt>
                <c:pt idx="951">
                  <c:v>130.80000000000001</c:v>
                </c:pt>
                <c:pt idx="952" formatCode="0.0">
                  <c:v>130.59824418425089</c:v>
                </c:pt>
                <c:pt idx="953">
                  <c:v>130.5</c:v>
                </c:pt>
                <c:pt idx="954" formatCode="0.0">
                  <c:v>130.4</c:v>
                </c:pt>
                <c:pt idx="955">
                  <c:v>130.19999999999999</c:v>
                </c:pt>
                <c:pt idx="956">
                  <c:v>130.19999999999999</c:v>
                </c:pt>
                <c:pt idx="957">
                  <c:v>129.9</c:v>
                </c:pt>
                <c:pt idx="958">
                  <c:v>129.9</c:v>
                </c:pt>
                <c:pt idx="959">
                  <c:v>129.80000000000001</c:v>
                </c:pt>
                <c:pt idx="960" formatCode="0.0">
                  <c:v>129.75501304510416</c:v>
                </c:pt>
                <c:pt idx="961" formatCode="0.0">
                  <c:v>129.07272570583953</c:v>
                </c:pt>
                <c:pt idx="962" formatCode="0.0">
                  <c:v>129.02317879591581</c:v>
                </c:pt>
                <c:pt idx="963" formatCode="0.0">
                  <c:v>128.79045279777498</c:v>
                </c:pt>
                <c:pt idx="964" formatCode="0.0">
                  <c:v>128.73754091112437</c:v>
                </c:pt>
                <c:pt idx="965" formatCode="0.0">
                  <c:v>128.61693757749802</c:v>
                </c:pt>
                <c:pt idx="966">
                  <c:v>128.5</c:v>
                </c:pt>
                <c:pt idx="967" formatCode="0.0">
                  <c:v>127.58944336435185</c:v>
                </c:pt>
                <c:pt idx="968" formatCode="0.0">
                  <c:v>127.55561965312917</c:v>
                </c:pt>
                <c:pt idx="969" formatCode="0.0">
                  <c:v>127.3</c:v>
                </c:pt>
                <c:pt idx="970">
                  <c:v>127.2</c:v>
                </c:pt>
                <c:pt idx="971" formatCode="0.0">
                  <c:v>127</c:v>
                </c:pt>
                <c:pt idx="972" formatCode="0.0">
                  <c:v>127</c:v>
                </c:pt>
                <c:pt idx="973" formatCode="0.0">
                  <c:v>126.8</c:v>
                </c:pt>
                <c:pt idx="974" formatCode="0.0">
                  <c:v>126.43581117274566</c:v>
                </c:pt>
                <c:pt idx="975" formatCode="0.0">
                  <c:v>126.2</c:v>
                </c:pt>
                <c:pt idx="976" formatCode="0.0">
                  <c:v>125.92787033555538</c:v>
                </c:pt>
                <c:pt idx="977" formatCode="0.0">
                  <c:v>125.8</c:v>
                </c:pt>
                <c:pt idx="978" formatCode="0.0">
                  <c:v>125.6</c:v>
                </c:pt>
                <c:pt idx="979" formatCode="0.0">
                  <c:v>125.5</c:v>
                </c:pt>
                <c:pt idx="980">
                  <c:v>125.4</c:v>
                </c:pt>
                <c:pt idx="981" formatCode="0.0">
                  <c:v>125.37913561421007</c:v>
                </c:pt>
                <c:pt idx="982" formatCode="0.0">
                  <c:v>125.3</c:v>
                </c:pt>
                <c:pt idx="983" formatCode="0.0">
                  <c:v>124.90931851220911</c:v>
                </c:pt>
                <c:pt idx="984" formatCode="0.0">
                  <c:v>124.74765974432621</c:v>
                </c:pt>
                <c:pt idx="985" formatCode="0.0">
                  <c:v>124.7</c:v>
                </c:pt>
                <c:pt idx="986" formatCode="0.0">
                  <c:v>124.7</c:v>
                </c:pt>
                <c:pt idx="987" formatCode="0.0">
                  <c:v>124.6</c:v>
                </c:pt>
                <c:pt idx="988" formatCode="0.0">
                  <c:v>124.3</c:v>
                </c:pt>
                <c:pt idx="989" formatCode="0.0">
                  <c:v>124.20206553821464</c:v>
                </c:pt>
                <c:pt idx="990" formatCode="0.0">
                  <c:v>124.03813925756799</c:v>
                </c:pt>
                <c:pt idx="991" formatCode="0.0">
                  <c:v>123.9719865921822</c:v>
                </c:pt>
                <c:pt idx="992" formatCode="0.0">
                  <c:v>123.9</c:v>
                </c:pt>
                <c:pt idx="993" formatCode="0.0">
                  <c:v>123.63269722371605</c:v>
                </c:pt>
                <c:pt idx="994" formatCode="0.0">
                  <c:v>123.6</c:v>
                </c:pt>
                <c:pt idx="995" formatCode="0.0">
                  <c:v>123.6</c:v>
                </c:pt>
                <c:pt idx="996" formatCode="0.0">
                  <c:v>123.57855165546137</c:v>
                </c:pt>
                <c:pt idx="997">
                  <c:v>123.1</c:v>
                </c:pt>
                <c:pt idx="998" formatCode="0.0">
                  <c:v>123</c:v>
                </c:pt>
                <c:pt idx="999" formatCode="0.0">
                  <c:v>122.9</c:v>
                </c:pt>
                <c:pt idx="1000" formatCode="0.0">
                  <c:v>122.9</c:v>
                </c:pt>
                <c:pt idx="1001" formatCode="0.0">
                  <c:v>122.9</c:v>
                </c:pt>
                <c:pt idx="1002" formatCode="0.0">
                  <c:v>122.9</c:v>
                </c:pt>
                <c:pt idx="1003" formatCode="0.0">
                  <c:v>122.86421045549849</c:v>
                </c:pt>
                <c:pt idx="1004" formatCode="0.0">
                  <c:v>122.78381081337271</c:v>
                </c:pt>
                <c:pt idx="1005">
                  <c:v>122.7</c:v>
                </c:pt>
                <c:pt idx="1006" formatCode="0.0">
                  <c:v>122.04054108654627</c:v>
                </c:pt>
                <c:pt idx="1007" formatCode="0.0">
                  <c:v>121.6</c:v>
                </c:pt>
                <c:pt idx="1008" formatCode="0.0">
                  <c:v>121.54171929006858</c:v>
                </c:pt>
                <c:pt idx="1009" formatCode="0.0">
                  <c:v>121.52925731839514</c:v>
                </c:pt>
                <c:pt idx="1010">
                  <c:v>121.5</c:v>
                </c:pt>
                <c:pt idx="1011" formatCode="0.0">
                  <c:v>121.43560733978858</c:v>
                </c:pt>
                <c:pt idx="1012" formatCode="0.0">
                  <c:v>121.2</c:v>
                </c:pt>
                <c:pt idx="1013" formatCode="0.0">
                  <c:v>120.61596846517493</c:v>
                </c:pt>
                <c:pt idx="1014" formatCode="0.0">
                  <c:v>120.00585535796569</c:v>
                </c:pt>
                <c:pt idx="1015">
                  <c:v>120</c:v>
                </c:pt>
                <c:pt idx="1016" formatCode="0.0">
                  <c:v>119.88290586790919</c:v>
                </c:pt>
                <c:pt idx="1017" formatCode="0.0">
                  <c:v>119.84417821386342</c:v>
                </c:pt>
                <c:pt idx="1018" formatCode="0.0">
                  <c:v>119.8</c:v>
                </c:pt>
                <c:pt idx="1019" formatCode="0.0">
                  <c:v>119.7</c:v>
                </c:pt>
                <c:pt idx="1020" formatCode="0.0">
                  <c:v>119.7</c:v>
                </c:pt>
                <c:pt idx="1021" formatCode="0.0">
                  <c:v>119.6</c:v>
                </c:pt>
                <c:pt idx="1022" formatCode="0.0">
                  <c:v>119.5</c:v>
                </c:pt>
                <c:pt idx="1023">
                  <c:v>119.5</c:v>
                </c:pt>
                <c:pt idx="1024" formatCode="0.0">
                  <c:v>119.40792602128754</c:v>
                </c:pt>
                <c:pt idx="1025" formatCode="0.0">
                  <c:v>119.12547329301496</c:v>
                </c:pt>
                <c:pt idx="1026" formatCode="0.0">
                  <c:v>119.1</c:v>
                </c:pt>
                <c:pt idx="1027" formatCode="0.0">
                  <c:v>119</c:v>
                </c:pt>
                <c:pt idx="1028">
                  <c:v>118.8</c:v>
                </c:pt>
                <c:pt idx="1029" formatCode="0.0">
                  <c:v>118.7</c:v>
                </c:pt>
                <c:pt idx="1030" formatCode="0.0">
                  <c:v>118.57341319045999</c:v>
                </c:pt>
                <c:pt idx="1031" formatCode="0.0">
                  <c:v>118.5</c:v>
                </c:pt>
                <c:pt idx="1032" formatCode="0.0">
                  <c:v>118.3913989362438</c:v>
                </c:pt>
                <c:pt idx="1033">
                  <c:v>118.3</c:v>
                </c:pt>
                <c:pt idx="1034">
                  <c:v>117.9</c:v>
                </c:pt>
                <c:pt idx="1035" formatCode="0.0">
                  <c:v>117.8</c:v>
                </c:pt>
                <c:pt idx="1036">
                  <c:v>117.8</c:v>
                </c:pt>
                <c:pt idx="1037" formatCode="0.0">
                  <c:v>117.63134555234481</c:v>
                </c:pt>
                <c:pt idx="1038" formatCode="0.0">
                  <c:v>117.4</c:v>
                </c:pt>
                <c:pt idx="1039" formatCode="0.0">
                  <c:v>117.16738895473523</c:v>
                </c:pt>
                <c:pt idx="1040" formatCode="0.0">
                  <c:v>117.1</c:v>
                </c:pt>
                <c:pt idx="1041" formatCode="0.0">
                  <c:v>117.09954088136628</c:v>
                </c:pt>
                <c:pt idx="1042">
                  <c:v>117</c:v>
                </c:pt>
                <c:pt idx="1043" formatCode="0.0">
                  <c:v>116.8</c:v>
                </c:pt>
                <c:pt idx="1044" formatCode="0.0">
                  <c:v>116.33038597540158</c:v>
                </c:pt>
                <c:pt idx="1045" formatCode="0.0">
                  <c:v>116.28819517024735</c:v>
                </c:pt>
                <c:pt idx="1046" formatCode="0.0">
                  <c:v>116.2</c:v>
                </c:pt>
                <c:pt idx="1047">
                  <c:v>116.2</c:v>
                </c:pt>
                <c:pt idx="1048">
                  <c:v>116</c:v>
                </c:pt>
                <c:pt idx="1049" formatCode="0.0">
                  <c:v>115.1</c:v>
                </c:pt>
                <c:pt idx="1050" formatCode="0.0">
                  <c:v>115.00353173168931</c:v>
                </c:pt>
                <c:pt idx="1051" formatCode="0.0">
                  <c:v>114.48402406197017</c:v>
                </c:pt>
                <c:pt idx="1052" formatCode="0.0">
                  <c:v>114.41604557453043</c:v>
                </c:pt>
                <c:pt idx="1053" formatCode="0.0">
                  <c:v>114</c:v>
                </c:pt>
                <c:pt idx="1054" formatCode="0.0">
                  <c:v>113.97682765253415</c:v>
                </c:pt>
                <c:pt idx="1055">
                  <c:v>113.8</c:v>
                </c:pt>
                <c:pt idx="1056" formatCode="0.0">
                  <c:v>113.6</c:v>
                </c:pt>
                <c:pt idx="1057">
                  <c:v>113.6</c:v>
                </c:pt>
                <c:pt idx="1058" formatCode="0.0">
                  <c:v>113.5</c:v>
                </c:pt>
                <c:pt idx="1059" formatCode="0.0">
                  <c:v>113.4</c:v>
                </c:pt>
                <c:pt idx="1060">
                  <c:v>113.4</c:v>
                </c:pt>
                <c:pt idx="1061" formatCode="0.0">
                  <c:v>113.3</c:v>
                </c:pt>
                <c:pt idx="1062" formatCode="0.0">
                  <c:v>113.3</c:v>
                </c:pt>
                <c:pt idx="1063" formatCode="0.0">
                  <c:v>113.27651861927313</c:v>
                </c:pt>
                <c:pt idx="1064" formatCode="0.0">
                  <c:v>113.2</c:v>
                </c:pt>
                <c:pt idx="1065">
                  <c:v>113.1</c:v>
                </c:pt>
                <c:pt idx="1066" formatCode="0.0">
                  <c:v>112.92903527816773</c:v>
                </c:pt>
                <c:pt idx="1067" formatCode="0.0">
                  <c:v>112.82864955935875</c:v>
                </c:pt>
                <c:pt idx="1068" formatCode="0.0">
                  <c:v>112.47645914075247</c:v>
                </c:pt>
                <c:pt idx="1069" formatCode="0.0">
                  <c:v>112.34306325284523</c:v>
                </c:pt>
                <c:pt idx="1070" formatCode="0.0">
                  <c:v>111.94711917228803</c:v>
                </c:pt>
                <c:pt idx="1071" formatCode="0.0">
                  <c:v>111.68965416415716</c:v>
                </c:pt>
                <c:pt idx="1072" formatCode="0.0">
                  <c:v>111.68058615168644</c:v>
                </c:pt>
                <c:pt idx="1073" formatCode="0.0">
                  <c:v>110.78532457052562</c:v>
                </c:pt>
                <c:pt idx="1074" formatCode="0.0">
                  <c:v>110.14587466301138</c:v>
                </c:pt>
                <c:pt idx="1075" formatCode="0.0">
                  <c:v>110.07826302611548</c:v>
                </c:pt>
                <c:pt idx="1076" formatCode="0.0">
                  <c:v>109.88426055174119</c:v>
                </c:pt>
                <c:pt idx="1077" formatCode="0.0">
                  <c:v>109.53098281045193</c:v>
                </c:pt>
                <c:pt idx="1078" formatCode="0.0">
                  <c:v>109.3469983822762</c:v>
                </c:pt>
                <c:pt idx="1079" formatCode="0.0">
                  <c:v>108.26855776528718</c:v>
                </c:pt>
                <c:pt idx="1080" formatCode="0.0">
                  <c:v>107.43740587388312</c:v>
                </c:pt>
                <c:pt idx="1081" formatCode="0.0">
                  <c:v>106.91844336419241</c:v>
                </c:pt>
                <c:pt idx="1082" formatCode="0.0">
                  <c:v>106.01596048122575</c:v>
                </c:pt>
                <c:pt idx="1083" formatCode="0.0">
                  <c:v>105.50370767174648</c:v>
                </c:pt>
                <c:pt idx="1084" formatCode="0.0">
                  <c:v>105.38817527199342</c:v>
                </c:pt>
                <c:pt idx="1085" formatCode="0.0">
                  <c:v>104.89671394477786</c:v>
                </c:pt>
                <c:pt idx="1086" formatCode="0.0">
                  <c:v>104.64372158421972</c:v>
                </c:pt>
                <c:pt idx="1087" formatCode="0.0">
                  <c:v>104.19740360994057</c:v>
                </c:pt>
                <c:pt idx="1088" formatCode="0.0">
                  <c:v>104.00533756479875</c:v>
                </c:pt>
                <c:pt idx="1089" formatCode="0.0">
                  <c:v>104.00439201384538</c:v>
                </c:pt>
                <c:pt idx="1090" formatCode="0.0">
                  <c:v>103.80605005375291</c:v>
                </c:pt>
                <c:pt idx="1091" formatCode="0.0">
                  <c:v>103.58737626761327</c:v>
                </c:pt>
                <c:pt idx="1092" formatCode="0.0">
                  <c:v>103.01614291682354</c:v>
                </c:pt>
                <c:pt idx="1093" formatCode="0.0">
                  <c:v>101.35389514594121</c:v>
                </c:pt>
                <c:pt idx="1094" formatCode="0.0">
                  <c:v>101.26140517139315</c:v>
                </c:pt>
                <c:pt idx="1095" formatCode="0.0">
                  <c:v>101.17318331819388</c:v>
                </c:pt>
                <c:pt idx="1096" formatCode="0.0">
                  <c:v>101.10171929383066</c:v>
                </c:pt>
                <c:pt idx="1097" formatCode="0.0">
                  <c:v>100.6420114603139</c:v>
                </c:pt>
                <c:pt idx="1098" formatCode="0.0">
                  <c:v>99.646033411078378</c:v>
                </c:pt>
              </c:numCache>
            </c:numRef>
          </c:xVal>
          <c:yVal>
            <c:numRef>
              <c:f>cum_freq!$Q$2:$Q$1100</c:f>
              <c:numCache>
                <c:formatCode>0.0</c:formatCode>
                <c:ptCount val="1099"/>
                <c:pt idx="0">
                  <c:v>100</c:v>
                </c:pt>
                <c:pt idx="1">
                  <c:v>99.909008189262977</c:v>
                </c:pt>
                <c:pt idx="2">
                  <c:v>99.818016378525925</c:v>
                </c:pt>
                <c:pt idx="3">
                  <c:v>99.727024567788902</c:v>
                </c:pt>
                <c:pt idx="4">
                  <c:v>99.636032757051865</c:v>
                </c:pt>
                <c:pt idx="5">
                  <c:v>99.545040946314828</c:v>
                </c:pt>
                <c:pt idx="6">
                  <c:v>99.45404913557779</c:v>
                </c:pt>
                <c:pt idx="7">
                  <c:v>99.363057324840767</c:v>
                </c:pt>
                <c:pt idx="8">
                  <c:v>99.27206551410373</c:v>
                </c:pt>
                <c:pt idx="9">
                  <c:v>99.181073703366692</c:v>
                </c:pt>
                <c:pt idx="10">
                  <c:v>99.090081892629669</c:v>
                </c:pt>
                <c:pt idx="11">
                  <c:v>98.999090081892632</c:v>
                </c:pt>
                <c:pt idx="12">
                  <c:v>98.908098271155595</c:v>
                </c:pt>
                <c:pt idx="13">
                  <c:v>98.817106460418557</c:v>
                </c:pt>
                <c:pt idx="14">
                  <c:v>98.726114649681534</c:v>
                </c:pt>
                <c:pt idx="15">
                  <c:v>98.635122838944497</c:v>
                </c:pt>
                <c:pt idx="16">
                  <c:v>98.54413102820746</c:v>
                </c:pt>
                <c:pt idx="17">
                  <c:v>98.453139217470437</c:v>
                </c:pt>
                <c:pt idx="18">
                  <c:v>98.362147406733385</c:v>
                </c:pt>
                <c:pt idx="19">
                  <c:v>98.271155595996362</c:v>
                </c:pt>
                <c:pt idx="20">
                  <c:v>98.180163785259325</c:v>
                </c:pt>
                <c:pt idx="21">
                  <c:v>98.089171974522287</c:v>
                </c:pt>
                <c:pt idx="22">
                  <c:v>97.998180163785264</c:v>
                </c:pt>
                <c:pt idx="23">
                  <c:v>97.907188353048227</c:v>
                </c:pt>
                <c:pt idx="24">
                  <c:v>97.816196542311189</c:v>
                </c:pt>
                <c:pt idx="25">
                  <c:v>97.725204731574152</c:v>
                </c:pt>
                <c:pt idx="26">
                  <c:v>97.634212920837129</c:v>
                </c:pt>
                <c:pt idx="27">
                  <c:v>97.543221110100092</c:v>
                </c:pt>
                <c:pt idx="28">
                  <c:v>97.452229299363054</c:v>
                </c:pt>
                <c:pt idx="29">
                  <c:v>97.361237488626031</c:v>
                </c:pt>
                <c:pt idx="30">
                  <c:v>97.270245677888994</c:v>
                </c:pt>
                <c:pt idx="31">
                  <c:v>97.179253867151957</c:v>
                </c:pt>
                <c:pt idx="32">
                  <c:v>97.088262056414919</c:v>
                </c:pt>
                <c:pt idx="33">
                  <c:v>96.997270245677896</c:v>
                </c:pt>
                <c:pt idx="34">
                  <c:v>96.906278434940845</c:v>
                </c:pt>
                <c:pt idx="35">
                  <c:v>96.815286624203821</c:v>
                </c:pt>
                <c:pt idx="36">
                  <c:v>96.724294813466798</c:v>
                </c:pt>
                <c:pt idx="37">
                  <c:v>96.633303002729747</c:v>
                </c:pt>
                <c:pt idx="38">
                  <c:v>96.542311191992724</c:v>
                </c:pt>
                <c:pt idx="39">
                  <c:v>96.451319381255686</c:v>
                </c:pt>
                <c:pt idx="40">
                  <c:v>96.360327570518649</c:v>
                </c:pt>
                <c:pt idx="41">
                  <c:v>96.269335759781612</c:v>
                </c:pt>
                <c:pt idx="42">
                  <c:v>96.178343949044589</c:v>
                </c:pt>
                <c:pt idx="43">
                  <c:v>96.087352138307551</c:v>
                </c:pt>
                <c:pt idx="44">
                  <c:v>95.996360327570514</c:v>
                </c:pt>
                <c:pt idx="45">
                  <c:v>95.905368516833491</c:v>
                </c:pt>
                <c:pt idx="46">
                  <c:v>95.814376706096454</c:v>
                </c:pt>
                <c:pt idx="47">
                  <c:v>95.723384895359416</c:v>
                </c:pt>
                <c:pt idx="48">
                  <c:v>95.632393084622379</c:v>
                </c:pt>
                <c:pt idx="49">
                  <c:v>95.541401273885356</c:v>
                </c:pt>
                <c:pt idx="50">
                  <c:v>95.450409463148304</c:v>
                </c:pt>
                <c:pt idx="51">
                  <c:v>95.359417652411281</c:v>
                </c:pt>
                <c:pt idx="52">
                  <c:v>95.268425841674258</c:v>
                </c:pt>
                <c:pt idx="53">
                  <c:v>95.177434030937206</c:v>
                </c:pt>
                <c:pt idx="54">
                  <c:v>95.086442220200183</c:v>
                </c:pt>
                <c:pt idx="55">
                  <c:v>94.995450409463146</c:v>
                </c:pt>
                <c:pt idx="56">
                  <c:v>94.904458598726109</c:v>
                </c:pt>
                <c:pt idx="57">
                  <c:v>94.813466787989071</c:v>
                </c:pt>
                <c:pt idx="58">
                  <c:v>94.722474977252048</c:v>
                </c:pt>
                <c:pt idx="59">
                  <c:v>94.631483166515011</c:v>
                </c:pt>
                <c:pt idx="60">
                  <c:v>94.540491355777974</c:v>
                </c:pt>
                <c:pt idx="61">
                  <c:v>94.44949954504095</c:v>
                </c:pt>
                <c:pt idx="62">
                  <c:v>94.358507734303913</c:v>
                </c:pt>
                <c:pt idx="63">
                  <c:v>94.267515923566876</c:v>
                </c:pt>
                <c:pt idx="64">
                  <c:v>94.176524112829838</c:v>
                </c:pt>
                <c:pt idx="65">
                  <c:v>94.085532302092815</c:v>
                </c:pt>
                <c:pt idx="66">
                  <c:v>93.994540491355778</c:v>
                </c:pt>
                <c:pt idx="67">
                  <c:v>93.903548680618741</c:v>
                </c:pt>
                <c:pt idx="68">
                  <c:v>93.812556869881718</c:v>
                </c:pt>
                <c:pt idx="69">
                  <c:v>93.72156505914468</c:v>
                </c:pt>
                <c:pt idx="70">
                  <c:v>93.630573248407643</c:v>
                </c:pt>
                <c:pt idx="71">
                  <c:v>93.539581437670606</c:v>
                </c:pt>
                <c:pt idx="72">
                  <c:v>93.448589626933583</c:v>
                </c:pt>
                <c:pt idx="73">
                  <c:v>93.357597816196545</c:v>
                </c:pt>
                <c:pt idx="74">
                  <c:v>93.266606005459508</c:v>
                </c:pt>
                <c:pt idx="75">
                  <c:v>93.175614194722485</c:v>
                </c:pt>
                <c:pt idx="76">
                  <c:v>93.084622383985433</c:v>
                </c:pt>
                <c:pt idx="77">
                  <c:v>92.99363057324841</c:v>
                </c:pt>
                <c:pt idx="78">
                  <c:v>92.902638762511373</c:v>
                </c:pt>
                <c:pt idx="79">
                  <c:v>92.811646951774335</c:v>
                </c:pt>
                <c:pt idx="80">
                  <c:v>92.720655141037312</c:v>
                </c:pt>
                <c:pt idx="81">
                  <c:v>92.629663330300275</c:v>
                </c:pt>
                <c:pt idx="82">
                  <c:v>92.538671519563238</c:v>
                </c:pt>
                <c:pt idx="83">
                  <c:v>92.4476797088262</c:v>
                </c:pt>
                <c:pt idx="84">
                  <c:v>92.356687898089177</c:v>
                </c:pt>
                <c:pt idx="85">
                  <c:v>92.26569608735214</c:v>
                </c:pt>
                <c:pt idx="86">
                  <c:v>92.174704276615103</c:v>
                </c:pt>
                <c:pt idx="87">
                  <c:v>92.083712465878079</c:v>
                </c:pt>
                <c:pt idx="88">
                  <c:v>91.992720655141042</c:v>
                </c:pt>
                <c:pt idx="89">
                  <c:v>91.901728844404005</c:v>
                </c:pt>
                <c:pt idx="90">
                  <c:v>91.810737033666967</c:v>
                </c:pt>
                <c:pt idx="91">
                  <c:v>91.719745222929944</c:v>
                </c:pt>
                <c:pt idx="92">
                  <c:v>91.628753412192893</c:v>
                </c:pt>
                <c:pt idx="93">
                  <c:v>91.53776160145587</c:v>
                </c:pt>
                <c:pt idx="94">
                  <c:v>91.446769790718847</c:v>
                </c:pt>
                <c:pt idx="95">
                  <c:v>91.355777979981795</c:v>
                </c:pt>
                <c:pt idx="96">
                  <c:v>91.264786169244772</c:v>
                </c:pt>
                <c:pt idx="97">
                  <c:v>91.173794358507735</c:v>
                </c:pt>
                <c:pt idx="98">
                  <c:v>91.082802547770697</c:v>
                </c:pt>
                <c:pt idx="99">
                  <c:v>90.99181073703366</c:v>
                </c:pt>
                <c:pt idx="100">
                  <c:v>90.900818926296637</c:v>
                </c:pt>
                <c:pt idx="101">
                  <c:v>90.8098271155596</c:v>
                </c:pt>
                <c:pt idx="102">
                  <c:v>90.718835304822562</c:v>
                </c:pt>
                <c:pt idx="103">
                  <c:v>90.627843494085539</c:v>
                </c:pt>
                <c:pt idx="104">
                  <c:v>90.536851683348502</c:v>
                </c:pt>
                <c:pt idx="105">
                  <c:v>90.445859872611464</c:v>
                </c:pt>
                <c:pt idx="106">
                  <c:v>90.354868061874427</c:v>
                </c:pt>
                <c:pt idx="107">
                  <c:v>90.263876251137404</c:v>
                </c:pt>
                <c:pt idx="108">
                  <c:v>90.172884440400367</c:v>
                </c:pt>
                <c:pt idx="109">
                  <c:v>90.081892629663329</c:v>
                </c:pt>
                <c:pt idx="110">
                  <c:v>89.990900818926306</c:v>
                </c:pt>
                <c:pt idx="111">
                  <c:v>89.899909008189255</c:v>
                </c:pt>
                <c:pt idx="112">
                  <c:v>89.808917197452232</c:v>
                </c:pt>
                <c:pt idx="113">
                  <c:v>89.717925386715194</c:v>
                </c:pt>
                <c:pt idx="114">
                  <c:v>89.626933575978157</c:v>
                </c:pt>
                <c:pt idx="115">
                  <c:v>89.535941765241134</c:v>
                </c:pt>
                <c:pt idx="116">
                  <c:v>89.444949954504096</c:v>
                </c:pt>
                <c:pt idx="117">
                  <c:v>89.353958143767059</c:v>
                </c:pt>
                <c:pt idx="118">
                  <c:v>89.262966333030022</c:v>
                </c:pt>
                <c:pt idx="119">
                  <c:v>89.171974522292999</c:v>
                </c:pt>
                <c:pt idx="120">
                  <c:v>89.080982711555961</c:v>
                </c:pt>
                <c:pt idx="121">
                  <c:v>88.989990900818924</c:v>
                </c:pt>
                <c:pt idx="122">
                  <c:v>88.898999090081887</c:v>
                </c:pt>
                <c:pt idx="123">
                  <c:v>88.808007279344864</c:v>
                </c:pt>
                <c:pt idx="124">
                  <c:v>88.717015468607826</c:v>
                </c:pt>
                <c:pt idx="125">
                  <c:v>88.626023657870789</c:v>
                </c:pt>
                <c:pt idx="126">
                  <c:v>88.535031847133766</c:v>
                </c:pt>
                <c:pt idx="127">
                  <c:v>88.444040036396714</c:v>
                </c:pt>
                <c:pt idx="128">
                  <c:v>88.353048225659691</c:v>
                </c:pt>
                <c:pt idx="129">
                  <c:v>88.262056414922654</c:v>
                </c:pt>
                <c:pt idx="130">
                  <c:v>88.171064604185617</c:v>
                </c:pt>
                <c:pt idx="131">
                  <c:v>88.080072793448593</c:v>
                </c:pt>
                <c:pt idx="132">
                  <c:v>87.989080982711556</c:v>
                </c:pt>
                <c:pt idx="133">
                  <c:v>87.898089171974519</c:v>
                </c:pt>
                <c:pt idx="134">
                  <c:v>87.807097361237481</c:v>
                </c:pt>
                <c:pt idx="135">
                  <c:v>87.716105550500458</c:v>
                </c:pt>
                <c:pt idx="136">
                  <c:v>87.625113739763421</c:v>
                </c:pt>
                <c:pt idx="137">
                  <c:v>87.534121929026384</c:v>
                </c:pt>
                <c:pt idx="138">
                  <c:v>87.443130118289361</c:v>
                </c:pt>
                <c:pt idx="139">
                  <c:v>87.352138307552323</c:v>
                </c:pt>
                <c:pt idx="140">
                  <c:v>87.261146496815286</c:v>
                </c:pt>
                <c:pt idx="141">
                  <c:v>87.170154686078249</c:v>
                </c:pt>
                <c:pt idx="142">
                  <c:v>87.079162875341225</c:v>
                </c:pt>
                <c:pt idx="143">
                  <c:v>86.988171064604174</c:v>
                </c:pt>
                <c:pt idx="144">
                  <c:v>86.897179253867151</c:v>
                </c:pt>
                <c:pt idx="145">
                  <c:v>86.806187443130128</c:v>
                </c:pt>
                <c:pt idx="146">
                  <c:v>86.715195632393076</c:v>
                </c:pt>
                <c:pt idx="147">
                  <c:v>86.624203821656053</c:v>
                </c:pt>
                <c:pt idx="148">
                  <c:v>86.533212010919016</c:v>
                </c:pt>
                <c:pt idx="149">
                  <c:v>86.442220200181978</c:v>
                </c:pt>
                <c:pt idx="150">
                  <c:v>86.351228389444941</c:v>
                </c:pt>
                <c:pt idx="151">
                  <c:v>86.260236578707918</c:v>
                </c:pt>
                <c:pt idx="152">
                  <c:v>86.169244767970881</c:v>
                </c:pt>
                <c:pt idx="153">
                  <c:v>86.078252957233843</c:v>
                </c:pt>
                <c:pt idx="154">
                  <c:v>85.98726114649682</c:v>
                </c:pt>
                <c:pt idx="155">
                  <c:v>85.896269335759783</c:v>
                </c:pt>
                <c:pt idx="156">
                  <c:v>85.805277525022746</c:v>
                </c:pt>
                <c:pt idx="157">
                  <c:v>85.714285714285708</c:v>
                </c:pt>
                <c:pt idx="158">
                  <c:v>85.623293903548685</c:v>
                </c:pt>
                <c:pt idx="159">
                  <c:v>85.532302092811648</c:v>
                </c:pt>
                <c:pt idx="160">
                  <c:v>85.44131028207461</c:v>
                </c:pt>
                <c:pt idx="161">
                  <c:v>85.350318471337587</c:v>
                </c:pt>
                <c:pt idx="162">
                  <c:v>85.25932666060055</c:v>
                </c:pt>
                <c:pt idx="163">
                  <c:v>85.168334849863513</c:v>
                </c:pt>
                <c:pt idx="164">
                  <c:v>85.077343039126475</c:v>
                </c:pt>
                <c:pt idx="165">
                  <c:v>84.986351228389452</c:v>
                </c:pt>
                <c:pt idx="166">
                  <c:v>84.895359417652415</c:v>
                </c:pt>
                <c:pt idx="167">
                  <c:v>84.804367606915378</c:v>
                </c:pt>
                <c:pt idx="168">
                  <c:v>84.713375796178354</c:v>
                </c:pt>
                <c:pt idx="169">
                  <c:v>84.622383985441303</c:v>
                </c:pt>
                <c:pt idx="170">
                  <c:v>84.53139217470428</c:v>
                </c:pt>
                <c:pt idx="171">
                  <c:v>84.440400363967242</c:v>
                </c:pt>
                <c:pt idx="172">
                  <c:v>84.349408553230205</c:v>
                </c:pt>
                <c:pt idx="173">
                  <c:v>84.258416742493182</c:v>
                </c:pt>
                <c:pt idx="174">
                  <c:v>84.167424931756145</c:v>
                </c:pt>
                <c:pt idx="175">
                  <c:v>84.076433121019107</c:v>
                </c:pt>
                <c:pt idx="176">
                  <c:v>83.98544131028207</c:v>
                </c:pt>
                <c:pt idx="177">
                  <c:v>83.894449499545047</c:v>
                </c:pt>
                <c:pt idx="178">
                  <c:v>83.80345768880801</c:v>
                </c:pt>
                <c:pt idx="179">
                  <c:v>83.712465878070972</c:v>
                </c:pt>
                <c:pt idx="180">
                  <c:v>83.621474067333949</c:v>
                </c:pt>
                <c:pt idx="181">
                  <c:v>83.530482256596912</c:v>
                </c:pt>
                <c:pt idx="182">
                  <c:v>83.439490445859875</c:v>
                </c:pt>
                <c:pt idx="183">
                  <c:v>83.348498635122837</c:v>
                </c:pt>
                <c:pt idx="184">
                  <c:v>83.257506824385814</c:v>
                </c:pt>
                <c:pt idx="185">
                  <c:v>83.166515013648763</c:v>
                </c:pt>
                <c:pt idx="186">
                  <c:v>83.075523202911739</c:v>
                </c:pt>
                <c:pt idx="187">
                  <c:v>82.984531392174716</c:v>
                </c:pt>
                <c:pt idx="188">
                  <c:v>82.893539581437665</c:v>
                </c:pt>
                <c:pt idx="189">
                  <c:v>82.802547770700642</c:v>
                </c:pt>
                <c:pt idx="190">
                  <c:v>82.711555959963604</c:v>
                </c:pt>
                <c:pt idx="191">
                  <c:v>82.620564149226567</c:v>
                </c:pt>
                <c:pt idx="192">
                  <c:v>82.52957233848953</c:v>
                </c:pt>
                <c:pt idx="193">
                  <c:v>82.438580527752507</c:v>
                </c:pt>
                <c:pt idx="194">
                  <c:v>82.347588717015469</c:v>
                </c:pt>
                <c:pt idx="195">
                  <c:v>82.256596906278432</c:v>
                </c:pt>
                <c:pt idx="196">
                  <c:v>82.165605095541409</c:v>
                </c:pt>
                <c:pt idx="197">
                  <c:v>82.074613284804371</c:v>
                </c:pt>
                <c:pt idx="198">
                  <c:v>81.983621474067334</c:v>
                </c:pt>
                <c:pt idx="199">
                  <c:v>81.892629663330297</c:v>
                </c:pt>
                <c:pt idx="200">
                  <c:v>81.801637852593274</c:v>
                </c:pt>
                <c:pt idx="201">
                  <c:v>81.710646041856222</c:v>
                </c:pt>
                <c:pt idx="202">
                  <c:v>81.619654231119199</c:v>
                </c:pt>
                <c:pt idx="203">
                  <c:v>81.528662420382176</c:v>
                </c:pt>
                <c:pt idx="204">
                  <c:v>81.437670609645124</c:v>
                </c:pt>
                <c:pt idx="205">
                  <c:v>81.346678798908101</c:v>
                </c:pt>
                <c:pt idx="206">
                  <c:v>81.255686988171064</c:v>
                </c:pt>
                <c:pt idx="207">
                  <c:v>81.164695177434027</c:v>
                </c:pt>
                <c:pt idx="208">
                  <c:v>81.073703366696989</c:v>
                </c:pt>
                <c:pt idx="209">
                  <c:v>80.982711555959966</c:v>
                </c:pt>
                <c:pt idx="210">
                  <c:v>80.891719745222929</c:v>
                </c:pt>
                <c:pt idx="211">
                  <c:v>80.800727934485892</c:v>
                </c:pt>
                <c:pt idx="212">
                  <c:v>80.709736123748868</c:v>
                </c:pt>
                <c:pt idx="213">
                  <c:v>80.618744313011831</c:v>
                </c:pt>
                <c:pt idx="214">
                  <c:v>80.527752502274794</c:v>
                </c:pt>
                <c:pt idx="215">
                  <c:v>80.436760691537756</c:v>
                </c:pt>
                <c:pt idx="216">
                  <c:v>80.345768880800733</c:v>
                </c:pt>
                <c:pt idx="217">
                  <c:v>80.254777070063696</c:v>
                </c:pt>
                <c:pt idx="218">
                  <c:v>80.163785259326659</c:v>
                </c:pt>
                <c:pt idx="219">
                  <c:v>80.072793448589636</c:v>
                </c:pt>
                <c:pt idx="220">
                  <c:v>79.981801637852584</c:v>
                </c:pt>
                <c:pt idx="221">
                  <c:v>79.890809827115561</c:v>
                </c:pt>
                <c:pt idx="222">
                  <c:v>79.799818016378524</c:v>
                </c:pt>
                <c:pt idx="223">
                  <c:v>79.708826205641486</c:v>
                </c:pt>
                <c:pt idx="224">
                  <c:v>79.617834394904463</c:v>
                </c:pt>
                <c:pt idx="225">
                  <c:v>79.526842584167426</c:v>
                </c:pt>
                <c:pt idx="226">
                  <c:v>79.435850773430388</c:v>
                </c:pt>
                <c:pt idx="227">
                  <c:v>79.344858962693351</c:v>
                </c:pt>
                <c:pt idx="228">
                  <c:v>79.253867151956328</c:v>
                </c:pt>
                <c:pt idx="229">
                  <c:v>79.162875341219291</c:v>
                </c:pt>
                <c:pt idx="230">
                  <c:v>79.071883530482253</c:v>
                </c:pt>
                <c:pt idx="231">
                  <c:v>78.98089171974523</c:v>
                </c:pt>
                <c:pt idx="232">
                  <c:v>78.889899909008193</c:v>
                </c:pt>
                <c:pt idx="233">
                  <c:v>78.798908098271156</c:v>
                </c:pt>
                <c:pt idx="234">
                  <c:v>78.707916287534118</c:v>
                </c:pt>
                <c:pt idx="235">
                  <c:v>78.616924476797095</c:v>
                </c:pt>
                <c:pt idx="236">
                  <c:v>78.525932666060044</c:v>
                </c:pt>
                <c:pt idx="237">
                  <c:v>78.434940855323021</c:v>
                </c:pt>
                <c:pt idx="238">
                  <c:v>78.343949044585997</c:v>
                </c:pt>
                <c:pt idx="239">
                  <c:v>78.252957233848946</c:v>
                </c:pt>
                <c:pt idx="240">
                  <c:v>78.161965423111923</c:v>
                </c:pt>
                <c:pt idx="241">
                  <c:v>78.070973612374885</c:v>
                </c:pt>
                <c:pt idx="242">
                  <c:v>77.979981801637848</c:v>
                </c:pt>
                <c:pt idx="243">
                  <c:v>77.888989990900811</c:v>
                </c:pt>
                <c:pt idx="244">
                  <c:v>77.797998180163788</c:v>
                </c:pt>
                <c:pt idx="245">
                  <c:v>77.70700636942675</c:v>
                </c:pt>
                <c:pt idx="246">
                  <c:v>77.616014558689713</c:v>
                </c:pt>
                <c:pt idx="247">
                  <c:v>77.52502274795269</c:v>
                </c:pt>
                <c:pt idx="248">
                  <c:v>77.434030937215653</c:v>
                </c:pt>
                <c:pt idx="249">
                  <c:v>77.343039126478615</c:v>
                </c:pt>
                <c:pt idx="250">
                  <c:v>77.252047315741578</c:v>
                </c:pt>
                <c:pt idx="251">
                  <c:v>77.161055505004555</c:v>
                </c:pt>
                <c:pt idx="252">
                  <c:v>77.070063694267517</c:v>
                </c:pt>
                <c:pt idx="253">
                  <c:v>76.97907188353048</c:v>
                </c:pt>
                <c:pt idx="254">
                  <c:v>76.888080072793457</c:v>
                </c:pt>
                <c:pt idx="255">
                  <c:v>76.797088262056405</c:v>
                </c:pt>
                <c:pt idx="256">
                  <c:v>76.706096451319382</c:v>
                </c:pt>
                <c:pt idx="257">
                  <c:v>76.615104640582345</c:v>
                </c:pt>
                <c:pt idx="258">
                  <c:v>76.524112829845308</c:v>
                </c:pt>
                <c:pt idx="259">
                  <c:v>76.433121019108285</c:v>
                </c:pt>
                <c:pt idx="260">
                  <c:v>76.342129208371247</c:v>
                </c:pt>
                <c:pt idx="261">
                  <c:v>76.25113739763421</c:v>
                </c:pt>
                <c:pt idx="262">
                  <c:v>76.160145586897173</c:v>
                </c:pt>
                <c:pt idx="263">
                  <c:v>76.06915377616015</c:v>
                </c:pt>
                <c:pt idx="264">
                  <c:v>75.978161965423112</c:v>
                </c:pt>
                <c:pt idx="265">
                  <c:v>75.887170154686075</c:v>
                </c:pt>
                <c:pt idx="266">
                  <c:v>75.796178343949052</c:v>
                </c:pt>
                <c:pt idx="267">
                  <c:v>75.705186533212014</c:v>
                </c:pt>
                <c:pt idx="268">
                  <c:v>75.614194722474977</c:v>
                </c:pt>
                <c:pt idx="269">
                  <c:v>75.52320291173794</c:v>
                </c:pt>
                <c:pt idx="270">
                  <c:v>75.432211101000917</c:v>
                </c:pt>
                <c:pt idx="271">
                  <c:v>75.341219290263865</c:v>
                </c:pt>
                <c:pt idx="272">
                  <c:v>75.250227479526842</c:v>
                </c:pt>
                <c:pt idx="273">
                  <c:v>75.159235668789819</c:v>
                </c:pt>
                <c:pt idx="274">
                  <c:v>75.068243858052767</c:v>
                </c:pt>
                <c:pt idx="275">
                  <c:v>74.977252047315744</c:v>
                </c:pt>
                <c:pt idx="276">
                  <c:v>74.886260236578707</c:v>
                </c:pt>
                <c:pt idx="277">
                  <c:v>74.79526842584167</c:v>
                </c:pt>
                <c:pt idx="278">
                  <c:v>74.704276615104632</c:v>
                </c:pt>
                <c:pt idx="279">
                  <c:v>74.613284804367609</c:v>
                </c:pt>
                <c:pt idx="280">
                  <c:v>74.522292993630572</c:v>
                </c:pt>
                <c:pt idx="281">
                  <c:v>74.431301182893534</c:v>
                </c:pt>
                <c:pt idx="282">
                  <c:v>74.340309372156511</c:v>
                </c:pt>
                <c:pt idx="283">
                  <c:v>74.249317561419474</c:v>
                </c:pt>
                <c:pt idx="284">
                  <c:v>74.158325750682437</c:v>
                </c:pt>
                <c:pt idx="285">
                  <c:v>74.067333939945399</c:v>
                </c:pt>
                <c:pt idx="286">
                  <c:v>73.976342129208376</c:v>
                </c:pt>
                <c:pt idx="287">
                  <c:v>73.885350318471339</c:v>
                </c:pt>
                <c:pt idx="288">
                  <c:v>73.794358507734302</c:v>
                </c:pt>
                <c:pt idx="289">
                  <c:v>73.703366696997278</c:v>
                </c:pt>
                <c:pt idx="290">
                  <c:v>73.612374886260241</c:v>
                </c:pt>
                <c:pt idx="291">
                  <c:v>73.521383075523204</c:v>
                </c:pt>
                <c:pt idx="292">
                  <c:v>73.430391264786167</c:v>
                </c:pt>
                <c:pt idx="293">
                  <c:v>73.339399454049143</c:v>
                </c:pt>
                <c:pt idx="294">
                  <c:v>73.248407643312092</c:v>
                </c:pt>
                <c:pt idx="295">
                  <c:v>73.157415832575069</c:v>
                </c:pt>
                <c:pt idx="296">
                  <c:v>73.066424021838046</c:v>
                </c:pt>
                <c:pt idx="297">
                  <c:v>72.975432211100994</c:v>
                </c:pt>
                <c:pt idx="298">
                  <c:v>72.884440400363971</c:v>
                </c:pt>
                <c:pt idx="299">
                  <c:v>72.793448589626934</c:v>
                </c:pt>
                <c:pt idx="300">
                  <c:v>72.702456778889896</c:v>
                </c:pt>
                <c:pt idx="301">
                  <c:v>72.611464968152859</c:v>
                </c:pt>
                <c:pt idx="302">
                  <c:v>72.520473157415836</c:v>
                </c:pt>
                <c:pt idx="303">
                  <c:v>72.429481346678799</c:v>
                </c:pt>
                <c:pt idx="304">
                  <c:v>72.338489535941761</c:v>
                </c:pt>
                <c:pt idx="305">
                  <c:v>72.247497725204738</c:v>
                </c:pt>
                <c:pt idx="306">
                  <c:v>72.156505914467701</c:v>
                </c:pt>
                <c:pt idx="307">
                  <c:v>72.065514103730663</c:v>
                </c:pt>
                <c:pt idx="308">
                  <c:v>71.974522292993626</c:v>
                </c:pt>
                <c:pt idx="309">
                  <c:v>71.883530482256603</c:v>
                </c:pt>
                <c:pt idx="310">
                  <c:v>71.792538671519566</c:v>
                </c:pt>
                <c:pt idx="311">
                  <c:v>71.701546860782528</c:v>
                </c:pt>
                <c:pt idx="312">
                  <c:v>71.610555050045505</c:v>
                </c:pt>
                <c:pt idx="313">
                  <c:v>71.519563239308454</c:v>
                </c:pt>
                <c:pt idx="314">
                  <c:v>71.428571428571431</c:v>
                </c:pt>
                <c:pt idx="315">
                  <c:v>71.337579617834393</c:v>
                </c:pt>
                <c:pt idx="316">
                  <c:v>71.246587807097356</c:v>
                </c:pt>
                <c:pt idx="317">
                  <c:v>71.155595996360333</c:v>
                </c:pt>
                <c:pt idx="318">
                  <c:v>71.064604185623296</c:v>
                </c:pt>
                <c:pt idx="319">
                  <c:v>70.973612374886258</c:v>
                </c:pt>
                <c:pt idx="320">
                  <c:v>70.882620564149221</c:v>
                </c:pt>
                <c:pt idx="321">
                  <c:v>70.791628753412198</c:v>
                </c:pt>
                <c:pt idx="322">
                  <c:v>70.70063694267516</c:v>
                </c:pt>
                <c:pt idx="323">
                  <c:v>70.609645131938123</c:v>
                </c:pt>
                <c:pt idx="324">
                  <c:v>70.5186533212011</c:v>
                </c:pt>
                <c:pt idx="325">
                  <c:v>70.427661510464063</c:v>
                </c:pt>
                <c:pt idx="326">
                  <c:v>70.336669699727025</c:v>
                </c:pt>
                <c:pt idx="327">
                  <c:v>70.245677888989988</c:v>
                </c:pt>
                <c:pt idx="328">
                  <c:v>70.154686078252965</c:v>
                </c:pt>
                <c:pt idx="329">
                  <c:v>70.063694267515913</c:v>
                </c:pt>
                <c:pt idx="330">
                  <c:v>69.97270245677889</c:v>
                </c:pt>
                <c:pt idx="331">
                  <c:v>69.881710646041867</c:v>
                </c:pt>
                <c:pt idx="332">
                  <c:v>69.790718835304816</c:v>
                </c:pt>
                <c:pt idx="333">
                  <c:v>69.699727024567792</c:v>
                </c:pt>
                <c:pt idx="334">
                  <c:v>69.608735213830755</c:v>
                </c:pt>
                <c:pt idx="335">
                  <c:v>69.517743403093718</c:v>
                </c:pt>
                <c:pt idx="336">
                  <c:v>69.42675159235668</c:v>
                </c:pt>
                <c:pt idx="337">
                  <c:v>69.335759781619657</c:v>
                </c:pt>
                <c:pt idx="338">
                  <c:v>69.24476797088262</c:v>
                </c:pt>
                <c:pt idx="339">
                  <c:v>69.153776160145583</c:v>
                </c:pt>
                <c:pt idx="340">
                  <c:v>69.06278434940856</c:v>
                </c:pt>
                <c:pt idx="341">
                  <c:v>68.971792538671522</c:v>
                </c:pt>
                <c:pt idx="342">
                  <c:v>68.880800727934485</c:v>
                </c:pt>
                <c:pt idx="343">
                  <c:v>68.789808917197448</c:v>
                </c:pt>
                <c:pt idx="344">
                  <c:v>68.698817106460424</c:v>
                </c:pt>
                <c:pt idx="345">
                  <c:v>68.607825295723387</c:v>
                </c:pt>
                <c:pt idx="346">
                  <c:v>68.51683348498635</c:v>
                </c:pt>
                <c:pt idx="347">
                  <c:v>68.425841674249327</c:v>
                </c:pt>
                <c:pt idx="348">
                  <c:v>68.334849863512275</c:v>
                </c:pt>
                <c:pt idx="349">
                  <c:v>68.243858052775252</c:v>
                </c:pt>
                <c:pt idx="350">
                  <c:v>68.152866242038215</c:v>
                </c:pt>
                <c:pt idx="351">
                  <c:v>68.061874431301177</c:v>
                </c:pt>
                <c:pt idx="352">
                  <c:v>67.970882620564154</c:v>
                </c:pt>
                <c:pt idx="353">
                  <c:v>67.879890809827117</c:v>
                </c:pt>
                <c:pt idx="354">
                  <c:v>67.78889899909008</c:v>
                </c:pt>
                <c:pt idx="355">
                  <c:v>67.697907188353042</c:v>
                </c:pt>
                <c:pt idx="356">
                  <c:v>67.606915377616019</c:v>
                </c:pt>
                <c:pt idx="357">
                  <c:v>67.515923566878982</c:v>
                </c:pt>
                <c:pt idx="358">
                  <c:v>67.424931756141945</c:v>
                </c:pt>
                <c:pt idx="359">
                  <c:v>67.333939945404907</c:v>
                </c:pt>
                <c:pt idx="360">
                  <c:v>67.242948134667884</c:v>
                </c:pt>
                <c:pt idx="361">
                  <c:v>67.151956323930847</c:v>
                </c:pt>
                <c:pt idx="362">
                  <c:v>67.060964513193809</c:v>
                </c:pt>
                <c:pt idx="363">
                  <c:v>66.969972702456786</c:v>
                </c:pt>
                <c:pt idx="364">
                  <c:v>66.878980891719735</c:v>
                </c:pt>
                <c:pt idx="365">
                  <c:v>66.787989080982712</c:v>
                </c:pt>
                <c:pt idx="366">
                  <c:v>66.696997270245674</c:v>
                </c:pt>
                <c:pt idx="367">
                  <c:v>66.606005459508637</c:v>
                </c:pt>
                <c:pt idx="368">
                  <c:v>66.515013648771614</c:v>
                </c:pt>
                <c:pt idx="369">
                  <c:v>66.424021838034577</c:v>
                </c:pt>
                <c:pt idx="370">
                  <c:v>66.333030027297539</c:v>
                </c:pt>
                <c:pt idx="371">
                  <c:v>66.242038216560502</c:v>
                </c:pt>
                <c:pt idx="372">
                  <c:v>66.151046405823479</c:v>
                </c:pt>
                <c:pt idx="373">
                  <c:v>66.060054595086442</c:v>
                </c:pt>
                <c:pt idx="374">
                  <c:v>65.969062784349404</c:v>
                </c:pt>
                <c:pt idx="375">
                  <c:v>65.878070973612381</c:v>
                </c:pt>
                <c:pt idx="376">
                  <c:v>65.787079162875344</c:v>
                </c:pt>
                <c:pt idx="377">
                  <c:v>65.696087352138306</c:v>
                </c:pt>
                <c:pt idx="378">
                  <c:v>65.605095541401269</c:v>
                </c:pt>
                <c:pt idx="379">
                  <c:v>65.514103730664246</c:v>
                </c:pt>
                <c:pt idx="380">
                  <c:v>65.423111919927209</c:v>
                </c:pt>
                <c:pt idx="381">
                  <c:v>65.332120109190171</c:v>
                </c:pt>
                <c:pt idx="382">
                  <c:v>65.241128298453148</c:v>
                </c:pt>
                <c:pt idx="383">
                  <c:v>65.150136487716111</c:v>
                </c:pt>
                <c:pt idx="384">
                  <c:v>65.059144676979074</c:v>
                </c:pt>
                <c:pt idx="385">
                  <c:v>64.968152866242036</c:v>
                </c:pt>
                <c:pt idx="386">
                  <c:v>64.877161055505013</c:v>
                </c:pt>
                <c:pt idx="387">
                  <c:v>64.786169244767962</c:v>
                </c:pt>
                <c:pt idx="388">
                  <c:v>64.695177434030938</c:v>
                </c:pt>
                <c:pt idx="389">
                  <c:v>64.604185623293915</c:v>
                </c:pt>
                <c:pt idx="390">
                  <c:v>64.513193812556864</c:v>
                </c:pt>
                <c:pt idx="391">
                  <c:v>64.422202001819841</c:v>
                </c:pt>
                <c:pt idx="392">
                  <c:v>64.331210191082803</c:v>
                </c:pt>
                <c:pt idx="393">
                  <c:v>64.240218380345766</c:v>
                </c:pt>
                <c:pt idx="394">
                  <c:v>64.149226569608729</c:v>
                </c:pt>
                <c:pt idx="395">
                  <c:v>64.058234758871706</c:v>
                </c:pt>
                <c:pt idx="396">
                  <c:v>63.967242948134675</c:v>
                </c:pt>
                <c:pt idx="397">
                  <c:v>63.876251137397631</c:v>
                </c:pt>
                <c:pt idx="398">
                  <c:v>63.785259326660601</c:v>
                </c:pt>
                <c:pt idx="399">
                  <c:v>63.694267515923563</c:v>
                </c:pt>
                <c:pt idx="400">
                  <c:v>63.603275705186533</c:v>
                </c:pt>
                <c:pt idx="401">
                  <c:v>63.512283894449496</c:v>
                </c:pt>
                <c:pt idx="402">
                  <c:v>63.421292083712466</c:v>
                </c:pt>
                <c:pt idx="403">
                  <c:v>63.330300272975435</c:v>
                </c:pt>
                <c:pt idx="404">
                  <c:v>63.239308462238398</c:v>
                </c:pt>
                <c:pt idx="405">
                  <c:v>63.148316651501368</c:v>
                </c:pt>
                <c:pt idx="406">
                  <c:v>63.057324840764331</c:v>
                </c:pt>
                <c:pt idx="407">
                  <c:v>62.9663330300273</c:v>
                </c:pt>
                <c:pt idx="408">
                  <c:v>62.875341219290263</c:v>
                </c:pt>
                <c:pt idx="409">
                  <c:v>62.784349408553233</c:v>
                </c:pt>
                <c:pt idx="410">
                  <c:v>62.693357597816203</c:v>
                </c:pt>
                <c:pt idx="411">
                  <c:v>62.602365787079165</c:v>
                </c:pt>
                <c:pt idx="412">
                  <c:v>62.511373976342135</c:v>
                </c:pt>
                <c:pt idx="413">
                  <c:v>62.420382165605091</c:v>
                </c:pt>
                <c:pt idx="414">
                  <c:v>62.329390354868067</c:v>
                </c:pt>
                <c:pt idx="415">
                  <c:v>62.238398544131023</c:v>
                </c:pt>
                <c:pt idx="416">
                  <c:v>62.147406733393993</c:v>
                </c:pt>
                <c:pt idx="417">
                  <c:v>62.05641492265697</c:v>
                </c:pt>
                <c:pt idx="418">
                  <c:v>61.965423111919925</c:v>
                </c:pt>
                <c:pt idx="419">
                  <c:v>61.874431301182895</c:v>
                </c:pt>
                <c:pt idx="420">
                  <c:v>61.783439490445858</c:v>
                </c:pt>
                <c:pt idx="421">
                  <c:v>61.692447679708827</c:v>
                </c:pt>
                <c:pt idx="422">
                  <c:v>61.60145586897179</c:v>
                </c:pt>
                <c:pt idx="423">
                  <c:v>61.51046405823476</c:v>
                </c:pt>
                <c:pt idx="424">
                  <c:v>61.41947224749773</c:v>
                </c:pt>
                <c:pt idx="425">
                  <c:v>61.328480436760692</c:v>
                </c:pt>
                <c:pt idx="426">
                  <c:v>61.237488626023662</c:v>
                </c:pt>
                <c:pt idx="427">
                  <c:v>61.146496815286625</c:v>
                </c:pt>
                <c:pt idx="428">
                  <c:v>61.055505004549595</c:v>
                </c:pt>
                <c:pt idx="429">
                  <c:v>60.96451319381255</c:v>
                </c:pt>
                <c:pt idx="430">
                  <c:v>60.873521383075527</c:v>
                </c:pt>
                <c:pt idx="431">
                  <c:v>60.782529572338497</c:v>
                </c:pt>
                <c:pt idx="432">
                  <c:v>60.691537761601452</c:v>
                </c:pt>
                <c:pt idx="433">
                  <c:v>60.600545950864429</c:v>
                </c:pt>
                <c:pt idx="434">
                  <c:v>60.509554140127385</c:v>
                </c:pt>
                <c:pt idx="435">
                  <c:v>60.418562329390355</c:v>
                </c:pt>
                <c:pt idx="436">
                  <c:v>60.327570518653317</c:v>
                </c:pt>
                <c:pt idx="437">
                  <c:v>60.236578707916287</c:v>
                </c:pt>
                <c:pt idx="438">
                  <c:v>60.14558689717925</c:v>
                </c:pt>
                <c:pt idx="439">
                  <c:v>60.05459508644222</c:v>
                </c:pt>
                <c:pt idx="440">
                  <c:v>59.963603275705189</c:v>
                </c:pt>
                <c:pt idx="441">
                  <c:v>59.872611464968152</c:v>
                </c:pt>
                <c:pt idx="442">
                  <c:v>59.781619654231122</c:v>
                </c:pt>
                <c:pt idx="443">
                  <c:v>59.690627843494084</c:v>
                </c:pt>
                <c:pt idx="444">
                  <c:v>59.599636032757054</c:v>
                </c:pt>
                <c:pt idx="445">
                  <c:v>59.50864422202001</c:v>
                </c:pt>
                <c:pt idx="446">
                  <c:v>59.417652411282987</c:v>
                </c:pt>
                <c:pt idx="447">
                  <c:v>59.326660600545956</c:v>
                </c:pt>
                <c:pt idx="448">
                  <c:v>59.235668789808912</c:v>
                </c:pt>
                <c:pt idx="449">
                  <c:v>59.144676979071889</c:v>
                </c:pt>
                <c:pt idx="450">
                  <c:v>59.053685168334844</c:v>
                </c:pt>
                <c:pt idx="451">
                  <c:v>58.962693357597814</c:v>
                </c:pt>
                <c:pt idx="452">
                  <c:v>58.871701546860777</c:v>
                </c:pt>
                <c:pt idx="453">
                  <c:v>58.780709736123747</c:v>
                </c:pt>
                <c:pt idx="454">
                  <c:v>58.689717925386717</c:v>
                </c:pt>
                <c:pt idx="455">
                  <c:v>58.598726114649679</c:v>
                </c:pt>
                <c:pt idx="456">
                  <c:v>58.507734303912649</c:v>
                </c:pt>
                <c:pt idx="457">
                  <c:v>58.416742493175612</c:v>
                </c:pt>
                <c:pt idx="458">
                  <c:v>58.325750682438581</c:v>
                </c:pt>
                <c:pt idx="459">
                  <c:v>58.234758871701544</c:v>
                </c:pt>
                <c:pt idx="460">
                  <c:v>58.143767060964514</c:v>
                </c:pt>
                <c:pt idx="461">
                  <c:v>58.052775250227484</c:v>
                </c:pt>
                <c:pt idx="462">
                  <c:v>57.961783439490446</c:v>
                </c:pt>
                <c:pt idx="463">
                  <c:v>57.870791628753416</c:v>
                </c:pt>
                <c:pt idx="464">
                  <c:v>57.779799818016372</c:v>
                </c:pt>
                <c:pt idx="465">
                  <c:v>57.688808007279349</c:v>
                </c:pt>
                <c:pt idx="466">
                  <c:v>57.597816196542304</c:v>
                </c:pt>
                <c:pt idx="467">
                  <c:v>57.506824385805274</c:v>
                </c:pt>
                <c:pt idx="468">
                  <c:v>57.415832575068251</c:v>
                </c:pt>
                <c:pt idx="469">
                  <c:v>57.324840764331206</c:v>
                </c:pt>
                <c:pt idx="470">
                  <c:v>57.233848953594176</c:v>
                </c:pt>
                <c:pt idx="471">
                  <c:v>57.142857142857139</c:v>
                </c:pt>
                <c:pt idx="472">
                  <c:v>57.051865332120109</c:v>
                </c:pt>
                <c:pt idx="473">
                  <c:v>56.960873521383071</c:v>
                </c:pt>
                <c:pt idx="474">
                  <c:v>56.869881710646041</c:v>
                </c:pt>
                <c:pt idx="475">
                  <c:v>56.778889899909011</c:v>
                </c:pt>
                <c:pt idx="476">
                  <c:v>56.687898089171973</c:v>
                </c:pt>
                <c:pt idx="477">
                  <c:v>56.596906278434943</c:v>
                </c:pt>
                <c:pt idx="478">
                  <c:v>56.505914467697906</c:v>
                </c:pt>
                <c:pt idx="479">
                  <c:v>56.414922656960876</c:v>
                </c:pt>
                <c:pt idx="480">
                  <c:v>56.323930846223838</c:v>
                </c:pt>
                <c:pt idx="481">
                  <c:v>56.232939035486808</c:v>
                </c:pt>
                <c:pt idx="482">
                  <c:v>56.141947224749778</c:v>
                </c:pt>
                <c:pt idx="483">
                  <c:v>56.050955414012741</c:v>
                </c:pt>
                <c:pt idx="484">
                  <c:v>55.95996360327571</c:v>
                </c:pt>
                <c:pt idx="485">
                  <c:v>55.868971792538666</c:v>
                </c:pt>
                <c:pt idx="486">
                  <c:v>55.777979981801643</c:v>
                </c:pt>
                <c:pt idx="487">
                  <c:v>55.686988171064598</c:v>
                </c:pt>
                <c:pt idx="488">
                  <c:v>55.595996360327568</c:v>
                </c:pt>
                <c:pt idx="489">
                  <c:v>55.505004549590545</c:v>
                </c:pt>
                <c:pt idx="490">
                  <c:v>55.414012738853501</c:v>
                </c:pt>
                <c:pt idx="491">
                  <c:v>55.32302092811647</c:v>
                </c:pt>
                <c:pt idx="492">
                  <c:v>55.232029117379433</c:v>
                </c:pt>
                <c:pt idx="493">
                  <c:v>55.141037306642403</c:v>
                </c:pt>
                <c:pt idx="494">
                  <c:v>55.050045495905366</c:v>
                </c:pt>
                <c:pt idx="495">
                  <c:v>54.959053685168335</c:v>
                </c:pt>
                <c:pt idx="496">
                  <c:v>54.868061874431305</c:v>
                </c:pt>
                <c:pt idx="497">
                  <c:v>54.777070063694268</c:v>
                </c:pt>
                <c:pt idx="498">
                  <c:v>54.686078252957238</c:v>
                </c:pt>
                <c:pt idx="499">
                  <c:v>54.5950864422202</c:v>
                </c:pt>
                <c:pt idx="500">
                  <c:v>54.50409463148317</c:v>
                </c:pt>
                <c:pt idx="501">
                  <c:v>54.413102820746126</c:v>
                </c:pt>
                <c:pt idx="502">
                  <c:v>54.322111010009102</c:v>
                </c:pt>
                <c:pt idx="503">
                  <c:v>54.231119199272072</c:v>
                </c:pt>
                <c:pt idx="504">
                  <c:v>54.140127388535028</c:v>
                </c:pt>
                <c:pt idx="505">
                  <c:v>54.049135577798005</c:v>
                </c:pt>
                <c:pt idx="506">
                  <c:v>53.95814376706096</c:v>
                </c:pt>
                <c:pt idx="507">
                  <c:v>53.86715195632393</c:v>
                </c:pt>
                <c:pt idx="508">
                  <c:v>53.776160145586893</c:v>
                </c:pt>
                <c:pt idx="509">
                  <c:v>53.685168334849863</c:v>
                </c:pt>
                <c:pt idx="510">
                  <c:v>53.594176524112832</c:v>
                </c:pt>
                <c:pt idx="511">
                  <c:v>53.503184713375795</c:v>
                </c:pt>
                <c:pt idx="512">
                  <c:v>53.412192902638765</c:v>
                </c:pt>
                <c:pt idx="513">
                  <c:v>53.321201091901727</c:v>
                </c:pt>
                <c:pt idx="514">
                  <c:v>53.230209281164697</c:v>
                </c:pt>
                <c:pt idx="515">
                  <c:v>53.13921747042766</c:v>
                </c:pt>
                <c:pt idx="516">
                  <c:v>53.04822565969063</c:v>
                </c:pt>
                <c:pt idx="517">
                  <c:v>52.957233848953592</c:v>
                </c:pt>
                <c:pt idx="518">
                  <c:v>52.866242038216562</c:v>
                </c:pt>
                <c:pt idx="519">
                  <c:v>52.775250227479532</c:v>
                </c:pt>
                <c:pt idx="520">
                  <c:v>52.684258416742495</c:v>
                </c:pt>
                <c:pt idx="521">
                  <c:v>52.593266606005464</c:v>
                </c:pt>
                <c:pt idx="522">
                  <c:v>52.50227479526842</c:v>
                </c:pt>
                <c:pt idx="523">
                  <c:v>52.411282984531397</c:v>
                </c:pt>
                <c:pt idx="524">
                  <c:v>52.320291173794352</c:v>
                </c:pt>
                <c:pt idx="525">
                  <c:v>52.229299363057322</c:v>
                </c:pt>
                <c:pt idx="526">
                  <c:v>52.138307552320299</c:v>
                </c:pt>
                <c:pt idx="527">
                  <c:v>52.047315741583255</c:v>
                </c:pt>
                <c:pt idx="528">
                  <c:v>51.956323930846224</c:v>
                </c:pt>
                <c:pt idx="529">
                  <c:v>51.865332120109187</c:v>
                </c:pt>
                <c:pt idx="530">
                  <c:v>51.774340309372157</c:v>
                </c:pt>
                <c:pt idx="531">
                  <c:v>51.683348498635119</c:v>
                </c:pt>
                <c:pt idx="532">
                  <c:v>51.592356687898089</c:v>
                </c:pt>
                <c:pt idx="533">
                  <c:v>51.501364877161059</c:v>
                </c:pt>
                <c:pt idx="534">
                  <c:v>51.410373066424022</c:v>
                </c:pt>
                <c:pt idx="535">
                  <c:v>51.319381255686991</c:v>
                </c:pt>
                <c:pt idx="536">
                  <c:v>51.228389444949954</c:v>
                </c:pt>
                <c:pt idx="537">
                  <c:v>51.137397634212924</c:v>
                </c:pt>
                <c:pt idx="538">
                  <c:v>51.04640582347588</c:v>
                </c:pt>
                <c:pt idx="539">
                  <c:v>50.955414012738856</c:v>
                </c:pt>
                <c:pt idx="540">
                  <c:v>50.864422202001826</c:v>
                </c:pt>
                <c:pt idx="541">
                  <c:v>50.773430391264782</c:v>
                </c:pt>
                <c:pt idx="542">
                  <c:v>50.682438580527759</c:v>
                </c:pt>
                <c:pt idx="543">
                  <c:v>50.591446769790714</c:v>
                </c:pt>
                <c:pt idx="544">
                  <c:v>50.500454959053684</c:v>
                </c:pt>
                <c:pt idx="545">
                  <c:v>50.409463148316647</c:v>
                </c:pt>
                <c:pt idx="546">
                  <c:v>50.318471337579616</c:v>
                </c:pt>
                <c:pt idx="547">
                  <c:v>50.227479526842586</c:v>
                </c:pt>
                <c:pt idx="548">
                  <c:v>50.136487716105549</c:v>
                </c:pt>
                <c:pt idx="549">
                  <c:v>50.045495905368519</c:v>
                </c:pt>
                <c:pt idx="550">
                  <c:v>49.954504094631488</c:v>
                </c:pt>
                <c:pt idx="551">
                  <c:v>49.863512283894451</c:v>
                </c:pt>
                <c:pt idx="552">
                  <c:v>49.772520473157414</c:v>
                </c:pt>
                <c:pt idx="553">
                  <c:v>49.681528662420384</c:v>
                </c:pt>
                <c:pt idx="554">
                  <c:v>49.590536851683346</c:v>
                </c:pt>
                <c:pt idx="555">
                  <c:v>49.499545040946316</c:v>
                </c:pt>
                <c:pt idx="556">
                  <c:v>49.408553230209279</c:v>
                </c:pt>
                <c:pt idx="557">
                  <c:v>49.317561419472248</c:v>
                </c:pt>
                <c:pt idx="558">
                  <c:v>49.226569608735218</c:v>
                </c:pt>
                <c:pt idx="559">
                  <c:v>49.135577797998181</c:v>
                </c:pt>
                <c:pt idx="560">
                  <c:v>49.044585987261144</c:v>
                </c:pt>
                <c:pt idx="561">
                  <c:v>48.953594176524113</c:v>
                </c:pt>
                <c:pt idx="562">
                  <c:v>48.862602365787076</c:v>
                </c:pt>
                <c:pt idx="563">
                  <c:v>48.771610555050046</c:v>
                </c:pt>
                <c:pt idx="564">
                  <c:v>48.680618744313016</c:v>
                </c:pt>
                <c:pt idx="565">
                  <c:v>48.589626933575978</c:v>
                </c:pt>
                <c:pt idx="566">
                  <c:v>48.498635122838948</c:v>
                </c:pt>
                <c:pt idx="567">
                  <c:v>48.407643312101911</c:v>
                </c:pt>
                <c:pt idx="568">
                  <c:v>48.316651501364873</c:v>
                </c:pt>
                <c:pt idx="569">
                  <c:v>48.225659690627843</c:v>
                </c:pt>
                <c:pt idx="570">
                  <c:v>48.134667879890806</c:v>
                </c:pt>
                <c:pt idx="571">
                  <c:v>48.043676069153776</c:v>
                </c:pt>
                <c:pt idx="572">
                  <c:v>47.952684258416745</c:v>
                </c:pt>
                <c:pt idx="573">
                  <c:v>47.861692447679708</c:v>
                </c:pt>
                <c:pt idx="574">
                  <c:v>47.770700636942678</c:v>
                </c:pt>
                <c:pt idx="575">
                  <c:v>47.679708826205641</c:v>
                </c:pt>
                <c:pt idx="576">
                  <c:v>47.588717015468603</c:v>
                </c:pt>
                <c:pt idx="577">
                  <c:v>47.497725204731573</c:v>
                </c:pt>
                <c:pt idx="578">
                  <c:v>47.406733393994536</c:v>
                </c:pt>
                <c:pt idx="579">
                  <c:v>47.315741583257505</c:v>
                </c:pt>
                <c:pt idx="580">
                  <c:v>47.224749772520475</c:v>
                </c:pt>
                <c:pt idx="581">
                  <c:v>47.133757961783438</c:v>
                </c:pt>
                <c:pt idx="582">
                  <c:v>47.042766151046408</c:v>
                </c:pt>
                <c:pt idx="583">
                  <c:v>46.95177434030937</c:v>
                </c:pt>
                <c:pt idx="584">
                  <c:v>46.86078252957234</c:v>
                </c:pt>
                <c:pt idx="585">
                  <c:v>46.769790718835303</c:v>
                </c:pt>
                <c:pt idx="586">
                  <c:v>46.678798908098273</c:v>
                </c:pt>
                <c:pt idx="587">
                  <c:v>46.587807097361242</c:v>
                </c:pt>
                <c:pt idx="588">
                  <c:v>46.496815286624205</c:v>
                </c:pt>
                <c:pt idx="589">
                  <c:v>46.405823475887168</c:v>
                </c:pt>
                <c:pt idx="590">
                  <c:v>46.314831665150137</c:v>
                </c:pt>
                <c:pt idx="591">
                  <c:v>46.2238398544131</c:v>
                </c:pt>
                <c:pt idx="592">
                  <c:v>46.13284804367607</c:v>
                </c:pt>
                <c:pt idx="593">
                  <c:v>46.04185623293904</c:v>
                </c:pt>
                <c:pt idx="594">
                  <c:v>45.950864422202002</c:v>
                </c:pt>
                <c:pt idx="595">
                  <c:v>45.859872611464972</c:v>
                </c:pt>
                <c:pt idx="596">
                  <c:v>45.768880800727935</c:v>
                </c:pt>
                <c:pt idx="597">
                  <c:v>45.677888989990898</c:v>
                </c:pt>
                <c:pt idx="598">
                  <c:v>45.586897179253867</c:v>
                </c:pt>
                <c:pt idx="599">
                  <c:v>45.49590536851683</c:v>
                </c:pt>
                <c:pt idx="600">
                  <c:v>45.4049135577798</c:v>
                </c:pt>
                <c:pt idx="601">
                  <c:v>45.31392174704277</c:v>
                </c:pt>
                <c:pt idx="602">
                  <c:v>45.222929936305732</c:v>
                </c:pt>
                <c:pt idx="603">
                  <c:v>45.131938125568702</c:v>
                </c:pt>
                <c:pt idx="604">
                  <c:v>45.040946314831665</c:v>
                </c:pt>
                <c:pt idx="605">
                  <c:v>44.949954504094627</c:v>
                </c:pt>
                <c:pt idx="606">
                  <c:v>44.858962693357597</c:v>
                </c:pt>
                <c:pt idx="607">
                  <c:v>44.767970882620567</c:v>
                </c:pt>
                <c:pt idx="608">
                  <c:v>44.67697907188353</c:v>
                </c:pt>
                <c:pt idx="609">
                  <c:v>44.585987261146499</c:v>
                </c:pt>
                <c:pt idx="610">
                  <c:v>44.494995450409462</c:v>
                </c:pt>
                <c:pt idx="611">
                  <c:v>44.404003639672432</c:v>
                </c:pt>
                <c:pt idx="612">
                  <c:v>44.313011828935394</c:v>
                </c:pt>
                <c:pt idx="613">
                  <c:v>44.222020018198357</c:v>
                </c:pt>
                <c:pt idx="614">
                  <c:v>44.131028207461327</c:v>
                </c:pt>
                <c:pt idx="615">
                  <c:v>44.040036396724297</c:v>
                </c:pt>
                <c:pt idx="616">
                  <c:v>43.949044585987259</c:v>
                </c:pt>
                <c:pt idx="617">
                  <c:v>43.858052775250229</c:v>
                </c:pt>
                <c:pt idx="618">
                  <c:v>43.767060964513192</c:v>
                </c:pt>
                <c:pt idx="619">
                  <c:v>43.676069153776162</c:v>
                </c:pt>
                <c:pt idx="620">
                  <c:v>43.585077343039124</c:v>
                </c:pt>
                <c:pt idx="621">
                  <c:v>43.494085532302087</c:v>
                </c:pt>
                <c:pt idx="622">
                  <c:v>43.403093721565064</c:v>
                </c:pt>
                <c:pt idx="623">
                  <c:v>43.312101910828027</c:v>
                </c:pt>
                <c:pt idx="624">
                  <c:v>43.221110100090989</c:v>
                </c:pt>
                <c:pt idx="625">
                  <c:v>43.130118289353959</c:v>
                </c:pt>
                <c:pt idx="626">
                  <c:v>43.039126478616922</c:v>
                </c:pt>
                <c:pt idx="627">
                  <c:v>42.948134667879891</c:v>
                </c:pt>
                <c:pt idx="628">
                  <c:v>42.857142857142854</c:v>
                </c:pt>
                <c:pt idx="629">
                  <c:v>42.766151046405824</c:v>
                </c:pt>
                <c:pt idx="630">
                  <c:v>42.675159235668794</c:v>
                </c:pt>
                <c:pt idx="631">
                  <c:v>42.584167424931756</c:v>
                </c:pt>
                <c:pt idx="632">
                  <c:v>42.493175614194726</c:v>
                </c:pt>
                <c:pt idx="633">
                  <c:v>42.402183803457689</c:v>
                </c:pt>
                <c:pt idx="634">
                  <c:v>42.311191992720651</c:v>
                </c:pt>
                <c:pt idx="635">
                  <c:v>42.220200181983621</c:v>
                </c:pt>
                <c:pt idx="636">
                  <c:v>42.129208371246591</c:v>
                </c:pt>
                <c:pt idx="637">
                  <c:v>42.038216560509554</c:v>
                </c:pt>
                <c:pt idx="638">
                  <c:v>41.947224749772523</c:v>
                </c:pt>
                <c:pt idx="639">
                  <c:v>41.856232939035486</c:v>
                </c:pt>
                <c:pt idx="640">
                  <c:v>41.765241128298456</c:v>
                </c:pt>
                <c:pt idx="641">
                  <c:v>41.674249317561419</c:v>
                </c:pt>
                <c:pt idx="642">
                  <c:v>41.583257506824381</c:v>
                </c:pt>
                <c:pt idx="643">
                  <c:v>41.492265696087358</c:v>
                </c:pt>
                <c:pt idx="644">
                  <c:v>41.401273885350321</c:v>
                </c:pt>
                <c:pt idx="645">
                  <c:v>41.310282074613283</c:v>
                </c:pt>
                <c:pt idx="646">
                  <c:v>41.219290263876253</c:v>
                </c:pt>
                <c:pt idx="647">
                  <c:v>41.128298453139216</c:v>
                </c:pt>
                <c:pt idx="648">
                  <c:v>41.037306642402186</c:v>
                </c:pt>
                <c:pt idx="649">
                  <c:v>40.946314831665148</c:v>
                </c:pt>
                <c:pt idx="650">
                  <c:v>40.855323020928111</c:v>
                </c:pt>
                <c:pt idx="651">
                  <c:v>40.764331210191088</c:v>
                </c:pt>
                <c:pt idx="652">
                  <c:v>40.673339399454051</c:v>
                </c:pt>
                <c:pt idx="653">
                  <c:v>40.582347588717013</c:v>
                </c:pt>
                <c:pt idx="654">
                  <c:v>40.491355777979983</c:v>
                </c:pt>
                <c:pt idx="655">
                  <c:v>40.400363967242946</c:v>
                </c:pt>
                <c:pt idx="656">
                  <c:v>40.309372156505916</c:v>
                </c:pt>
                <c:pt idx="657">
                  <c:v>40.218380345768878</c:v>
                </c:pt>
                <c:pt idx="658">
                  <c:v>40.127388535031848</c:v>
                </c:pt>
                <c:pt idx="659">
                  <c:v>40.036396724294818</c:v>
                </c:pt>
                <c:pt idx="660">
                  <c:v>39.94540491355778</c:v>
                </c:pt>
                <c:pt idx="661">
                  <c:v>39.854413102820743</c:v>
                </c:pt>
                <c:pt idx="662">
                  <c:v>39.763421292083713</c:v>
                </c:pt>
                <c:pt idx="663">
                  <c:v>39.672429481346676</c:v>
                </c:pt>
                <c:pt idx="664">
                  <c:v>39.581437670609645</c:v>
                </c:pt>
                <c:pt idx="665">
                  <c:v>39.490445859872615</c:v>
                </c:pt>
                <c:pt idx="666">
                  <c:v>39.399454049135578</c:v>
                </c:pt>
                <c:pt idx="667">
                  <c:v>39.308462238398548</c:v>
                </c:pt>
                <c:pt idx="668">
                  <c:v>39.21747042766151</c:v>
                </c:pt>
                <c:pt idx="669">
                  <c:v>39.126478616924473</c:v>
                </c:pt>
                <c:pt idx="670">
                  <c:v>39.035486806187443</c:v>
                </c:pt>
                <c:pt idx="671">
                  <c:v>38.944494995450405</c:v>
                </c:pt>
                <c:pt idx="672">
                  <c:v>38.853503184713375</c:v>
                </c:pt>
                <c:pt idx="673">
                  <c:v>38.762511373976345</c:v>
                </c:pt>
                <c:pt idx="674">
                  <c:v>38.671519563239308</c:v>
                </c:pt>
                <c:pt idx="675">
                  <c:v>38.580527752502277</c:v>
                </c:pt>
                <c:pt idx="676">
                  <c:v>38.48953594176524</c:v>
                </c:pt>
                <c:pt idx="677">
                  <c:v>38.398544131028203</c:v>
                </c:pt>
                <c:pt idx="678">
                  <c:v>38.307552320291173</c:v>
                </c:pt>
                <c:pt idx="679">
                  <c:v>38.216560509554142</c:v>
                </c:pt>
                <c:pt idx="680">
                  <c:v>38.125568698817105</c:v>
                </c:pt>
                <c:pt idx="681">
                  <c:v>38.034576888080075</c:v>
                </c:pt>
                <c:pt idx="682">
                  <c:v>37.943585077343037</c:v>
                </c:pt>
                <c:pt idx="683">
                  <c:v>37.852593266606007</c:v>
                </c:pt>
                <c:pt idx="684">
                  <c:v>37.76160145586897</c:v>
                </c:pt>
                <c:pt idx="685">
                  <c:v>37.670609645131933</c:v>
                </c:pt>
                <c:pt idx="686">
                  <c:v>37.579617834394909</c:v>
                </c:pt>
                <c:pt idx="687">
                  <c:v>37.488626023657872</c:v>
                </c:pt>
                <c:pt idx="688">
                  <c:v>37.397634212920835</c:v>
                </c:pt>
                <c:pt idx="689">
                  <c:v>37.306642402183805</c:v>
                </c:pt>
                <c:pt idx="690">
                  <c:v>37.215650591446767</c:v>
                </c:pt>
                <c:pt idx="691">
                  <c:v>37.124658780709737</c:v>
                </c:pt>
                <c:pt idx="692">
                  <c:v>37.0336669699727</c:v>
                </c:pt>
                <c:pt idx="693">
                  <c:v>36.942675159235669</c:v>
                </c:pt>
                <c:pt idx="694">
                  <c:v>36.851683348498639</c:v>
                </c:pt>
                <c:pt idx="695">
                  <c:v>36.760691537761602</c:v>
                </c:pt>
                <c:pt idx="696">
                  <c:v>36.669699727024572</c:v>
                </c:pt>
                <c:pt idx="697">
                  <c:v>36.578707916287534</c:v>
                </c:pt>
                <c:pt idx="698">
                  <c:v>36.487716105550497</c:v>
                </c:pt>
                <c:pt idx="699">
                  <c:v>36.396724294813467</c:v>
                </c:pt>
                <c:pt idx="700">
                  <c:v>36.30573248407643</c:v>
                </c:pt>
                <c:pt idx="701">
                  <c:v>36.214740673339399</c:v>
                </c:pt>
                <c:pt idx="702">
                  <c:v>36.123748862602369</c:v>
                </c:pt>
                <c:pt idx="703">
                  <c:v>36.032757051865332</c:v>
                </c:pt>
                <c:pt idx="704">
                  <c:v>35.941765241128302</c:v>
                </c:pt>
                <c:pt idx="705">
                  <c:v>35.850773430391264</c:v>
                </c:pt>
                <c:pt idx="706">
                  <c:v>35.759781619654227</c:v>
                </c:pt>
                <c:pt idx="707">
                  <c:v>35.668789808917197</c:v>
                </c:pt>
                <c:pt idx="708">
                  <c:v>35.577797998180166</c:v>
                </c:pt>
                <c:pt idx="709">
                  <c:v>35.486806187443129</c:v>
                </c:pt>
                <c:pt idx="710">
                  <c:v>35.395814376706099</c:v>
                </c:pt>
                <c:pt idx="711">
                  <c:v>35.304822565969062</c:v>
                </c:pt>
                <c:pt idx="712">
                  <c:v>35.213830755232031</c:v>
                </c:pt>
                <c:pt idx="713">
                  <c:v>35.122838944494994</c:v>
                </c:pt>
                <c:pt idx="714">
                  <c:v>35.031847133757957</c:v>
                </c:pt>
                <c:pt idx="715">
                  <c:v>34.940855323020934</c:v>
                </c:pt>
                <c:pt idx="716">
                  <c:v>34.849863512283896</c:v>
                </c:pt>
                <c:pt idx="717">
                  <c:v>34.758871701546859</c:v>
                </c:pt>
                <c:pt idx="718">
                  <c:v>34.667879890809829</c:v>
                </c:pt>
                <c:pt idx="719">
                  <c:v>34.576888080072791</c:v>
                </c:pt>
                <c:pt idx="720">
                  <c:v>34.485896269335761</c:v>
                </c:pt>
                <c:pt idx="721">
                  <c:v>34.394904458598724</c:v>
                </c:pt>
                <c:pt idx="722">
                  <c:v>34.303912647861694</c:v>
                </c:pt>
                <c:pt idx="723">
                  <c:v>34.212920837124663</c:v>
                </c:pt>
                <c:pt idx="724">
                  <c:v>34.121929026387626</c:v>
                </c:pt>
                <c:pt idx="725">
                  <c:v>34.030937215650589</c:v>
                </c:pt>
                <c:pt idx="726">
                  <c:v>33.939945404913558</c:v>
                </c:pt>
                <c:pt idx="727">
                  <c:v>33.848953594176521</c:v>
                </c:pt>
                <c:pt idx="728">
                  <c:v>33.757961783439491</c:v>
                </c:pt>
                <c:pt idx="729">
                  <c:v>33.666969972702454</c:v>
                </c:pt>
                <c:pt idx="730">
                  <c:v>33.575978161965423</c:v>
                </c:pt>
                <c:pt idx="731">
                  <c:v>33.484986351228393</c:v>
                </c:pt>
                <c:pt idx="732">
                  <c:v>33.393994540491356</c:v>
                </c:pt>
                <c:pt idx="733">
                  <c:v>33.303002729754319</c:v>
                </c:pt>
                <c:pt idx="734">
                  <c:v>33.212010919017288</c:v>
                </c:pt>
                <c:pt idx="735">
                  <c:v>33.121019108280251</c:v>
                </c:pt>
                <c:pt idx="736">
                  <c:v>33.030027297543221</c:v>
                </c:pt>
                <c:pt idx="737">
                  <c:v>32.939035486806191</c:v>
                </c:pt>
                <c:pt idx="738">
                  <c:v>32.848043676069153</c:v>
                </c:pt>
                <c:pt idx="739">
                  <c:v>32.757051865332123</c:v>
                </c:pt>
                <c:pt idx="740">
                  <c:v>32.666060054595086</c:v>
                </c:pt>
                <c:pt idx="741">
                  <c:v>32.575068243858055</c:v>
                </c:pt>
                <c:pt idx="742">
                  <c:v>32.484076433121018</c:v>
                </c:pt>
                <c:pt idx="743">
                  <c:v>32.393084622383981</c:v>
                </c:pt>
                <c:pt idx="744">
                  <c:v>32.302092811646958</c:v>
                </c:pt>
                <c:pt idx="745">
                  <c:v>32.21110100090992</c:v>
                </c:pt>
                <c:pt idx="746">
                  <c:v>32.120109190172883</c:v>
                </c:pt>
                <c:pt idx="747">
                  <c:v>32.029117379435853</c:v>
                </c:pt>
                <c:pt idx="748">
                  <c:v>31.938125568698815</c:v>
                </c:pt>
                <c:pt idx="749">
                  <c:v>31.847133757961782</c:v>
                </c:pt>
                <c:pt idx="750">
                  <c:v>31.756141947224748</c:v>
                </c:pt>
                <c:pt idx="751">
                  <c:v>31.665150136487718</c:v>
                </c:pt>
                <c:pt idx="752">
                  <c:v>31.574158325750684</c:v>
                </c:pt>
                <c:pt idx="753">
                  <c:v>31.48316651501365</c:v>
                </c:pt>
                <c:pt idx="754">
                  <c:v>31.392174704276616</c:v>
                </c:pt>
                <c:pt idx="755">
                  <c:v>31.301182893539583</c:v>
                </c:pt>
                <c:pt idx="756">
                  <c:v>31.210191082802545</c:v>
                </c:pt>
                <c:pt idx="757">
                  <c:v>31.119199272065512</c:v>
                </c:pt>
                <c:pt idx="758">
                  <c:v>31.028207461328485</c:v>
                </c:pt>
                <c:pt idx="759">
                  <c:v>30.937215650591448</c:v>
                </c:pt>
                <c:pt idx="760">
                  <c:v>30.846223839854414</c:v>
                </c:pt>
                <c:pt idx="761">
                  <c:v>30.75523202911738</c:v>
                </c:pt>
                <c:pt idx="762">
                  <c:v>30.664240218380346</c:v>
                </c:pt>
                <c:pt idx="763">
                  <c:v>30.573248407643312</c:v>
                </c:pt>
                <c:pt idx="764">
                  <c:v>30.482256596906275</c:v>
                </c:pt>
                <c:pt idx="765">
                  <c:v>30.391264786169248</c:v>
                </c:pt>
                <c:pt idx="766">
                  <c:v>30.300272975432215</c:v>
                </c:pt>
                <c:pt idx="767">
                  <c:v>30.209281164695177</c:v>
                </c:pt>
                <c:pt idx="768">
                  <c:v>30.118289353958144</c:v>
                </c:pt>
                <c:pt idx="769">
                  <c:v>30.02729754322111</c:v>
                </c:pt>
                <c:pt idx="770">
                  <c:v>29.936305732484076</c:v>
                </c:pt>
                <c:pt idx="771">
                  <c:v>29.845313921747042</c:v>
                </c:pt>
                <c:pt idx="772">
                  <c:v>29.754322111010005</c:v>
                </c:pt>
                <c:pt idx="773">
                  <c:v>29.663330300272978</c:v>
                </c:pt>
                <c:pt idx="774">
                  <c:v>29.572338489535944</c:v>
                </c:pt>
                <c:pt idx="775">
                  <c:v>29.481346678798907</c:v>
                </c:pt>
                <c:pt idx="776">
                  <c:v>29.390354868061873</c:v>
                </c:pt>
                <c:pt idx="777">
                  <c:v>29.29936305732484</c:v>
                </c:pt>
                <c:pt idx="778">
                  <c:v>29.208371246587806</c:v>
                </c:pt>
                <c:pt idx="779">
                  <c:v>29.117379435850772</c:v>
                </c:pt>
                <c:pt idx="780">
                  <c:v>29.026387625113742</c:v>
                </c:pt>
                <c:pt idx="781">
                  <c:v>28.935395814376708</c:v>
                </c:pt>
                <c:pt idx="782">
                  <c:v>28.844404003639674</c:v>
                </c:pt>
                <c:pt idx="783">
                  <c:v>28.753412192902637</c:v>
                </c:pt>
                <c:pt idx="784">
                  <c:v>28.662420382165603</c:v>
                </c:pt>
                <c:pt idx="785">
                  <c:v>28.571428571428569</c:v>
                </c:pt>
                <c:pt idx="786">
                  <c:v>28.480436760691536</c:v>
                </c:pt>
                <c:pt idx="787">
                  <c:v>28.389444949954505</c:v>
                </c:pt>
                <c:pt idx="788">
                  <c:v>28.298453139217472</c:v>
                </c:pt>
                <c:pt idx="789">
                  <c:v>28.207461328480438</c:v>
                </c:pt>
                <c:pt idx="790">
                  <c:v>28.116469517743404</c:v>
                </c:pt>
                <c:pt idx="791">
                  <c:v>28.02547770700637</c:v>
                </c:pt>
                <c:pt idx="792">
                  <c:v>27.934485896269333</c:v>
                </c:pt>
                <c:pt idx="793">
                  <c:v>27.843494085532299</c:v>
                </c:pt>
                <c:pt idx="794">
                  <c:v>27.752502274795273</c:v>
                </c:pt>
                <c:pt idx="795">
                  <c:v>27.661510464058235</c:v>
                </c:pt>
                <c:pt idx="796">
                  <c:v>27.570518653321201</c:v>
                </c:pt>
                <c:pt idx="797">
                  <c:v>27.479526842584168</c:v>
                </c:pt>
                <c:pt idx="798">
                  <c:v>27.388535031847134</c:v>
                </c:pt>
                <c:pt idx="799">
                  <c:v>27.2975432211101</c:v>
                </c:pt>
                <c:pt idx="800">
                  <c:v>27.206551410373063</c:v>
                </c:pt>
                <c:pt idx="801">
                  <c:v>27.115559599636036</c:v>
                </c:pt>
                <c:pt idx="802">
                  <c:v>27.024567788899002</c:v>
                </c:pt>
                <c:pt idx="803">
                  <c:v>26.933575978161965</c:v>
                </c:pt>
                <c:pt idx="804">
                  <c:v>26.842584167424931</c:v>
                </c:pt>
                <c:pt idx="805">
                  <c:v>26.751592356687897</c:v>
                </c:pt>
                <c:pt idx="806">
                  <c:v>26.660600545950864</c:v>
                </c:pt>
                <c:pt idx="807">
                  <c:v>26.56960873521383</c:v>
                </c:pt>
                <c:pt idx="808">
                  <c:v>26.478616924476796</c:v>
                </c:pt>
                <c:pt idx="809">
                  <c:v>26.387625113739766</c:v>
                </c:pt>
                <c:pt idx="810">
                  <c:v>26.296633303002732</c:v>
                </c:pt>
                <c:pt idx="811">
                  <c:v>26.205641492265698</c:v>
                </c:pt>
                <c:pt idx="812">
                  <c:v>26.114649681528661</c:v>
                </c:pt>
                <c:pt idx="813">
                  <c:v>26.023657870791627</c:v>
                </c:pt>
                <c:pt idx="814">
                  <c:v>25.932666060054594</c:v>
                </c:pt>
                <c:pt idx="815">
                  <c:v>25.84167424931756</c:v>
                </c:pt>
                <c:pt idx="816">
                  <c:v>25.75068243858053</c:v>
                </c:pt>
                <c:pt idx="817">
                  <c:v>25.659690627843496</c:v>
                </c:pt>
                <c:pt idx="818">
                  <c:v>25.568698817106462</c:v>
                </c:pt>
                <c:pt idx="819">
                  <c:v>25.477707006369428</c:v>
                </c:pt>
                <c:pt idx="820">
                  <c:v>25.386715195632391</c:v>
                </c:pt>
                <c:pt idx="821">
                  <c:v>25.295723384895357</c:v>
                </c:pt>
                <c:pt idx="822">
                  <c:v>25.204731574158323</c:v>
                </c:pt>
                <c:pt idx="823">
                  <c:v>25.113739763421293</c:v>
                </c:pt>
                <c:pt idx="824">
                  <c:v>25.022747952684259</c:v>
                </c:pt>
                <c:pt idx="825">
                  <c:v>24.931756141947226</c:v>
                </c:pt>
                <c:pt idx="826">
                  <c:v>24.840764331210192</c:v>
                </c:pt>
                <c:pt idx="827">
                  <c:v>24.749772520473158</c:v>
                </c:pt>
                <c:pt idx="828">
                  <c:v>24.658780709736124</c:v>
                </c:pt>
                <c:pt idx="829">
                  <c:v>24.56778889899909</c:v>
                </c:pt>
                <c:pt idx="830">
                  <c:v>24.476797088262057</c:v>
                </c:pt>
                <c:pt idx="831">
                  <c:v>24.385805277525023</c:v>
                </c:pt>
                <c:pt idx="832">
                  <c:v>24.294813466787989</c:v>
                </c:pt>
                <c:pt idx="833">
                  <c:v>24.203821656050955</c:v>
                </c:pt>
                <c:pt idx="834">
                  <c:v>24.112829845313922</c:v>
                </c:pt>
                <c:pt idx="835">
                  <c:v>24.021838034576888</c:v>
                </c:pt>
                <c:pt idx="836">
                  <c:v>23.930846223839854</c:v>
                </c:pt>
                <c:pt idx="837">
                  <c:v>23.83985441310282</c:v>
                </c:pt>
                <c:pt idx="838">
                  <c:v>23.748862602365787</c:v>
                </c:pt>
                <c:pt idx="839">
                  <c:v>23.657870791628753</c:v>
                </c:pt>
                <c:pt idx="840">
                  <c:v>23.566878980891719</c:v>
                </c:pt>
                <c:pt idx="841">
                  <c:v>23.475887170154685</c:v>
                </c:pt>
                <c:pt idx="842">
                  <c:v>23.384895359417651</c:v>
                </c:pt>
                <c:pt idx="843">
                  <c:v>23.293903548680621</c:v>
                </c:pt>
                <c:pt idx="844">
                  <c:v>23.202911737943584</c:v>
                </c:pt>
                <c:pt idx="845">
                  <c:v>23.11191992720655</c:v>
                </c:pt>
                <c:pt idx="846">
                  <c:v>23.02092811646952</c:v>
                </c:pt>
                <c:pt idx="847">
                  <c:v>22.929936305732486</c:v>
                </c:pt>
                <c:pt idx="848">
                  <c:v>22.838944494995449</c:v>
                </c:pt>
                <c:pt idx="849">
                  <c:v>22.747952684258415</c:v>
                </c:pt>
                <c:pt idx="850">
                  <c:v>22.656960873521385</c:v>
                </c:pt>
                <c:pt idx="851">
                  <c:v>22.565969062784351</c:v>
                </c:pt>
                <c:pt idx="852">
                  <c:v>22.474977252047314</c:v>
                </c:pt>
                <c:pt idx="853">
                  <c:v>22.383985441310283</c:v>
                </c:pt>
                <c:pt idx="854">
                  <c:v>22.29299363057325</c:v>
                </c:pt>
                <c:pt idx="855">
                  <c:v>22.202001819836216</c:v>
                </c:pt>
                <c:pt idx="856">
                  <c:v>22.111010009099179</c:v>
                </c:pt>
                <c:pt idx="857">
                  <c:v>22.020018198362148</c:v>
                </c:pt>
                <c:pt idx="858">
                  <c:v>21.929026387625115</c:v>
                </c:pt>
                <c:pt idx="859">
                  <c:v>21.838034576888081</c:v>
                </c:pt>
                <c:pt idx="860">
                  <c:v>21.747042766151043</c:v>
                </c:pt>
                <c:pt idx="861">
                  <c:v>21.656050955414013</c:v>
                </c:pt>
                <c:pt idx="862">
                  <c:v>21.565059144676979</c:v>
                </c:pt>
                <c:pt idx="863">
                  <c:v>21.474067333939946</c:v>
                </c:pt>
                <c:pt idx="864">
                  <c:v>21.383075523202912</c:v>
                </c:pt>
                <c:pt idx="865">
                  <c:v>21.292083712465878</c:v>
                </c:pt>
                <c:pt idx="866">
                  <c:v>21.201091901728844</c:v>
                </c:pt>
                <c:pt idx="867">
                  <c:v>21.110100090991811</c:v>
                </c:pt>
                <c:pt idx="868">
                  <c:v>21.019108280254777</c:v>
                </c:pt>
                <c:pt idx="869">
                  <c:v>20.928116469517743</c:v>
                </c:pt>
                <c:pt idx="870">
                  <c:v>20.837124658780709</c:v>
                </c:pt>
                <c:pt idx="871">
                  <c:v>20.746132848043679</c:v>
                </c:pt>
                <c:pt idx="872">
                  <c:v>20.655141037306642</c:v>
                </c:pt>
                <c:pt idx="873">
                  <c:v>20.564149226569608</c:v>
                </c:pt>
                <c:pt idx="874">
                  <c:v>20.473157415832574</c:v>
                </c:pt>
                <c:pt idx="875">
                  <c:v>20.382165605095544</c:v>
                </c:pt>
                <c:pt idx="876">
                  <c:v>20.291173794358507</c:v>
                </c:pt>
                <c:pt idx="877">
                  <c:v>20.200181983621473</c:v>
                </c:pt>
                <c:pt idx="878">
                  <c:v>20.109190172884439</c:v>
                </c:pt>
                <c:pt idx="879">
                  <c:v>20.018198362147409</c:v>
                </c:pt>
                <c:pt idx="880">
                  <c:v>19.927206551410372</c:v>
                </c:pt>
                <c:pt idx="881">
                  <c:v>19.836214740673338</c:v>
                </c:pt>
                <c:pt idx="882">
                  <c:v>19.745222929936308</c:v>
                </c:pt>
                <c:pt idx="883">
                  <c:v>19.654231119199274</c:v>
                </c:pt>
                <c:pt idx="884">
                  <c:v>19.563239308462236</c:v>
                </c:pt>
                <c:pt idx="885">
                  <c:v>19.472247497725203</c:v>
                </c:pt>
                <c:pt idx="886">
                  <c:v>19.381255686988172</c:v>
                </c:pt>
                <c:pt idx="887">
                  <c:v>19.290263876251139</c:v>
                </c:pt>
                <c:pt idx="888">
                  <c:v>19.199272065514101</c:v>
                </c:pt>
                <c:pt idx="889">
                  <c:v>19.108280254777071</c:v>
                </c:pt>
                <c:pt idx="890">
                  <c:v>19.017288444040037</c:v>
                </c:pt>
                <c:pt idx="891">
                  <c:v>18.926296633303004</c:v>
                </c:pt>
                <c:pt idx="892">
                  <c:v>18.835304822565966</c:v>
                </c:pt>
                <c:pt idx="893">
                  <c:v>18.744313011828936</c:v>
                </c:pt>
                <c:pt idx="894">
                  <c:v>18.653321201091902</c:v>
                </c:pt>
                <c:pt idx="895">
                  <c:v>18.562329390354869</c:v>
                </c:pt>
                <c:pt idx="896">
                  <c:v>18.471337579617835</c:v>
                </c:pt>
                <c:pt idx="897">
                  <c:v>18.380345768880801</c:v>
                </c:pt>
                <c:pt idx="898">
                  <c:v>18.289353958143767</c:v>
                </c:pt>
                <c:pt idx="899">
                  <c:v>18.198362147406733</c:v>
                </c:pt>
                <c:pt idx="900">
                  <c:v>18.1073703366697</c:v>
                </c:pt>
                <c:pt idx="901">
                  <c:v>18.016378525932666</c:v>
                </c:pt>
                <c:pt idx="902">
                  <c:v>17.925386715195632</c:v>
                </c:pt>
                <c:pt idx="903">
                  <c:v>17.834394904458598</c:v>
                </c:pt>
                <c:pt idx="904">
                  <c:v>17.743403093721565</c:v>
                </c:pt>
                <c:pt idx="905">
                  <c:v>17.652411282984531</c:v>
                </c:pt>
                <c:pt idx="906">
                  <c:v>17.561419472247497</c:v>
                </c:pt>
                <c:pt idx="907">
                  <c:v>17.470427661510467</c:v>
                </c:pt>
                <c:pt idx="908">
                  <c:v>17.379435850773429</c:v>
                </c:pt>
                <c:pt idx="909">
                  <c:v>17.288444040036396</c:v>
                </c:pt>
                <c:pt idx="910">
                  <c:v>17.197452229299362</c:v>
                </c:pt>
                <c:pt idx="911">
                  <c:v>17.106460418562332</c:v>
                </c:pt>
                <c:pt idx="912">
                  <c:v>17.015468607825294</c:v>
                </c:pt>
                <c:pt idx="913">
                  <c:v>16.924476797088261</c:v>
                </c:pt>
                <c:pt idx="914">
                  <c:v>16.833484986351227</c:v>
                </c:pt>
                <c:pt idx="915">
                  <c:v>16.742493175614197</c:v>
                </c:pt>
                <c:pt idx="916">
                  <c:v>16.651501364877159</c:v>
                </c:pt>
                <c:pt idx="917">
                  <c:v>16.560509554140125</c:v>
                </c:pt>
                <c:pt idx="918">
                  <c:v>16.469517743403095</c:v>
                </c:pt>
                <c:pt idx="919">
                  <c:v>16.378525932666061</c:v>
                </c:pt>
                <c:pt idx="920">
                  <c:v>16.287534121929028</c:v>
                </c:pt>
                <c:pt idx="921">
                  <c:v>16.19654231119199</c:v>
                </c:pt>
                <c:pt idx="922">
                  <c:v>16.10555050045496</c:v>
                </c:pt>
                <c:pt idx="923">
                  <c:v>16.014558689717926</c:v>
                </c:pt>
                <c:pt idx="924">
                  <c:v>15.923566878980891</c:v>
                </c:pt>
                <c:pt idx="925">
                  <c:v>15.832575068243859</c:v>
                </c:pt>
                <c:pt idx="926">
                  <c:v>15.741583257506825</c:v>
                </c:pt>
                <c:pt idx="927">
                  <c:v>15.650591446769791</c:v>
                </c:pt>
                <c:pt idx="928">
                  <c:v>15.559599636032756</c:v>
                </c:pt>
                <c:pt idx="929">
                  <c:v>15.468607825295724</c:v>
                </c:pt>
                <c:pt idx="930">
                  <c:v>15.37761601455869</c:v>
                </c:pt>
                <c:pt idx="931">
                  <c:v>15.286624203821656</c:v>
                </c:pt>
                <c:pt idx="932">
                  <c:v>15.195632393084624</c:v>
                </c:pt>
                <c:pt idx="933">
                  <c:v>15.104640582347589</c:v>
                </c:pt>
                <c:pt idx="934">
                  <c:v>15.013648771610555</c:v>
                </c:pt>
                <c:pt idx="935">
                  <c:v>14.922656960873521</c:v>
                </c:pt>
                <c:pt idx="936">
                  <c:v>14.831665150136489</c:v>
                </c:pt>
                <c:pt idx="937">
                  <c:v>14.740673339399454</c:v>
                </c:pt>
                <c:pt idx="938">
                  <c:v>14.64968152866242</c:v>
                </c:pt>
                <c:pt idx="939">
                  <c:v>14.558689717925386</c:v>
                </c:pt>
                <c:pt idx="940">
                  <c:v>14.467697907188354</c:v>
                </c:pt>
                <c:pt idx="941">
                  <c:v>14.376706096451318</c:v>
                </c:pt>
                <c:pt idx="942">
                  <c:v>14.285714285714285</c:v>
                </c:pt>
                <c:pt idx="943">
                  <c:v>14.194722474977253</c:v>
                </c:pt>
                <c:pt idx="944">
                  <c:v>14.103730664240219</c:v>
                </c:pt>
                <c:pt idx="945">
                  <c:v>14.012738853503185</c:v>
                </c:pt>
                <c:pt idx="946">
                  <c:v>13.92174704276615</c:v>
                </c:pt>
                <c:pt idx="947">
                  <c:v>13.830755232029118</c:v>
                </c:pt>
                <c:pt idx="948">
                  <c:v>13.739763421292084</c:v>
                </c:pt>
                <c:pt idx="949">
                  <c:v>13.64877161055505</c:v>
                </c:pt>
                <c:pt idx="950">
                  <c:v>13.557779799818018</c:v>
                </c:pt>
                <c:pt idx="951">
                  <c:v>13.466787989080983</c:v>
                </c:pt>
                <c:pt idx="952">
                  <c:v>13.375796178343949</c:v>
                </c:pt>
                <c:pt idx="953">
                  <c:v>13.284804367606915</c:v>
                </c:pt>
                <c:pt idx="954">
                  <c:v>13.193812556869883</c:v>
                </c:pt>
                <c:pt idx="955">
                  <c:v>13.102820746132849</c:v>
                </c:pt>
                <c:pt idx="956">
                  <c:v>13.011828935395814</c:v>
                </c:pt>
                <c:pt idx="957">
                  <c:v>12.92083712465878</c:v>
                </c:pt>
                <c:pt idx="958">
                  <c:v>12.829845313921748</c:v>
                </c:pt>
                <c:pt idx="959">
                  <c:v>12.738853503184714</c:v>
                </c:pt>
                <c:pt idx="960">
                  <c:v>12.647861692447679</c:v>
                </c:pt>
                <c:pt idx="961">
                  <c:v>12.556869881710647</c:v>
                </c:pt>
                <c:pt idx="962">
                  <c:v>12.465878070973613</c:v>
                </c:pt>
                <c:pt idx="963">
                  <c:v>12.374886260236579</c:v>
                </c:pt>
                <c:pt idx="964">
                  <c:v>12.283894449499545</c:v>
                </c:pt>
                <c:pt idx="965">
                  <c:v>12.192902638762511</c:v>
                </c:pt>
                <c:pt idx="966">
                  <c:v>12.101910828025478</c:v>
                </c:pt>
                <c:pt idx="967">
                  <c:v>12.010919017288444</c:v>
                </c:pt>
                <c:pt idx="968">
                  <c:v>11.91992720655141</c:v>
                </c:pt>
                <c:pt idx="969">
                  <c:v>11.828935395814376</c:v>
                </c:pt>
                <c:pt idx="970">
                  <c:v>11.737943585077343</c:v>
                </c:pt>
                <c:pt idx="971">
                  <c:v>11.646951774340311</c:v>
                </c:pt>
                <c:pt idx="972">
                  <c:v>11.555959963603275</c:v>
                </c:pt>
                <c:pt idx="973">
                  <c:v>11.464968152866243</c:v>
                </c:pt>
                <c:pt idx="974">
                  <c:v>11.373976342129207</c:v>
                </c:pt>
                <c:pt idx="975">
                  <c:v>11.282984531392175</c:v>
                </c:pt>
                <c:pt idx="976">
                  <c:v>11.191992720655142</c:v>
                </c:pt>
                <c:pt idx="977">
                  <c:v>11.101000909918108</c:v>
                </c:pt>
                <c:pt idx="978">
                  <c:v>11.010009099181074</c:v>
                </c:pt>
                <c:pt idx="979">
                  <c:v>10.91901728844404</c:v>
                </c:pt>
                <c:pt idx="980">
                  <c:v>10.828025477707007</c:v>
                </c:pt>
                <c:pt idx="981">
                  <c:v>10.737033666969973</c:v>
                </c:pt>
                <c:pt idx="982">
                  <c:v>10.646041856232939</c:v>
                </c:pt>
                <c:pt idx="983">
                  <c:v>10.555050045495905</c:v>
                </c:pt>
                <c:pt idx="984">
                  <c:v>10.464058234758872</c:v>
                </c:pt>
                <c:pt idx="985">
                  <c:v>10.37306642402184</c:v>
                </c:pt>
                <c:pt idx="986">
                  <c:v>10.282074613284804</c:v>
                </c:pt>
                <c:pt idx="987">
                  <c:v>10.191082802547772</c:v>
                </c:pt>
                <c:pt idx="988">
                  <c:v>10.100090991810736</c:v>
                </c:pt>
                <c:pt idx="989">
                  <c:v>10.009099181073704</c:v>
                </c:pt>
                <c:pt idx="990">
                  <c:v>9.9181073703366689</c:v>
                </c:pt>
                <c:pt idx="991">
                  <c:v>9.8271155595996369</c:v>
                </c:pt>
                <c:pt idx="992">
                  <c:v>9.7361237488626013</c:v>
                </c:pt>
                <c:pt idx="993">
                  <c:v>9.6451319381255693</c:v>
                </c:pt>
                <c:pt idx="994">
                  <c:v>9.5541401273885356</c:v>
                </c:pt>
                <c:pt idx="995">
                  <c:v>9.4631483166515018</c:v>
                </c:pt>
                <c:pt idx="996">
                  <c:v>9.372156505914468</c:v>
                </c:pt>
                <c:pt idx="997">
                  <c:v>9.2811646951774343</c:v>
                </c:pt>
                <c:pt idx="998">
                  <c:v>9.1901728844404005</c:v>
                </c:pt>
                <c:pt idx="999">
                  <c:v>9.0991810737033667</c:v>
                </c:pt>
                <c:pt idx="1000">
                  <c:v>9.0081892629663329</c:v>
                </c:pt>
                <c:pt idx="1001">
                  <c:v>8.9171974522292992</c:v>
                </c:pt>
                <c:pt idx="1002">
                  <c:v>8.8262056414922654</c:v>
                </c:pt>
                <c:pt idx="1003">
                  <c:v>8.7352138307552334</c:v>
                </c:pt>
                <c:pt idx="1004">
                  <c:v>8.6442220200181978</c:v>
                </c:pt>
                <c:pt idx="1005">
                  <c:v>8.5532302092811658</c:v>
                </c:pt>
                <c:pt idx="1006">
                  <c:v>8.4622383985441303</c:v>
                </c:pt>
                <c:pt idx="1007">
                  <c:v>8.3712465878070983</c:v>
                </c:pt>
                <c:pt idx="1008">
                  <c:v>8.2802547770700627</c:v>
                </c:pt>
                <c:pt idx="1009">
                  <c:v>8.1892629663330307</c:v>
                </c:pt>
                <c:pt idx="1010">
                  <c:v>8.0982711555959952</c:v>
                </c:pt>
                <c:pt idx="1011">
                  <c:v>8.0072793448589632</c:v>
                </c:pt>
                <c:pt idx="1012">
                  <c:v>7.9162875341219294</c:v>
                </c:pt>
                <c:pt idx="1013">
                  <c:v>7.8252957233848957</c:v>
                </c:pt>
                <c:pt idx="1014">
                  <c:v>7.7343039126478619</c:v>
                </c:pt>
                <c:pt idx="1015">
                  <c:v>7.6433121019108281</c:v>
                </c:pt>
                <c:pt idx="1016">
                  <c:v>7.5523202911737943</c:v>
                </c:pt>
                <c:pt idx="1017">
                  <c:v>7.4613284804367606</c:v>
                </c:pt>
                <c:pt idx="1018">
                  <c:v>7.3703366696997268</c:v>
                </c:pt>
                <c:pt idx="1019">
                  <c:v>7.279344858962693</c:v>
                </c:pt>
                <c:pt idx="1020">
                  <c:v>7.1883530482256592</c:v>
                </c:pt>
                <c:pt idx="1021">
                  <c:v>7.0973612374886264</c:v>
                </c:pt>
                <c:pt idx="1022">
                  <c:v>7.0063694267515926</c:v>
                </c:pt>
                <c:pt idx="1023">
                  <c:v>6.9153776160145588</c:v>
                </c:pt>
                <c:pt idx="1024">
                  <c:v>6.824385805277525</c:v>
                </c:pt>
                <c:pt idx="1025">
                  <c:v>6.7333939945404913</c:v>
                </c:pt>
                <c:pt idx="1026">
                  <c:v>6.6424021838034575</c:v>
                </c:pt>
                <c:pt idx="1027">
                  <c:v>6.5514103730664246</c:v>
                </c:pt>
                <c:pt idx="1028">
                  <c:v>6.4604185623293899</c:v>
                </c:pt>
                <c:pt idx="1029">
                  <c:v>6.369426751592357</c:v>
                </c:pt>
                <c:pt idx="1030">
                  <c:v>6.2784349408553233</c:v>
                </c:pt>
                <c:pt idx="1031">
                  <c:v>6.1874431301182895</c:v>
                </c:pt>
                <c:pt idx="1032">
                  <c:v>6.0964513193812557</c:v>
                </c:pt>
                <c:pt idx="1033">
                  <c:v>6.005459508644222</c:v>
                </c:pt>
                <c:pt idx="1034">
                  <c:v>5.9144676979071882</c:v>
                </c:pt>
                <c:pt idx="1035">
                  <c:v>5.8234758871701553</c:v>
                </c:pt>
                <c:pt idx="1036">
                  <c:v>5.7324840764331215</c:v>
                </c:pt>
                <c:pt idx="1037">
                  <c:v>5.6414922656960877</c:v>
                </c:pt>
                <c:pt idx="1038">
                  <c:v>5.550500454959054</c:v>
                </c:pt>
                <c:pt idx="1039">
                  <c:v>5.4595086442220202</c:v>
                </c:pt>
                <c:pt idx="1040">
                  <c:v>5.3685168334849864</c:v>
                </c:pt>
                <c:pt idx="1041">
                  <c:v>5.2775250227479527</c:v>
                </c:pt>
                <c:pt idx="1042">
                  <c:v>5.1865332120109198</c:v>
                </c:pt>
                <c:pt idx="1043">
                  <c:v>5.095541401273886</c:v>
                </c:pt>
                <c:pt idx="1044">
                  <c:v>5.0045495905368522</c:v>
                </c:pt>
                <c:pt idx="1045">
                  <c:v>4.9135577797998184</c:v>
                </c:pt>
                <c:pt idx="1046">
                  <c:v>4.8225659690627847</c:v>
                </c:pt>
                <c:pt idx="1047">
                  <c:v>4.7315741583257509</c:v>
                </c:pt>
                <c:pt idx="1048">
                  <c:v>4.6405823475887171</c:v>
                </c:pt>
                <c:pt idx="1049">
                  <c:v>4.5495905368516834</c:v>
                </c:pt>
                <c:pt idx="1050">
                  <c:v>4.4585987261146496</c:v>
                </c:pt>
                <c:pt idx="1051">
                  <c:v>4.3676069153776167</c:v>
                </c:pt>
                <c:pt idx="1052">
                  <c:v>4.2766151046405829</c:v>
                </c:pt>
                <c:pt idx="1053">
                  <c:v>4.1856232939035491</c:v>
                </c:pt>
                <c:pt idx="1054">
                  <c:v>4.0946314831665154</c:v>
                </c:pt>
                <c:pt idx="1055">
                  <c:v>4.0036396724294816</c:v>
                </c:pt>
                <c:pt idx="1056">
                  <c:v>3.9126478616924478</c:v>
                </c:pt>
                <c:pt idx="1057">
                  <c:v>3.8216560509554141</c:v>
                </c:pt>
                <c:pt idx="1058">
                  <c:v>3.7306642402183803</c:v>
                </c:pt>
                <c:pt idx="1059">
                  <c:v>3.6396724294813465</c:v>
                </c:pt>
                <c:pt idx="1060">
                  <c:v>3.5486806187443132</c:v>
                </c:pt>
                <c:pt idx="1061">
                  <c:v>3.4576888080072794</c:v>
                </c:pt>
                <c:pt idx="1062">
                  <c:v>3.3666969972702456</c:v>
                </c:pt>
                <c:pt idx="1063">
                  <c:v>3.2757051865332123</c:v>
                </c:pt>
                <c:pt idx="1064">
                  <c:v>3.1847133757961785</c:v>
                </c:pt>
                <c:pt idx="1065">
                  <c:v>3.0937215650591448</c:v>
                </c:pt>
                <c:pt idx="1066">
                  <c:v>3.002729754322111</c:v>
                </c:pt>
                <c:pt idx="1067">
                  <c:v>2.9117379435850776</c:v>
                </c:pt>
                <c:pt idx="1068">
                  <c:v>2.8207461328480439</c:v>
                </c:pt>
                <c:pt idx="1069">
                  <c:v>2.7297543221110101</c:v>
                </c:pt>
                <c:pt idx="1070">
                  <c:v>2.6387625113739763</c:v>
                </c:pt>
                <c:pt idx="1071">
                  <c:v>2.547770700636943</c:v>
                </c:pt>
                <c:pt idx="1072">
                  <c:v>2.4567788898999092</c:v>
                </c:pt>
                <c:pt idx="1073">
                  <c:v>2.3657870791628755</c:v>
                </c:pt>
                <c:pt idx="1074">
                  <c:v>2.2747952684258417</c:v>
                </c:pt>
                <c:pt idx="1075">
                  <c:v>2.1838034576888083</c:v>
                </c:pt>
                <c:pt idx="1076">
                  <c:v>2.0928116469517746</c:v>
                </c:pt>
                <c:pt idx="1077">
                  <c:v>2.0018198362147408</c:v>
                </c:pt>
                <c:pt idx="1078">
                  <c:v>1.910828025477707</c:v>
                </c:pt>
                <c:pt idx="1079">
                  <c:v>1.8198362147406733</c:v>
                </c:pt>
                <c:pt idx="1080">
                  <c:v>1.7288444040036397</c:v>
                </c:pt>
                <c:pt idx="1081">
                  <c:v>1.6378525932666061</c:v>
                </c:pt>
                <c:pt idx="1082">
                  <c:v>1.5468607825295724</c:v>
                </c:pt>
                <c:pt idx="1083">
                  <c:v>1.4558689717925388</c:v>
                </c:pt>
                <c:pt idx="1084">
                  <c:v>1.3648771610555051</c:v>
                </c:pt>
                <c:pt idx="1085">
                  <c:v>1.2738853503184715</c:v>
                </c:pt>
                <c:pt idx="1086">
                  <c:v>1.1828935395814377</c:v>
                </c:pt>
                <c:pt idx="1087">
                  <c:v>1.0919017288444042</c:v>
                </c:pt>
                <c:pt idx="1088">
                  <c:v>1.0009099181073704</c:v>
                </c:pt>
                <c:pt idx="1089">
                  <c:v>0.90991810737033663</c:v>
                </c:pt>
                <c:pt idx="1090">
                  <c:v>0.81892629663330307</c:v>
                </c:pt>
                <c:pt idx="1091">
                  <c:v>0.72793448589626941</c:v>
                </c:pt>
                <c:pt idx="1092">
                  <c:v>0.63694267515923575</c:v>
                </c:pt>
                <c:pt idx="1093">
                  <c:v>0.54595086442220209</c:v>
                </c:pt>
                <c:pt idx="1094">
                  <c:v>0.45495905368516831</c:v>
                </c:pt>
                <c:pt idx="1095">
                  <c:v>0.36396724294813471</c:v>
                </c:pt>
                <c:pt idx="1096">
                  <c:v>0.27297543221110104</c:v>
                </c:pt>
                <c:pt idx="1097">
                  <c:v>0.18198362147406735</c:v>
                </c:pt>
                <c:pt idx="1098">
                  <c:v>9.0991810737033677E-2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2B0-426D-9EE9-0E9769431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118751"/>
        <c:axId val="781110431"/>
      </c:scatterChart>
      <c:valAx>
        <c:axId val="781118751"/>
        <c:scaling>
          <c:logBase val="10"/>
          <c:orientation val="minMax"/>
          <c:max val="5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Diameter</a:t>
                </a:r>
                <a:r>
                  <a:rPr lang="en-US" baseline="0"/>
                  <a:t> of Sediment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10431"/>
        <c:crosses val="autoZero"/>
        <c:crossBetween val="midCat"/>
      </c:valAx>
      <c:valAx>
        <c:axId val="7811104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187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334909402401877"/>
          <c:y val="0.53979691492051862"/>
          <c:w val="0.1671760935429695"/>
          <c:h val="0.28031757658199702"/>
        </c:manualLayout>
      </c:layout>
      <c:overlay val="1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1yr RI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All_Depth_English_PDS!$B$15:$B$24</c:f>
              <c:numCache>
                <c:formatCode>General</c:formatCode>
                <c:ptCount val="10"/>
                <c:pt idx="0">
                  <c:v>8.2804000000000002</c:v>
                </c:pt>
                <c:pt idx="1">
                  <c:v>12.5984</c:v>
                </c:pt>
                <c:pt idx="2">
                  <c:v>15.620999999999999</c:v>
                </c:pt>
                <c:pt idx="3">
                  <c:v>21.031199999999998</c:v>
                </c:pt>
                <c:pt idx="4">
                  <c:v>26.161999999999999</c:v>
                </c:pt>
                <c:pt idx="5">
                  <c:v>29.463999999999995</c:v>
                </c:pt>
                <c:pt idx="6">
                  <c:v>31.75</c:v>
                </c:pt>
                <c:pt idx="7">
                  <c:v>36.321999999999996</c:v>
                </c:pt>
                <c:pt idx="8">
                  <c:v>41.655999999999992</c:v>
                </c:pt>
                <c:pt idx="9">
                  <c:v>46.228000000000002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4-4CDF-9C7F-9F8DB7345DBC}"/>
            </c:ext>
          </c:extLst>
        </c:ser>
        <c:ser>
          <c:idx val="2"/>
          <c:order val="1"/>
          <c:tx>
            <c:v>2yr RI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All_Depth_English_PDS!$C$15:$C$24</c:f>
              <c:numCache>
                <c:formatCode>General</c:formatCode>
                <c:ptCount val="10"/>
                <c:pt idx="0">
                  <c:v>10.7188</c:v>
                </c:pt>
                <c:pt idx="1">
                  <c:v>16.306799999999999</c:v>
                </c:pt>
                <c:pt idx="2">
                  <c:v>20.218399999999999</c:v>
                </c:pt>
                <c:pt idx="3">
                  <c:v>27.178000000000001</c:v>
                </c:pt>
                <c:pt idx="4">
                  <c:v>33.781999999999996</c:v>
                </c:pt>
                <c:pt idx="5">
                  <c:v>38.353999999999999</c:v>
                </c:pt>
                <c:pt idx="6">
                  <c:v>41.148000000000003</c:v>
                </c:pt>
                <c:pt idx="7">
                  <c:v>46.735999999999997</c:v>
                </c:pt>
                <c:pt idx="8">
                  <c:v>53.339999999999996</c:v>
                </c:pt>
                <c:pt idx="9">
                  <c:v>59.69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4-4CDF-9C7F-9F8DB7345DBC}"/>
            </c:ext>
          </c:extLst>
        </c:ser>
        <c:ser>
          <c:idx val="3"/>
          <c:order val="2"/>
          <c:tx>
            <c:v>5yr RI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All_Depth_English_PDS!$D$15:$D$24</c:f>
              <c:numCache>
                <c:formatCode>General</c:formatCode>
                <c:ptCount val="10"/>
                <c:pt idx="0">
                  <c:v>14.300199999999998</c:v>
                </c:pt>
                <c:pt idx="1">
                  <c:v>21.793199999999999</c:v>
                </c:pt>
                <c:pt idx="2">
                  <c:v>26.923999999999999</c:v>
                </c:pt>
                <c:pt idx="3">
                  <c:v>36.321999999999996</c:v>
                </c:pt>
                <c:pt idx="4">
                  <c:v>44.957999999999998</c:v>
                </c:pt>
                <c:pt idx="5">
                  <c:v>52.069999999999993</c:v>
                </c:pt>
                <c:pt idx="6">
                  <c:v>55.625999999999998</c:v>
                </c:pt>
                <c:pt idx="7">
                  <c:v>62.483999999999995</c:v>
                </c:pt>
                <c:pt idx="8">
                  <c:v>70.866</c:v>
                </c:pt>
                <c:pt idx="9">
                  <c:v>78.739999999999995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64-4CDF-9C7F-9F8DB7345DBC}"/>
            </c:ext>
          </c:extLst>
        </c:ser>
        <c:ser>
          <c:idx val="4"/>
          <c:order val="3"/>
          <c:tx>
            <c:v>10yr RI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All_Depth_English_PDS!$E$15:$E$24</c:f>
              <c:numCache>
                <c:formatCode>General</c:formatCode>
                <c:ptCount val="10"/>
                <c:pt idx="0">
                  <c:v>17.043399999999998</c:v>
                </c:pt>
                <c:pt idx="1">
                  <c:v>25.907999999999998</c:v>
                </c:pt>
                <c:pt idx="2">
                  <c:v>32.257999999999996</c:v>
                </c:pt>
                <c:pt idx="3">
                  <c:v>43.433999999999997</c:v>
                </c:pt>
                <c:pt idx="4">
                  <c:v>53.593999999999994</c:v>
                </c:pt>
                <c:pt idx="5">
                  <c:v>62.738</c:v>
                </c:pt>
                <c:pt idx="6">
                  <c:v>67.055999999999997</c:v>
                </c:pt>
                <c:pt idx="7">
                  <c:v>74.930000000000007</c:v>
                </c:pt>
                <c:pt idx="8">
                  <c:v>85.09</c:v>
                </c:pt>
                <c:pt idx="9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64-4CDF-9C7F-9F8DB7345DBC}"/>
            </c:ext>
          </c:extLst>
        </c:ser>
        <c:ser>
          <c:idx val="5"/>
          <c:order val="4"/>
          <c:tx>
            <c:v>25yr RI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All_Depth_English_PDS!$F$15:$F$24</c:f>
              <c:numCache>
                <c:formatCode>General</c:formatCode>
                <c:ptCount val="10"/>
                <c:pt idx="0">
                  <c:v>20.726399999999998</c:v>
                </c:pt>
                <c:pt idx="1">
                  <c:v>31.495999999999999</c:v>
                </c:pt>
                <c:pt idx="2">
                  <c:v>39.116</c:v>
                </c:pt>
                <c:pt idx="3">
                  <c:v>52.577999999999996</c:v>
                </c:pt>
                <c:pt idx="4">
                  <c:v>65.024000000000001</c:v>
                </c:pt>
                <c:pt idx="5">
                  <c:v>77.469999999999985</c:v>
                </c:pt>
                <c:pt idx="6">
                  <c:v>82.803999999999988</c:v>
                </c:pt>
                <c:pt idx="7">
                  <c:v>92.456000000000003</c:v>
                </c:pt>
                <c:pt idx="8">
                  <c:v>104.648</c:v>
                </c:pt>
                <c:pt idx="9">
                  <c:v>115.062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64-4CDF-9C7F-9F8DB7345DBC}"/>
            </c:ext>
          </c:extLst>
        </c:ser>
        <c:ser>
          <c:idx val="6"/>
          <c:order val="5"/>
          <c:tx>
            <c:v>50yr RI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All_Depth_English_PDS!$G$15:$G$24</c:f>
              <c:numCache>
                <c:formatCode>General</c:formatCode>
                <c:ptCount val="10"/>
                <c:pt idx="0">
                  <c:v>23.571200000000001</c:v>
                </c:pt>
                <c:pt idx="1">
                  <c:v>35.813999999999993</c:v>
                </c:pt>
                <c:pt idx="2">
                  <c:v>44.449999999999996</c:v>
                </c:pt>
                <c:pt idx="3">
                  <c:v>59.943999999999996</c:v>
                </c:pt>
                <c:pt idx="4">
                  <c:v>74.167999999999992</c:v>
                </c:pt>
                <c:pt idx="5">
                  <c:v>89.153999999999996</c:v>
                </c:pt>
                <c:pt idx="6">
                  <c:v>95.503999999999991</c:v>
                </c:pt>
                <c:pt idx="7">
                  <c:v>106.426</c:v>
                </c:pt>
                <c:pt idx="8">
                  <c:v>120.396</c:v>
                </c:pt>
                <c:pt idx="9">
                  <c:v>131.57199999999997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64-4CDF-9C7F-9F8DB7345DBC}"/>
            </c:ext>
          </c:extLst>
        </c:ser>
        <c:ser>
          <c:idx val="9"/>
          <c:order val="6"/>
          <c:tx>
            <c:v>100yr RI</c:v>
          </c:tx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All_Depth_English_PDS!$H$15:$H$24</c:f>
              <c:numCache>
                <c:formatCode>General</c:formatCode>
                <c:ptCount val="10"/>
                <c:pt idx="0">
                  <c:v>26.669999999999998</c:v>
                </c:pt>
                <c:pt idx="1">
                  <c:v>40.386000000000003</c:v>
                </c:pt>
                <c:pt idx="2">
                  <c:v>50.037999999999997</c:v>
                </c:pt>
                <c:pt idx="3">
                  <c:v>67.563999999999993</c:v>
                </c:pt>
                <c:pt idx="4">
                  <c:v>83.566000000000003</c:v>
                </c:pt>
                <c:pt idx="5">
                  <c:v>101.6</c:v>
                </c:pt>
                <c:pt idx="6">
                  <c:v>108.96599999999999</c:v>
                </c:pt>
                <c:pt idx="7">
                  <c:v>121.41200000000001</c:v>
                </c:pt>
                <c:pt idx="8">
                  <c:v>137.16</c:v>
                </c:pt>
                <c:pt idx="9">
                  <c:v>149.09799999999998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64-4CDF-9C7F-9F8DB7345DBC}"/>
            </c:ext>
          </c:extLst>
        </c:ser>
        <c:ser>
          <c:idx val="7"/>
          <c:order val="7"/>
          <c:tx>
            <c:v>200yr RI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All_Depth_English_PDS!$I$15:$I$24</c:f>
              <c:numCache>
                <c:formatCode>General</c:formatCode>
                <c:ptCount val="10"/>
                <c:pt idx="0">
                  <c:v>29.717999999999996</c:v>
                </c:pt>
                <c:pt idx="1">
                  <c:v>45.211999999999996</c:v>
                </c:pt>
                <c:pt idx="2">
                  <c:v>55.88</c:v>
                </c:pt>
                <c:pt idx="3">
                  <c:v>75.183999999999997</c:v>
                </c:pt>
                <c:pt idx="4">
                  <c:v>93.217999999999989</c:v>
                </c:pt>
                <c:pt idx="5">
                  <c:v>114.80799999999998</c:v>
                </c:pt>
                <c:pt idx="6">
                  <c:v>123.18999999999998</c:v>
                </c:pt>
                <c:pt idx="7">
                  <c:v>137.16</c:v>
                </c:pt>
                <c:pt idx="8">
                  <c:v>154.68599999999998</c:v>
                </c:pt>
                <c:pt idx="9">
                  <c:v>167.386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64-4CDF-9C7F-9F8DB7345DBC}"/>
            </c:ext>
          </c:extLst>
        </c:ser>
        <c:ser>
          <c:idx val="8"/>
          <c:order val="8"/>
          <c:tx>
            <c:v>500yr RI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All_Depth_English_PDS!$J$15:$J$24</c:f>
              <c:numCache>
                <c:formatCode>General</c:formatCode>
                <c:ptCount val="10"/>
                <c:pt idx="0">
                  <c:v>33.781999999999996</c:v>
                </c:pt>
                <c:pt idx="1">
                  <c:v>51.308</c:v>
                </c:pt>
                <c:pt idx="2">
                  <c:v>63.753999999999991</c:v>
                </c:pt>
                <c:pt idx="3">
                  <c:v>85.85199999999999</c:v>
                </c:pt>
                <c:pt idx="4">
                  <c:v>106.17199999999998</c:v>
                </c:pt>
                <c:pt idx="5">
                  <c:v>132.84200000000001</c:v>
                </c:pt>
                <c:pt idx="6">
                  <c:v>142.74799999999999</c:v>
                </c:pt>
                <c:pt idx="7">
                  <c:v>159.00399999999999</c:v>
                </c:pt>
                <c:pt idx="8">
                  <c:v>179.32399999999998</c:v>
                </c:pt>
                <c:pt idx="9">
                  <c:v>192.78599999999997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264-4CDF-9C7F-9F8DB7345DBC}"/>
            </c:ext>
          </c:extLst>
        </c:ser>
        <c:ser>
          <c:idx val="1"/>
          <c:order val="9"/>
          <c:tx>
            <c:v>1000 yr RI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All_Depth_English_PDS!$K$15:$K$24</c:f>
              <c:numCache>
                <c:formatCode>General</c:formatCode>
                <c:ptCount val="10"/>
                <c:pt idx="0">
                  <c:v>37.083999999999996</c:v>
                </c:pt>
                <c:pt idx="1">
                  <c:v>56.388000000000005</c:v>
                </c:pt>
                <c:pt idx="2">
                  <c:v>69.849999999999994</c:v>
                </c:pt>
                <c:pt idx="3">
                  <c:v>94.233999999999995</c:v>
                </c:pt>
                <c:pt idx="4">
                  <c:v>116.58599999999998</c:v>
                </c:pt>
                <c:pt idx="5">
                  <c:v>147.57399999999998</c:v>
                </c:pt>
                <c:pt idx="6">
                  <c:v>159.00399999999999</c:v>
                </c:pt>
                <c:pt idx="7">
                  <c:v>176.78399999999999</c:v>
                </c:pt>
                <c:pt idx="8">
                  <c:v>199.136</c:v>
                </c:pt>
                <c:pt idx="9">
                  <c:v>213.10599999999999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264-4CDF-9C7F-9F8DB7345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Depth of Rainfall During</a:t>
                </a:r>
                <a:r>
                  <a:rPr lang="en-US" baseline="0"/>
                  <a:t> Storm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All_Depth_English_PDS!$M$15:$M$24</c:f>
              <c:numCache>
                <c:formatCode>General</c:formatCode>
                <c:ptCount val="10"/>
                <c:pt idx="0">
                  <c:v>99.364800000000002</c:v>
                </c:pt>
                <c:pt idx="1">
                  <c:v>75.590400000000002</c:v>
                </c:pt>
                <c:pt idx="2">
                  <c:v>62.483999999999995</c:v>
                </c:pt>
                <c:pt idx="3">
                  <c:v>42.062399999999997</c:v>
                </c:pt>
                <c:pt idx="4">
                  <c:v>26.161999999999999</c:v>
                </c:pt>
                <c:pt idx="5">
                  <c:v>14.731999999999998</c:v>
                </c:pt>
                <c:pt idx="6">
                  <c:v>10.583333333333334</c:v>
                </c:pt>
                <c:pt idx="7">
                  <c:v>6.0536666666666656</c:v>
                </c:pt>
                <c:pt idx="8">
                  <c:v>3.4713333333333325</c:v>
                </c:pt>
                <c:pt idx="9">
                  <c:v>1.9261666666666668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1-4424-8C4E-F5CEC09932A0}"/>
            </c:ext>
          </c:extLst>
        </c:ser>
        <c:ser>
          <c:idx val="2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All_Depth_English_PDS!$N$15:$N$24</c:f>
              <c:numCache>
                <c:formatCode>General</c:formatCode>
                <c:ptCount val="10"/>
                <c:pt idx="0">
                  <c:v>128.62559999999999</c:v>
                </c:pt>
                <c:pt idx="1">
                  <c:v>97.840800000000002</c:v>
                </c:pt>
                <c:pt idx="2">
                  <c:v>80.873599999999996</c:v>
                </c:pt>
                <c:pt idx="3">
                  <c:v>54.356000000000002</c:v>
                </c:pt>
                <c:pt idx="4">
                  <c:v>33.781999999999996</c:v>
                </c:pt>
                <c:pt idx="5">
                  <c:v>19.177</c:v>
                </c:pt>
                <c:pt idx="6">
                  <c:v>13.716000000000001</c:v>
                </c:pt>
                <c:pt idx="7">
                  <c:v>7.7893333333333326</c:v>
                </c:pt>
                <c:pt idx="8">
                  <c:v>4.4449999999999994</c:v>
                </c:pt>
                <c:pt idx="9">
                  <c:v>2.4870833333333331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1-4424-8C4E-F5CEC09932A0}"/>
            </c:ext>
          </c:extLst>
        </c:ser>
        <c:ser>
          <c:idx val="3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All_Depth_English_PDS!$O$15:$O$24</c:f>
              <c:numCache>
                <c:formatCode>General</c:formatCode>
                <c:ptCount val="10"/>
                <c:pt idx="0">
                  <c:v>171.60239999999999</c:v>
                </c:pt>
                <c:pt idx="1">
                  <c:v>130.75919999999999</c:v>
                </c:pt>
                <c:pt idx="2">
                  <c:v>107.696</c:v>
                </c:pt>
                <c:pt idx="3">
                  <c:v>72.643999999999991</c:v>
                </c:pt>
                <c:pt idx="4">
                  <c:v>44.957999999999998</c:v>
                </c:pt>
                <c:pt idx="5">
                  <c:v>26.034999999999997</c:v>
                </c:pt>
                <c:pt idx="6">
                  <c:v>18.541999999999998</c:v>
                </c:pt>
                <c:pt idx="7">
                  <c:v>10.414</c:v>
                </c:pt>
                <c:pt idx="8">
                  <c:v>5.9055</c:v>
                </c:pt>
                <c:pt idx="9">
                  <c:v>3.2808333333333333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1-4424-8C4E-F5CEC09932A0}"/>
            </c:ext>
          </c:extLst>
        </c:ser>
        <c:ser>
          <c:idx val="4"/>
          <c:order val="3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All_Depth_English_PDS!$P$15:$P$24</c:f>
              <c:numCache>
                <c:formatCode>General</c:formatCode>
                <c:ptCount val="10"/>
                <c:pt idx="0">
                  <c:v>204.52079999999998</c:v>
                </c:pt>
                <c:pt idx="1">
                  <c:v>155.44799999999998</c:v>
                </c:pt>
                <c:pt idx="2">
                  <c:v>129.03199999999998</c:v>
                </c:pt>
                <c:pt idx="3">
                  <c:v>86.867999999999995</c:v>
                </c:pt>
                <c:pt idx="4">
                  <c:v>53.593999999999994</c:v>
                </c:pt>
                <c:pt idx="5">
                  <c:v>31.369</c:v>
                </c:pt>
                <c:pt idx="6">
                  <c:v>22.352</c:v>
                </c:pt>
                <c:pt idx="7">
                  <c:v>12.488333333333335</c:v>
                </c:pt>
                <c:pt idx="8">
                  <c:v>7.0908333333333333</c:v>
                </c:pt>
                <c:pt idx="9">
                  <c:v>3.9158333333333335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1-4424-8C4E-F5CEC09932A0}"/>
            </c:ext>
          </c:extLst>
        </c:ser>
        <c:ser>
          <c:idx val="5"/>
          <c:order val="4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All_Depth_English_PDS!$Q$15:$Q$24</c:f>
              <c:numCache>
                <c:formatCode>General</c:formatCode>
                <c:ptCount val="10"/>
                <c:pt idx="0">
                  <c:v>248.71679999999998</c:v>
                </c:pt>
                <c:pt idx="1">
                  <c:v>188.976</c:v>
                </c:pt>
                <c:pt idx="2">
                  <c:v>156.464</c:v>
                </c:pt>
                <c:pt idx="3">
                  <c:v>105.15599999999999</c:v>
                </c:pt>
                <c:pt idx="4">
                  <c:v>65.024000000000001</c:v>
                </c:pt>
                <c:pt idx="5">
                  <c:v>38.734999999999992</c:v>
                </c:pt>
                <c:pt idx="6">
                  <c:v>27.601333333333329</c:v>
                </c:pt>
                <c:pt idx="7">
                  <c:v>15.409333333333334</c:v>
                </c:pt>
                <c:pt idx="8">
                  <c:v>8.7206666666666663</c:v>
                </c:pt>
                <c:pt idx="9">
                  <c:v>4.7942499999999999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51-4424-8C4E-F5CEC09932A0}"/>
            </c:ext>
          </c:extLst>
        </c:ser>
        <c:ser>
          <c:idx val="6"/>
          <c:order val="5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All_Depth_English_PDS!$R$15:$R$24</c:f>
              <c:numCache>
                <c:formatCode>General</c:formatCode>
                <c:ptCount val="10"/>
                <c:pt idx="0">
                  <c:v>282.8544</c:v>
                </c:pt>
                <c:pt idx="1">
                  <c:v>214.88399999999996</c:v>
                </c:pt>
                <c:pt idx="2">
                  <c:v>177.79999999999998</c:v>
                </c:pt>
                <c:pt idx="3">
                  <c:v>119.88799999999999</c:v>
                </c:pt>
                <c:pt idx="4">
                  <c:v>74.167999999999992</c:v>
                </c:pt>
                <c:pt idx="5">
                  <c:v>44.576999999999998</c:v>
                </c:pt>
                <c:pt idx="6">
                  <c:v>31.834666666666664</c:v>
                </c:pt>
                <c:pt idx="7">
                  <c:v>17.737666666666666</c:v>
                </c:pt>
                <c:pt idx="8">
                  <c:v>10.032999999999999</c:v>
                </c:pt>
                <c:pt idx="9">
                  <c:v>5.4821666666666653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51-4424-8C4E-F5CEC09932A0}"/>
            </c:ext>
          </c:extLst>
        </c:ser>
        <c:ser>
          <c:idx val="9"/>
          <c:order val="6"/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All_Depth_English_PDS!$S$15:$S$24</c:f>
              <c:numCache>
                <c:formatCode>General</c:formatCode>
                <c:ptCount val="10"/>
                <c:pt idx="0">
                  <c:v>320.03999999999996</c:v>
                </c:pt>
                <c:pt idx="1">
                  <c:v>242.31600000000003</c:v>
                </c:pt>
                <c:pt idx="2">
                  <c:v>200.15199999999999</c:v>
                </c:pt>
                <c:pt idx="3">
                  <c:v>135.12799999999999</c:v>
                </c:pt>
                <c:pt idx="4">
                  <c:v>83.566000000000003</c:v>
                </c:pt>
                <c:pt idx="5">
                  <c:v>50.8</c:v>
                </c:pt>
                <c:pt idx="6">
                  <c:v>36.321999999999996</c:v>
                </c:pt>
                <c:pt idx="7">
                  <c:v>20.235333333333333</c:v>
                </c:pt>
                <c:pt idx="8">
                  <c:v>11.43</c:v>
                </c:pt>
                <c:pt idx="9">
                  <c:v>6.212416666666666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51-4424-8C4E-F5CEC09932A0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All_Depth_English_PDS!$T$15:$T$24</c:f>
              <c:numCache>
                <c:formatCode>General</c:formatCode>
                <c:ptCount val="10"/>
                <c:pt idx="0">
                  <c:v>356.61599999999999</c:v>
                </c:pt>
                <c:pt idx="1">
                  <c:v>271.27199999999999</c:v>
                </c:pt>
                <c:pt idx="2">
                  <c:v>223.52</c:v>
                </c:pt>
                <c:pt idx="3">
                  <c:v>150.36799999999999</c:v>
                </c:pt>
                <c:pt idx="4">
                  <c:v>93.217999999999989</c:v>
                </c:pt>
                <c:pt idx="5">
                  <c:v>57.403999999999989</c:v>
                </c:pt>
                <c:pt idx="6">
                  <c:v>41.063333333333325</c:v>
                </c:pt>
                <c:pt idx="7">
                  <c:v>22.86</c:v>
                </c:pt>
                <c:pt idx="8">
                  <c:v>12.890499999999998</c:v>
                </c:pt>
                <c:pt idx="9">
                  <c:v>6.9744166666666665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51-4424-8C4E-F5CEC09932A0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All_Depth_English_PDS!$U$15:$U$24</c:f>
              <c:numCache>
                <c:formatCode>General</c:formatCode>
                <c:ptCount val="10"/>
                <c:pt idx="0">
                  <c:v>405.38399999999996</c:v>
                </c:pt>
                <c:pt idx="1">
                  <c:v>307.84800000000001</c:v>
                </c:pt>
                <c:pt idx="2">
                  <c:v>255.01599999999996</c:v>
                </c:pt>
                <c:pt idx="3">
                  <c:v>171.70399999999998</c:v>
                </c:pt>
                <c:pt idx="4">
                  <c:v>106.17199999999998</c:v>
                </c:pt>
                <c:pt idx="5">
                  <c:v>66.421000000000006</c:v>
                </c:pt>
                <c:pt idx="6">
                  <c:v>47.582666666666661</c:v>
                </c:pt>
                <c:pt idx="7">
                  <c:v>26.500666666666664</c:v>
                </c:pt>
                <c:pt idx="8">
                  <c:v>14.943666666666665</c:v>
                </c:pt>
                <c:pt idx="9">
                  <c:v>8.0327499999999983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51-4424-8C4E-F5CEC09932A0}"/>
            </c:ext>
          </c:extLst>
        </c:ser>
        <c:ser>
          <c:idx val="1"/>
          <c:order val="9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All_Depth_English_PDS!$V$15:$V$24</c:f>
              <c:numCache>
                <c:formatCode>General</c:formatCode>
                <c:ptCount val="10"/>
                <c:pt idx="0">
                  <c:v>445.00799999999992</c:v>
                </c:pt>
                <c:pt idx="1">
                  <c:v>338.32800000000003</c:v>
                </c:pt>
                <c:pt idx="2">
                  <c:v>279.39999999999998</c:v>
                </c:pt>
                <c:pt idx="3">
                  <c:v>188.46799999999999</c:v>
                </c:pt>
                <c:pt idx="4">
                  <c:v>116.58599999999998</c:v>
                </c:pt>
                <c:pt idx="5">
                  <c:v>73.786999999999992</c:v>
                </c:pt>
                <c:pt idx="6">
                  <c:v>53.001333333333328</c:v>
                </c:pt>
                <c:pt idx="7">
                  <c:v>29.463999999999999</c:v>
                </c:pt>
                <c:pt idx="8">
                  <c:v>16.594666666666665</c:v>
                </c:pt>
                <c:pt idx="9">
                  <c:v>8.8794166666666658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051-4424-8C4E-F5CEC0993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Storm Intensity (mm/hr)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Thickness of Units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1055279923384687"/>
                  <c:y val="4.5901591597086663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hillslope_morph!$AM$3:$AM$74</c:f>
              <c:numCache>
                <c:formatCode>General</c:formatCode>
                <c:ptCount val="72"/>
                <c:pt idx="0">
                  <c:v>8.48</c:v>
                </c:pt>
                <c:pt idx="1">
                  <c:v>11.469999999999999</c:v>
                </c:pt>
                <c:pt idx="2">
                  <c:v>12.780000000000001</c:v>
                </c:pt>
                <c:pt idx="3">
                  <c:v>8.16</c:v>
                </c:pt>
                <c:pt idx="4">
                  <c:v>5.45</c:v>
                </c:pt>
                <c:pt idx="5">
                  <c:v>6.2799999999999994</c:v>
                </c:pt>
                <c:pt idx="6">
                  <c:v>16.2</c:v>
                </c:pt>
                <c:pt idx="7">
                  <c:v>12.819999999999999</c:v>
                </c:pt>
                <c:pt idx="8">
                  <c:v>11.28</c:v>
                </c:pt>
                <c:pt idx="9">
                  <c:v>2.4</c:v>
                </c:pt>
                <c:pt idx="10">
                  <c:v>3.1399999999999997</c:v>
                </c:pt>
                <c:pt idx="11">
                  <c:v>2.1399999999999997</c:v>
                </c:pt>
                <c:pt idx="12">
                  <c:v>3.95</c:v>
                </c:pt>
                <c:pt idx="13">
                  <c:v>2.91</c:v>
                </c:pt>
                <c:pt idx="14">
                  <c:v>2.17</c:v>
                </c:pt>
                <c:pt idx="15">
                  <c:v>2.17</c:v>
                </c:pt>
                <c:pt idx="16">
                  <c:v>1.03</c:v>
                </c:pt>
                <c:pt idx="17">
                  <c:v>6.36</c:v>
                </c:pt>
                <c:pt idx="18">
                  <c:v>27.46</c:v>
                </c:pt>
                <c:pt idx="19">
                  <c:v>27.46</c:v>
                </c:pt>
                <c:pt idx="20">
                  <c:v>21.1</c:v>
                </c:pt>
                <c:pt idx="21">
                  <c:v>23.44</c:v>
                </c:pt>
                <c:pt idx="22">
                  <c:v>23.44</c:v>
                </c:pt>
                <c:pt idx="23">
                  <c:v>5.01</c:v>
                </c:pt>
                <c:pt idx="24">
                  <c:v>7.91</c:v>
                </c:pt>
                <c:pt idx="25">
                  <c:v>8.3800000000000008</c:v>
                </c:pt>
                <c:pt idx="26">
                  <c:v>8.11</c:v>
                </c:pt>
                <c:pt idx="27">
                  <c:v>6.84</c:v>
                </c:pt>
                <c:pt idx="28">
                  <c:v>3.94</c:v>
                </c:pt>
                <c:pt idx="29">
                  <c:v>4.58</c:v>
                </c:pt>
                <c:pt idx="30">
                  <c:v>3.8200000000000003</c:v>
                </c:pt>
                <c:pt idx="31">
                  <c:v>3.4699999999999998</c:v>
                </c:pt>
                <c:pt idx="32">
                  <c:v>14.440000000000001</c:v>
                </c:pt>
                <c:pt idx="33">
                  <c:v>15.86</c:v>
                </c:pt>
                <c:pt idx="34">
                  <c:v>5.79</c:v>
                </c:pt>
                <c:pt idx="35">
                  <c:v>3.55</c:v>
                </c:pt>
                <c:pt idx="36">
                  <c:v>1.9899999999999998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10.399999999999999</c:v>
                </c:pt>
                <c:pt idx="40">
                  <c:v>18.68</c:v>
                </c:pt>
                <c:pt idx="41">
                  <c:v>19.080000000000002</c:v>
                </c:pt>
                <c:pt idx="42">
                  <c:v>17.599999999999998</c:v>
                </c:pt>
                <c:pt idx="43">
                  <c:v>16.43</c:v>
                </c:pt>
                <c:pt idx="44">
                  <c:v>8.1499999999999986</c:v>
                </c:pt>
                <c:pt idx="45">
                  <c:v>1.69</c:v>
                </c:pt>
                <c:pt idx="47">
                  <c:v>31.7</c:v>
                </c:pt>
                <c:pt idx="48">
                  <c:v>35.42</c:v>
                </c:pt>
                <c:pt idx="49">
                  <c:v>17.330000000000002</c:v>
                </c:pt>
                <c:pt idx="50">
                  <c:v>14.130000000000003</c:v>
                </c:pt>
                <c:pt idx="51">
                  <c:v>9.98</c:v>
                </c:pt>
                <c:pt idx="52">
                  <c:v>4.9399999999999995</c:v>
                </c:pt>
                <c:pt idx="53">
                  <c:v>7.75</c:v>
                </c:pt>
                <c:pt idx="54">
                  <c:v>9.9599999999999991</c:v>
                </c:pt>
                <c:pt idx="55">
                  <c:v>9.259999999999998</c:v>
                </c:pt>
                <c:pt idx="56">
                  <c:v>7.1800000000000006</c:v>
                </c:pt>
                <c:pt idx="57">
                  <c:v>5.36</c:v>
                </c:pt>
                <c:pt idx="58">
                  <c:v>1.1499999999999999</c:v>
                </c:pt>
                <c:pt idx="59">
                  <c:v>0.53</c:v>
                </c:pt>
                <c:pt idx="60">
                  <c:v>0.53</c:v>
                </c:pt>
                <c:pt idx="61">
                  <c:v>13.64</c:v>
                </c:pt>
                <c:pt idx="62">
                  <c:v>17.71</c:v>
                </c:pt>
                <c:pt idx="63">
                  <c:v>19.86</c:v>
                </c:pt>
                <c:pt idx="64">
                  <c:v>25.82</c:v>
                </c:pt>
                <c:pt idx="65">
                  <c:v>27.680000000000003</c:v>
                </c:pt>
                <c:pt idx="66">
                  <c:v>32.49</c:v>
                </c:pt>
                <c:pt idx="67">
                  <c:v>28.959999999999997</c:v>
                </c:pt>
                <c:pt idx="68">
                  <c:v>18.5</c:v>
                </c:pt>
                <c:pt idx="69">
                  <c:v>10.340000000000002</c:v>
                </c:pt>
                <c:pt idx="70">
                  <c:v>1.46</c:v>
                </c:pt>
                <c:pt idx="71">
                  <c:v>0.99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955-4234-AA16-769D8028968F}"/>
            </c:ext>
          </c:extLst>
        </c:ser>
        <c:ser>
          <c:idx val="1"/>
          <c:order val="1"/>
          <c:tx>
            <c:v>Mean Thickness of Bedrock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41342906178479871"/>
                  <c:y val="0.641289461470712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hillslope_morph!$AH$3:$AH$74</c:f>
              <c:numCache>
                <c:formatCode>General</c:formatCode>
                <c:ptCount val="72"/>
                <c:pt idx="0">
                  <c:v>0.84800000000000009</c:v>
                </c:pt>
                <c:pt idx="1">
                  <c:v>0.9558333333333332</c:v>
                </c:pt>
                <c:pt idx="2">
                  <c:v>1.0650000000000002</c:v>
                </c:pt>
                <c:pt idx="3">
                  <c:v>1.1657142857142857</c:v>
                </c:pt>
                <c:pt idx="4">
                  <c:v>1.3625</c:v>
                </c:pt>
                <c:pt idx="5">
                  <c:v>1.5699999999999998</c:v>
                </c:pt>
                <c:pt idx="6">
                  <c:v>2.0249999999999999</c:v>
                </c:pt>
                <c:pt idx="7">
                  <c:v>1.6024999999999998</c:v>
                </c:pt>
                <c:pt idx="8">
                  <c:v>1.6114285714285714</c:v>
                </c:pt>
                <c:pt idx="9">
                  <c:v>0.48</c:v>
                </c:pt>
                <c:pt idx="10">
                  <c:v>0.52333333333333332</c:v>
                </c:pt>
                <c:pt idx="11">
                  <c:v>0.53499999999999992</c:v>
                </c:pt>
                <c:pt idx="12">
                  <c:v>0.79</c:v>
                </c:pt>
                <c:pt idx="13">
                  <c:v>0.97000000000000008</c:v>
                </c:pt>
                <c:pt idx="14">
                  <c:v>1.085</c:v>
                </c:pt>
                <c:pt idx="15">
                  <c:v>1.085</c:v>
                </c:pt>
                <c:pt idx="16">
                  <c:v>1.03</c:v>
                </c:pt>
                <c:pt idx="17">
                  <c:v>6.36</c:v>
                </c:pt>
                <c:pt idx="18">
                  <c:v>13.73</c:v>
                </c:pt>
                <c:pt idx="19">
                  <c:v>13.73</c:v>
                </c:pt>
                <c:pt idx="20">
                  <c:v>21.1</c:v>
                </c:pt>
                <c:pt idx="21">
                  <c:v>7.8133333333333335</c:v>
                </c:pt>
                <c:pt idx="22">
                  <c:v>7.8133333333333335</c:v>
                </c:pt>
                <c:pt idx="23">
                  <c:v>1.2524999999999999</c:v>
                </c:pt>
                <c:pt idx="24">
                  <c:v>0.98875000000000002</c:v>
                </c:pt>
                <c:pt idx="25">
                  <c:v>0.93111111111111122</c:v>
                </c:pt>
                <c:pt idx="26">
                  <c:v>0.90111111111111108</c:v>
                </c:pt>
                <c:pt idx="27">
                  <c:v>0.76</c:v>
                </c:pt>
                <c:pt idx="28">
                  <c:v>0.78800000000000003</c:v>
                </c:pt>
                <c:pt idx="29">
                  <c:v>0.91600000000000004</c:v>
                </c:pt>
                <c:pt idx="30">
                  <c:v>0.95500000000000007</c:v>
                </c:pt>
                <c:pt idx="31">
                  <c:v>1.1566666666666665</c:v>
                </c:pt>
                <c:pt idx="32">
                  <c:v>1.6044444444444446</c:v>
                </c:pt>
                <c:pt idx="33">
                  <c:v>1.4418181818181817</c:v>
                </c:pt>
                <c:pt idx="34">
                  <c:v>0.82714285714285718</c:v>
                </c:pt>
                <c:pt idx="35">
                  <c:v>0.71</c:v>
                </c:pt>
                <c:pt idx="36">
                  <c:v>0.66333333333333322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2.5999999999999996</c:v>
                </c:pt>
                <c:pt idx="40">
                  <c:v>2.6685714285714286</c:v>
                </c:pt>
                <c:pt idx="41">
                  <c:v>2.12</c:v>
                </c:pt>
                <c:pt idx="42">
                  <c:v>1.9555555555555553</c:v>
                </c:pt>
                <c:pt idx="43">
                  <c:v>2.05375</c:v>
                </c:pt>
                <c:pt idx="44">
                  <c:v>1.6299999999999997</c:v>
                </c:pt>
                <c:pt idx="45">
                  <c:v>0.84499999999999997</c:v>
                </c:pt>
                <c:pt idx="47">
                  <c:v>6.34</c:v>
                </c:pt>
                <c:pt idx="48">
                  <c:v>5.0600000000000005</c:v>
                </c:pt>
                <c:pt idx="49">
                  <c:v>2.475714285714286</c:v>
                </c:pt>
                <c:pt idx="50">
                  <c:v>1.7662500000000003</c:v>
                </c:pt>
                <c:pt idx="51">
                  <c:v>1.4257142857142857</c:v>
                </c:pt>
                <c:pt idx="52">
                  <c:v>1.2349999999999999</c:v>
                </c:pt>
                <c:pt idx="53">
                  <c:v>1.55</c:v>
                </c:pt>
                <c:pt idx="54">
                  <c:v>1.66</c:v>
                </c:pt>
                <c:pt idx="55">
                  <c:v>1.543333333333333</c:v>
                </c:pt>
                <c:pt idx="56">
                  <c:v>1.4360000000000002</c:v>
                </c:pt>
                <c:pt idx="57">
                  <c:v>1.0720000000000001</c:v>
                </c:pt>
                <c:pt idx="58">
                  <c:v>0.57499999999999996</c:v>
                </c:pt>
                <c:pt idx="59">
                  <c:v>0.53</c:v>
                </c:pt>
                <c:pt idx="60">
                  <c:v>0.53</c:v>
                </c:pt>
                <c:pt idx="61">
                  <c:v>1.9485714285714286</c:v>
                </c:pt>
                <c:pt idx="62">
                  <c:v>1.7710000000000001</c:v>
                </c:pt>
                <c:pt idx="63">
                  <c:v>1.5276923076923077</c:v>
                </c:pt>
                <c:pt idx="64">
                  <c:v>1.9861538461538462</c:v>
                </c:pt>
                <c:pt idx="65">
                  <c:v>2.1292307692307695</c:v>
                </c:pt>
                <c:pt idx="66">
                  <c:v>2.3207142857142857</c:v>
                </c:pt>
                <c:pt idx="67">
                  <c:v>2.6327272727272724</c:v>
                </c:pt>
                <c:pt idx="68">
                  <c:v>2.3125</c:v>
                </c:pt>
                <c:pt idx="69">
                  <c:v>1.4771428571428573</c:v>
                </c:pt>
                <c:pt idx="70">
                  <c:v>0.48666666666666664</c:v>
                </c:pt>
                <c:pt idx="71">
                  <c:v>0.495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955-4234-AA16-769D8028968F}"/>
            </c:ext>
          </c:extLst>
        </c:ser>
        <c:ser>
          <c:idx val="2"/>
          <c:order val="2"/>
          <c:tx>
            <c:v>Max Bedrock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1376956948066461"/>
                  <c:y val="-6.206798083017329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hillslope_morph!$AJ$3:$AJ$74</c:f>
              <c:numCache>
                <c:formatCode>General</c:formatCode>
                <c:ptCount val="72"/>
                <c:pt idx="0">
                  <c:v>1.28</c:v>
                </c:pt>
                <c:pt idx="1">
                  <c:v>1.79</c:v>
                </c:pt>
                <c:pt idx="2">
                  <c:v>1.97</c:v>
                </c:pt>
                <c:pt idx="3">
                  <c:v>1.97</c:v>
                </c:pt>
                <c:pt idx="4">
                  <c:v>1.97</c:v>
                </c:pt>
                <c:pt idx="5">
                  <c:v>2.88</c:v>
                </c:pt>
                <c:pt idx="6">
                  <c:v>3.69</c:v>
                </c:pt>
                <c:pt idx="7">
                  <c:v>3.69</c:v>
                </c:pt>
                <c:pt idx="8">
                  <c:v>3.69</c:v>
                </c:pt>
                <c:pt idx="9">
                  <c:v>0.62</c:v>
                </c:pt>
                <c:pt idx="10">
                  <c:v>0.74</c:v>
                </c:pt>
                <c:pt idx="11">
                  <c:v>0.74</c:v>
                </c:pt>
                <c:pt idx="12">
                  <c:v>1.1399999999999999</c:v>
                </c:pt>
                <c:pt idx="13">
                  <c:v>1.1399999999999999</c:v>
                </c:pt>
                <c:pt idx="14">
                  <c:v>1.1399999999999999</c:v>
                </c:pt>
                <c:pt idx="15">
                  <c:v>1.1399999999999999</c:v>
                </c:pt>
                <c:pt idx="16">
                  <c:v>1.03</c:v>
                </c:pt>
                <c:pt idx="17">
                  <c:v>6.36</c:v>
                </c:pt>
                <c:pt idx="18">
                  <c:v>21.1</c:v>
                </c:pt>
                <c:pt idx="19">
                  <c:v>21.1</c:v>
                </c:pt>
                <c:pt idx="20">
                  <c:v>21.1</c:v>
                </c:pt>
                <c:pt idx="21">
                  <c:v>21.1</c:v>
                </c:pt>
                <c:pt idx="22">
                  <c:v>21.1</c:v>
                </c:pt>
                <c:pt idx="23">
                  <c:v>1.65</c:v>
                </c:pt>
                <c:pt idx="24">
                  <c:v>1.65</c:v>
                </c:pt>
                <c:pt idx="25">
                  <c:v>1.65</c:v>
                </c:pt>
                <c:pt idx="26">
                  <c:v>1.65</c:v>
                </c:pt>
                <c:pt idx="27">
                  <c:v>1.05</c:v>
                </c:pt>
                <c:pt idx="28">
                  <c:v>1.05</c:v>
                </c:pt>
                <c:pt idx="29">
                  <c:v>1.28</c:v>
                </c:pt>
                <c:pt idx="30">
                  <c:v>1.28</c:v>
                </c:pt>
                <c:pt idx="31">
                  <c:v>1.28</c:v>
                </c:pt>
                <c:pt idx="32">
                  <c:v>6.47</c:v>
                </c:pt>
                <c:pt idx="33">
                  <c:v>6.47</c:v>
                </c:pt>
                <c:pt idx="34">
                  <c:v>1.48</c:v>
                </c:pt>
                <c:pt idx="35">
                  <c:v>1.1299999999999999</c:v>
                </c:pt>
                <c:pt idx="36">
                  <c:v>1.1299999999999999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6.06</c:v>
                </c:pt>
                <c:pt idx="41">
                  <c:v>3.66</c:v>
                </c:pt>
                <c:pt idx="42">
                  <c:v>3.66</c:v>
                </c:pt>
                <c:pt idx="43">
                  <c:v>3.66</c:v>
                </c:pt>
                <c:pt idx="44">
                  <c:v>2.97</c:v>
                </c:pt>
                <c:pt idx="45">
                  <c:v>1.1000000000000001</c:v>
                </c:pt>
                <c:pt idx="47">
                  <c:v>15.73</c:v>
                </c:pt>
                <c:pt idx="48">
                  <c:v>15.73</c:v>
                </c:pt>
                <c:pt idx="49">
                  <c:v>5.2</c:v>
                </c:pt>
                <c:pt idx="50">
                  <c:v>2.75</c:v>
                </c:pt>
                <c:pt idx="51">
                  <c:v>2.5499999999999998</c:v>
                </c:pt>
                <c:pt idx="52">
                  <c:v>2.5499999999999998</c:v>
                </c:pt>
                <c:pt idx="53">
                  <c:v>2.35</c:v>
                </c:pt>
                <c:pt idx="54">
                  <c:v>2.35</c:v>
                </c:pt>
                <c:pt idx="55">
                  <c:v>2.35</c:v>
                </c:pt>
                <c:pt idx="56">
                  <c:v>2.35</c:v>
                </c:pt>
                <c:pt idx="57">
                  <c:v>1.63</c:v>
                </c:pt>
                <c:pt idx="58">
                  <c:v>0.62</c:v>
                </c:pt>
                <c:pt idx="59">
                  <c:v>0.53</c:v>
                </c:pt>
                <c:pt idx="60">
                  <c:v>0.53</c:v>
                </c:pt>
                <c:pt idx="61">
                  <c:v>3.61</c:v>
                </c:pt>
                <c:pt idx="62">
                  <c:v>3.61</c:v>
                </c:pt>
                <c:pt idx="63">
                  <c:v>3.61</c:v>
                </c:pt>
                <c:pt idx="64">
                  <c:v>7.14</c:v>
                </c:pt>
                <c:pt idx="65">
                  <c:v>7.14</c:v>
                </c:pt>
                <c:pt idx="66">
                  <c:v>7.14</c:v>
                </c:pt>
                <c:pt idx="67">
                  <c:v>7.14</c:v>
                </c:pt>
                <c:pt idx="68">
                  <c:v>4.03</c:v>
                </c:pt>
                <c:pt idx="69">
                  <c:v>2.79</c:v>
                </c:pt>
                <c:pt idx="70">
                  <c:v>0.51</c:v>
                </c:pt>
                <c:pt idx="71">
                  <c:v>0.51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955-4234-AA16-769D80289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09472"/>
        <c:axId val="87029856"/>
      </c:scatterChart>
      <c:valAx>
        <c:axId val="8700947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9856"/>
        <c:crosses val="autoZero"/>
        <c:crossBetween val="midCat"/>
      </c:valAx>
      <c:valAx>
        <c:axId val="87029856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 (.)</a:t>
                </a:r>
              </a:p>
            </c:rich>
          </c:tx>
          <c:layout>
            <c:manualLayout>
              <c:xMode val="edge"/>
              <c:yMode val="edge"/>
              <c:x val="5.8848893888263963E-3"/>
              <c:y val="0.3301413170043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09472"/>
        <c:crossesAt val="0.1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Bed Thickness vs Slope of Entire Transect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slope vs total thickness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755425813847277"/>
                  <c:y val="8.625458147237097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hillslope_morph!$AS$3:$AS$74</c:f>
              <c:numCache>
                <c:formatCode>General</c:formatCode>
                <c:ptCount val="72"/>
                <c:pt idx="0">
                  <c:v>13.93</c:v>
                </c:pt>
                <c:pt idx="5">
                  <c:v>21.51</c:v>
                </c:pt>
                <c:pt idx="17">
                  <c:v>42.78</c:v>
                </c:pt>
                <c:pt idx="32">
                  <c:v>16.43</c:v>
                </c:pt>
                <c:pt idx="39">
                  <c:v>26.830000000000002</c:v>
                </c:pt>
                <c:pt idx="47">
                  <c:v>51.470000000000006</c:v>
                </c:pt>
                <c:pt idx="61">
                  <c:v>51.66</c:v>
                </c:pt>
              </c:numCache>
              <c:extLst xmlns:c15="http://schemas.microsoft.com/office/drawing/2012/chart"/>
            </c:numRef>
          </c:xVal>
          <c:yVal>
            <c:numRef>
              <c:f>hillslope_morph!$AY$3:$AY$74</c:f>
              <c:numCache>
                <c:formatCode>General</c:formatCode>
                <c:ptCount val="72"/>
                <c:pt idx="0">
                  <c:v>0.31789992354090624</c:v>
                </c:pt>
                <c:pt idx="5">
                  <c:v>0.17333249618049001</c:v>
                </c:pt>
                <c:pt idx="17">
                  <c:v>0.44173061326345969</c:v>
                </c:pt>
                <c:pt idx="32">
                  <c:v>0.33746915272826994</c:v>
                </c:pt>
                <c:pt idx="39">
                  <c:v>0.52845986069091611</c:v>
                </c:pt>
                <c:pt idx="47">
                  <c:v>0.40194861611021465</c:v>
                </c:pt>
                <c:pt idx="61">
                  <c:v>0.31697914355447071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45F-4B30-8789-B1DF00AD3C16}"/>
            </c:ext>
          </c:extLst>
        </c:ser>
        <c:ser>
          <c:idx val="1"/>
          <c:order val="1"/>
          <c:tx>
            <c:v>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8261995008505284E-2"/>
                  <c:y val="-4.26733248643227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hillslope_morph!$AY$3:$AY$74</c:f>
              <c:numCache>
                <c:formatCode>General</c:formatCode>
                <c:ptCount val="72"/>
                <c:pt idx="0">
                  <c:v>0.31789992354090624</c:v>
                </c:pt>
                <c:pt idx="5">
                  <c:v>0.17333249618049001</c:v>
                </c:pt>
                <c:pt idx="17">
                  <c:v>0.44173061326345969</c:v>
                </c:pt>
                <c:pt idx="32">
                  <c:v>0.33746915272826994</c:v>
                </c:pt>
                <c:pt idx="39">
                  <c:v>0.52845986069091611</c:v>
                </c:pt>
                <c:pt idx="47">
                  <c:v>0.40194861611021465</c:v>
                </c:pt>
                <c:pt idx="61">
                  <c:v>0.31697914355447071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5F-4B30-8789-B1DF00AD3C16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244347853894084"/>
                  <c:y val="-2.69845454948531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  <c:extLst xmlns:c15="http://schemas.microsoft.com/office/drawing/2012/chart"/>
            </c:numRef>
          </c:xVal>
          <c:yVal>
            <c:numRef>
              <c:f>hillslope_morph!$AY$3:$AY$74</c:f>
              <c:numCache>
                <c:formatCode>General</c:formatCode>
                <c:ptCount val="72"/>
                <c:pt idx="0">
                  <c:v>0.31789992354090624</c:v>
                </c:pt>
                <c:pt idx="5">
                  <c:v>0.17333249618049001</c:v>
                </c:pt>
                <c:pt idx="17">
                  <c:v>0.44173061326345969</c:v>
                </c:pt>
                <c:pt idx="32">
                  <c:v>0.33746915272826994</c:v>
                </c:pt>
                <c:pt idx="39">
                  <c:v>0.52845986069091611</c:v>
                </c:pt>
                <c:pt idx="47">
                  <c:v>0.40194861611021465</c:v>
                </c:pt>
                <c:pt idx="61">
                  <c:v>0.31697914355447071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945F-4B30-8789-B1DF00AD3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4195951"/>
        <c:axId val="764198863"/>
        <c:extLst/>
      </c:scatterChart>
      <c:valAx>
        <c:axId val="764195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198863"/>
        <c:crosses val="autoZero"/>
        <c:crossBetween val="midCat"/>
      </c:valAx>
      <c:valAx>
        <c:axId val="76419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 (.)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1959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14260717410323E-2"/>
          <c:y val="0.15782407407407409"/>
          <c:w val="0.86486351706036746"/>
          <c:h val="0.61498432487605714"/>
        </c:manualLayout>
      </c:layout>
      <c:scatterChart>
        <c:scatterStyle val="lineMarker"/>
        <c:varyColors val="0"/>
        <c:ser>
          <c:idx val="0"/>
          <c:order val="0"/>
          <c:tx>
            <c:v>Max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6.9140916971944966E-2"/>
                  <c:y val="3.3555885063096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</c:numRef>
          </c:xVal>
          <c:yVal>
            <c:numRef>
              <c:f>hillslope_morph!$BD$3:$BD$74</c:f>
              <c:numCache>
                <c:formatCode>General</c:formatCode>
                <c:ptCount val="72"/>
                <c:pt idx="0">
                  <c:v>352.64304428008251</c:v>
                </c:pt>
                <c:pt idx="5">
                  <c:v>327.46098721299484</c:v>
                </c:pt>
                <c:pt idx="17">
                  <c:v>997.57609201028993</c:v>
                </c:pt>
                <c:pt idx="32">
                  <c:v>251.69866672289038</c:v>
                </c:pt>
                <c:pt idx="39">
                  <c:v>284.43599033816378</c:v>
                </c:pt>
                <c:pt idx="47">
                  <c:v>325.40428485904749</c:v>
                </c:pt>
                <c:pt idx="61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65-443C-BD1C-57A9E2E35AA6}"/>
            </c:ext>
          </c:extLst>
        </c:ser>
        <c:ser>
          <c:idx val="1"/>
          <c:order val="1"/>
          <c:tx>
            <c:v>Mean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5.0537999916118514E-2"/>
                  <c:y val="4.480236746461929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hillslope_morph!$BF$3:$BF$74</c:f>
              <c:numCache>
                <c:formatCode>General</c:formatCode>
                <c:ptCount val="72"/>
                <c:pt idx="0">
                  <c:v>392.44279539611699</c:v>
                </c:pt>
                <c:pt idx="5">
                  <c:v>256.61885915970078</c:v>
                </c:pt>
                <c:pt idx="17">
                  <c:v>850.07263091425239</c:v>
                </c:pt>
                <c:pt idx="32">
                  <c:v>258.96303019335494</c:v>
                </c:pt>
                <c:pt idx="39">
                  <c:v>140.4</c:v>
                </c:pt>
                <c:pt idx="47">
                  <c:v>197.1340204903743</c:v>
                </c:pt>
                <c:pt idx="61">
                  <c:v>363.00745077680978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3965-443C-BD1C-57A9E2E35AA6}"/>
            </c:ext>
          </c:extLst>
        </c:ser>
        <c:ser>
          <c:idx val="2"/>
          <c:order val="2"/>
          <c:tx>
            <c:v>Total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hillslope_morph!$AS$3:$AS$74</c:f>
              <c:numCache>
                <c:formatCode>General</c:formatCode>
                <c:ptCount val="72"/>
                <c:pt idx="0">
                  <c:v>13.93</c:v>
                </c:pt>
                <c:pt idx="5">
                  <c:v>21.51</c:v>
                </c:pt>
                <c:pt idx="17">
                  <c:v>42.78</c:v>
                </c:pt>
                <c:pt idx="32">
                  <c:v>16.43</c:v>
                </c:pt>
                <c:pt idx="39">
                  <c:v>26.830000000000002</c:v>
                </c:pt>
                <c:pt idx="47">
                  <c:v>51.470000000000006</c:v>
                </c:pt>
                <c:pt idx="61">
                  <c:v>51.66</c:v>
                </c:pt>
              </c:numCache>
            </c:numRef>
          </c:xVal>
          <c:yVal>
            <c:numRef>
              <c:f>hillslope_morph!$BD$3:$BD$74</c:f>
              <c:numCache>
                <c:formatCode>General</c:formatCode>
                <c:ptCount val="72"/>
                <c:pt idx="0">
                  <c:v>352.64304428008251</c:v>
                </c:pt>
                <c:pt idx="5">
                  <c:v>327.46098721299484</c:v>
                </c:pt>
                <c:pt idx="17">
                  <c:v>997.57609201028993</c:v>
                </c:pt>
                <c:pt idx="32">
                  <c:v>251.69866672289038</c:v>
                </c:pt>
                <c:pt idx="39">
                  <c:v>284.43599033816378</c:v>
                </c:pt>
                <c:pt idx="47">
                  <c:v>325.40428485904749</c:v>
                </c:pt>
                <c:pt idx="61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65-443C-BD1C-57A9E2E3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85967"/>
        <c:axId val="113487215"/>
        <c:extLst/>
      </c:scatterChart>
      <c:valAx>
        <c:axId val="113485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Bed Thickness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87215"/>
        <c:crosses val="autoZero"/>
        <c:crossBetween val="midCat"/>
      </c:valAx>
      <c:valAx>
        <c:axId val="113487215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Diameter of B axis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85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thickness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hillslope_morph!$AS$3:$AS$74</c:f>
              <c:numCache>
                <c:formatCode>General</c:formatCode>
                <c:ptCount val="72"/>
                <c:pt idx="0">
                  <c:v>13.93</c:v>
                </c:pt>
                <c:pt idx="5">
                  <c:v>21.51</c:v>
                </c:pt>
                <c:pt idx="17">
                  <c:v>42.78</c:v>
                </c:pt>
                <c:pt idx="32">
                  <c:v>16.43</c:v>
                </c:pt>
                <c:pt idx="39">
                  <c:v>26.830000000000002</c:v>
                </c:pt>
                <c:pt idx="47">
                  <c:v>51.470000000000006</c:v>
                </c:pt>
                <c:pt idx="61">
                  <c:v>51.66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4A-4A28-9F51-0A5F28BAB172}"/>
            </c:ext>
          </c:extLst>
        </c:ser>
        <c:ser>
          <c:idx val="1"/>
          <c:order val="1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4A-4A28-9F51-0A5F28BAB172}"/>
            </c:ext>
          </c:extLst>
        </c:ser>
        <c:ser>
          <c:idx val="2"/>
          <c:order val="2"/>
          <c:tx>
            <c:v>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0239153393393117E-2"/>
                  <c:y val="1.015240810663769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44A-4A28-9F51-0A5F28BAB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9776"/>
        <c:axId val="8107696"/>
      </c:scatterChart>
      <c:valAx>
        <c:axId val="810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7696"/>
        <c:crosses val="autoZero"/>
        <c:crossBetween val="midCat"/>
      </c:valAx>
      <c:valAx>
        <c:axId val="81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Channel Steepness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9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length of steep part of HS vs Ksn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channel_morph!$J$2:$J$9</c:f>
              <c:numCache>
                <c:formatCode>General</c:formatCode>
                <c:ptCount val="8"/>
                <c:pt idx="0">
                  <c:v>30.21</c:v>
                </c:pt>
                <c:pt idx="1">
                  <c:v>64.88</c:v>
                </c:pt>
                <c:pt idx="2">
                  <c:v>280.5</c:v>
                </c:pt>
                <c:pt idx="3">
                  <c:v>95.39</c:v>
                </c:pt>
                <c:pt idx="4">
                  <c:v>82.76</c:v>
                </c:pt>
                <c:pt idx="5">
                  <c:v>18.190000000000001</c:v>
                </c:pt>
                <c:pt idx="6">
                  <c:v>209.28</c:v>
                </c:pt>
                <c:pt idx="7">
                  <c:v>156.51</c:v>
                </c:pt>
              </c:numCache>
            </c:numRef>
          </c:xVal>
          <c:yVal>
            <c:numRef>
              <c:f>channel_morph!$T$2:$T$9</c:f>
              <c:numCache>
                <c:formatCode>General</c:formatCode>
                <c:ptCount val="8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3">
                  <c:v>24.1</c:v>
                </c:pt>
                <c:pt idx="4">
                  <c:v>59.2</c:v>
                </c:pt>
                <c:pt idx="6">
                  <c:v>59.2</c:v>
                </c:pt>
                <c:pt idx="7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4B-456F-953F-F0AB260AC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01488"/>
        <c:axId val="2116913008"/>
      </c:scatterChart>
      <c:valAx>
        <c:axId val="21177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Length of Steep part</a:t>
                </a:r>
                <a:r>
                  <a:rPr lang="en-US" baseline="0" dirty="0"/>
                  <a:t> of </a:t>
                </a:r>
                <a:r>
                  <a:rPr lang="en-US" dirty="0"/>
                  <a:t>HS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913008"/>
        <c:crosses val="autoZero"/>
        <c:crossBetween val="midCat"/>
      </c:valAx>
      <c:valAx>
        <c:axId val="211691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ksn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C77A-BC7A-41FC-BC54-1CD4655523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86C0A-992F-4D4A-9CE2-5A66DF41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7105-BB19-7586-E76C-AED6A4124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5A99-6B39-A21D-9A8C-C42E5C0A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2A4F-B7FE-9899-17D6-BDD97BCE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BDD9-7DC0-99FE-9347-F7418B5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69F1-AF67-B9B8-1860-D1D3E543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916C-4127-CA6A-BC80-EB23D23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83BEE-B8DA-634A-3F6C-2FF42154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A40C-81E4-2969-7792-10557EA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69C6-19EA-FE1C-DDDC-9144836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5027-5DD5-D64A-2D36-13AA7C2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EF194-3E1F-5FF0-4A62-A4350A6B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0C47-8990-AFF6-CF3F-1655B719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ECD6-5680-9F76-4B24-470FE19B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1179-39F9-23C4-096D-67C76BE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34C6-1A69-AB2B-E2B9-5EFD167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86D-A205-3A8D-4397-00E16CA6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4200-4EC2-6AA5-6C2C-57A461DB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6952-EB8B-AAC5-25F5-B38516DB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C863-7409-CD35-3CB1-DA94EEA3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6009-D182-394E-A276-CB9BAE3C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8104-DCBA-9ECF-7DB5-FE7B7DF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5A18-B0F4-E96D-D41B-63FB9261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B3A8-98C8-D968-68E4-3F9A95F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55E-26A8-3770-02F9-7A92CA9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4DE-5EC0-830E-74CF-578237A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7D8A-D90C-E4BC-0C5E-C910921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A94-0630-3C0B-B6BC-B830A4A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324A-0CF7-D100-B789-F20D50D4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77401-B0BA-7335-66AF-34DC2EA6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4C95-7132-FC2E-5735-3847F671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3FBF-EF41-BA78-5DDE-7517FF8C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10CB-EB16-926B-6AAC-2CFD201F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0AB0-9A09-0213-8F39-768B3E68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F8BB-CB5F-68FF-FA74-A3CDC242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655E-C987-2430-7E35-8187924B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25C3-1FD1-7AD0-98DF-CF6D899C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0462E-1B41-9031-E40A-80F86D6E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1511C-8251-CD82-D1A0-9E51459F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2378F-350D-F1EE-6847-C5E36A9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9CD4-CA0A-3BB5-8A36-17B59E8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2D30D-2EB7-9BFD-3E25-7C0D0EC2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A5CD-5631-85BC-940B-AB87CCBF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61FF7-4EAA-3EFB-1DFD-60DB362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B638C-B59A-3F96-90C3-429DAF02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F240-12A9-DF85-B341-80524A9A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90965-5D29-ADF9-25DF-DD727A1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E672-08EC-65F8-74E9-31CD7195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1DFA-B183-F539-A3BA-80FE915E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FB1C-E511-92FD-6CDD-9ACA8972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44895-E104-D759-6CCF-80EB9F3E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55EBA-911D-9310-B1D7-ADB6E2B2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2031-09D6-7E0E-2EB9-34CAA92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ABD0-DD12-2E28-7348-D7C1018F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4F7BF-5E3F-71CB-1FDF-AE6DBC17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179B-D621-3514-B359-9F0DA697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8E27-B10D-B0A1-42C7-A241C10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2583-A525-6189-B081-F4922E8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AD48-DE8B-EFA5-5220-63E422AA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C10B1-43E5-4AA7-AE68-57D3048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3679-FA00-0F58-3DEA-C663DA32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C62D-CD9B-EAB2-612A-10917D9D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15C6-21B4-441D-8F6F-D1EAF0972C7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F9BB-0CCE-EAEB-7064-6C9739429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4B79-5944-7959-71A5-88DF4EBF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35BAB2-34F9-F06C-1B8E-5E5CD7C15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606413"/>
              </p:ext>
            </p:extLst>
          </p:nvPr>
        </p:nvGraphicFramePr>
        <p:xfrm>
          <a:off x="1076325" y="914400"/>
          <a:ext cx="1037272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7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DE16DA-33A1-6EDC-B236-9F178BB49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031592"/>
              </p:ext>
            </p:extLst>
          </p:nvPr>
        </p:nvGraphicFramePr>
        <p:xfrm>
          <a:off x="766618" y="240145"/>
          <a:ext cx="10806546" cy="645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40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089205-EEF5-4330-B475-FA1085014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884007"/>
              </p:ext>
            </p:extLst>
          </p:nvPr>
        </p:nvGraphicFramePr>
        <p:xfrm>
          <a:off x="142875" y="180975"/>
          <a:ext cx="11639550" cy="643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7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7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5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71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7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3A6045B-9F0A-3924-7C45-0D7EC313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33307"/>
            <a:ext cx="5448300" cy="6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A70996-6A49-474E-952F-B4BD25AB4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641066"/>
              </p:ext>
            </p:extLst>
          </p:nvPr>
        </p:nvGraphicFramePr>
        <p:xfrm>
          <a:off x="942392" y="531845"/>
          <a:ext cx="10524930" cy="5896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2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C16A28-3348-1E82-9E29-1F8BFBB6C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24604"/>
              </p:ext>
            </p:extLst>
          </p:nvPr>
        </p:nvGraphicFramePr>
        <p:xfrm>
          <a:off x="5746412" y="0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88181A-E90F-45E9-BA99-D921D7BD3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53649"/>
              </p:ext>
            </p:extLst>
          </p:nvPr>
        </p:nvGraphicFramePr>
        <p:xfrm>
          <a:off x="0" y="2895601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8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56B411A-6C64-93A0-6828-B7DB7990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" y="0"/>
            <a:ext cx="10909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4EEA6A-717D-4030-9D5A-33894385D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998256"/>
              </p:ext>
            </p:extLst>
          </p:nvPr>
        </p:nvGraphicFramePr>
        <p:xfrm>
          <a:off x="298579" y="270286"/>
          <a:ext cx="11635273" cy="631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94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DC2FF9-124D-42F4-9588-73F81F32F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1239"/>
              </p:ext>
            </p:extLst>
          </p:nvPr>
        </p:nvGraphicFramePr>
        <p:xfrm>
          <a:off x="377687" y="268357"/>
          <a:ext cx="11539330" cy="632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24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245CE5-6161-400B-90C4-9EB2EDBB1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442918"/>
              </p:ext>
            </p:extLst>
          </p:nvPr>
        </p:nvGraphicFramePr>
        <p:xfrm>
          <a:off x="85725" y="247650"/>
          <a:ext cx="11791950" cy="604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510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FD0B43-7CDA-9A41-F62B-0915F78EF1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04918"/>
              </p:ext>
            </p:extLst>
          </p:nvPr>
        </p:nvGraphicFramePr>
        <p:xfrm>
          <a:off x="1560945" y="563418"/>
          <a:ext cx="9328728" cy="582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30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104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Samuel R</dc:creator>
  <cp:lastModifiedBy>Anderson, Samuel R</cp:lastModifiedBy>
  <cp:revision>21</cp:revision>
  <dcterms:created xsi:type="dcterms:W3CDTF">2022-07-14T20:25:59Z</dcterms:created>
  <dcterms:modified xsi:type="dcterms:W3CDTF">2022-10-24T15:08:07Z</dcterms:modified>
</cp:coreProperties>
</file>