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E9AF-8D9F-45F6-A312-AB515EB15C9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E934-3775-4EE8-B05F-D373AF62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Firstly some questions to trigger memories of key insights that were gained during the training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Secondly, some questions to help put this learning into context – to think through the personal and professional implications of the new knowledge and skills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Thirdly, some questions to help think through options for the way in which the learning can be applied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And lastly, a call to action – specific, timely, relevant 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7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Firstly some questions to trigger memories of key insights that were gained during the training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Secondly, some questions to help put this learning into context – to think through the personal and professional implications of the new knowledge and skills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Thirdly, some questions to help think through options for the way in which the learning can be applied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And lastly, a call to action – specific, timely, relevant 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4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1103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48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8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7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21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4340A-1AA1-4C53-8343-088A022B806C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CA460-F392-4924-BAE9-2A0B6F4B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1269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8955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89715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03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53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6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pPr marL="0" algn="l" defTabSz="1219170" rtl="0" eaLnBrk="1" latinLnBrk="0" hangingPunct="1"/>
            <a:fld id="{6C5AF65D-6854-49AF-ABC5-48B5BA0EA842}" type="slidenum">
              <a:rPr lang="en-US" sz="933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1219170" rtl="0" eaLnBrk="1" latinLnBrk="0" hangingPunct="1"/>
              <a:t>‹#›</a:t>
            </a:fld>
            <a:endParaRPr lang="en-US" sz="933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celvba.ru/UsefulBooks/book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Trainings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Overview </a:t>
            </a:r>
            <a:r>
              <a:rPr lang="en-US" dirty="0"/>
              <a:t>&amp;</a:t>
            </a:r>
            <a:r>
              <a:rPr lang="en-US" dirty="0" smtClean="0"/>
              <a:t> Scope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Developer Tab, VBA Editor, Recording Macros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Cell &amp; Range Manipulation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Select Cells &amp; Ranges, Write Data in Cells, Read Data from Cells, Assign Data to  Variables, Select Last Row/Column in Range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/>
              <a:t>Pop-up Boxes &amp; Variables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Message Boxes, Input Boxes, Assign Data to Variables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(integer, string)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If Statements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If…Then…Else…End If, example: Build a Calculator</a:t>
            </a:r>
            <a:endParaRPr lang="en-US" dirty="0" smtClean="0"/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Loops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Do While Loops, For Loops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Loops – Continued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Double For Loops, aka A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oop within a Loop, aka Inception Loops</a:t>
            </a:r>
            <a:endParaRPr lang="en-US" dirty="0" smtClean="0"/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User Forms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Advanced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Filters, Automated Advanced Filters, List Boxes, Named Ranges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Real Life </a:t>
            </a:r>
            <a:r>
              <a:rPr lang="en-US" dirty="0" smtClean="0"/>
              <a:t>Examples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forms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wrap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up,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Yordan’s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Macro, PPT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Generation Loop Macro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demo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722" y="4819579"/>
            <a:ext cx="11223320" cy="4855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&amp; Housekeeping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210887"/>
            <a:ext cx="10823872" cy="4293024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Ease into the trainings with basic concepts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Real tasks – at a later stage (Come up with a real example)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Excel 2010 Power Programming with VBA by John </a:t>
            </a:r>
            <a:r>
              <a:rPr lang="en-GB" dirty="0" err="1" smtClean="0">
                <a:hlinkClick r:id="rId3"/>
              </a:rPr>
              <a:t>Walkenbach</a:t>
            </a:r>
            <a:endParaRPr lang="en-GB" dirty="0" smtClean="0"/>
          </a:p>
          <a:p>
            <a:pPr marL="607468" lvl="2" indent="-38099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(Google is your best friend!!!)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Follow along on your computer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Ask questions at any time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Sessions will be recorded</a:t>
            </a:r>
          </a:p>
        </p:txBody>
      </p:sp>
      <p:pic>
        <p:nvPicPr>
          <p:cNvPr id="4" name="Picture 3" descr="Exce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7934" y="3236643"/>
            <a:ext cx="2487412" cy="2487412"/>
          </a:xfrm>
          <a:prstGeom prst="rect">
            <a:avLst/>
          </a:prstGeom>
        </p:spPr>
      </p:pic>
      <p:pic>
        <p:nvPicPr>
          <p:cNvPr id="7" name="Picture 6" descr="Exce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8942" y="4930958"/>
            <a:ext cx="742958" cy="7429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20422" y="3426998"/>
            <a:ext cx="1252623" cy="148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65991" y="5655658"/>
            <a:ext cx="1310289" cy="7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 questions to help embed learning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210887"/>
            <a:ext cx="10823872" cy="4293024"/>
          </a:xfrm>
        </p:spPr>
        <p:txBody>
          <a:bodyPr/>
          <a:lstStyle/>
          <a:p>
            <a:r>
              <a:rPr lang="en-GB" dirty="0" smtClean="0"/>
              <a:t>Insight</a:t>
            </a:r>
          </a:p>
          <a:p>
            <a:pPr lvl="1"/>
            <a:r>
              <a:rPr lang="en-GB" dirty="0" smtClean="0"/>
              <a:t>What was the ‘light bulb’ moment for you?</a:t>
            </a:r>
          </a:p>
          <a:p>
            <a:pPr lvl="1"/>
            <a:r>
              <a:rPr lang="en-GB" dirty="0" smtClean="0"/>
              <a:t>What was the most important learning for you?</a:t>
            </a:r>
          </a:p>
          <a:p>
            <a:pPr lvl="1"/>
            <a:r>
              <a:rPr lang="en-GB" dirty="0" smtClean="0"/>
              <a:t>What knowledge or skill did you learn that will be most relevant for your development?</a:t>
            </a:r>
          </a:p>
          <a:p>
            <a:r>
              <a:rPr lang="en-GB" dirty="0" smtClean="0"/>
              <a:t>Implications</a:t>
            </a:r>
          </a:p>
          <a:p>
            <a:pPr lvl="1"/>
            <a:r>
              <a:rPr lang="en-US" dirty="0"/>
              <a:t>What opportunities do you now see to fulfil a development need/plug a gap in your </a:t>
            </a:r>
            <a:r>
              <a:rPr lang="en-US" dirty="0" smtClean="0"/>
              <a:t>skills?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can you use the new learning to build on existing </a:t>
            </a:r>
            <a:r>
              <a:rPr lang="en-US" dirty="0" smtClean="0"/>
              <a:t>strengths?</a:t>
            </a:r>
            <a:endParaRPr lang="en-GB" dirty="0" smtClean="0"/>
          </a:p>
          <a:p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How can you make use of your new knowledge/skills over the next week or two</a:t>
            </a:r>
          </a:p>
          <a:p>
            <a:pPr lvl="1"/>
            <a:r>
              <a:rPr lang="en-GB" dirty="0" smtClean="0"/>
              <a:t>How can you create opportunities to utilize this key learning?</a:t>
            </a:r>
          </a:p>
          <a:p>
            <a:r>
              <a:rPr lang="en-GB" dirty="0" smtClean="0"/>
              <a:t>Action</a:t>
            </a:r>
          </a:p>
          <a:p>
            <a:pPr lvl="1"/>
            <a:r>
              <a:rPr lang="en-GB" dirty="0" smtClean="0"/>
              <a:t>What will you do and when to ensure that this happens?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HP_PPT_Standard_template_16x9_Jan2013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 Powerpoint Template.pptx" id="{829B81AB-30B3-429B-A73D-DF0267AB40E1}" vid="{490FEF0D-1A7A-4A04-9618-FA2DCCDDA0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2347</TotalTime>
  <Words>455</Words>
  <Application>Microsoft Office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HP Simplified</vt:lpstr>
      <vt:lpstr>Lucida Grande</vt:lpstr>
      <vt:lpstr>Wingdings</vt:lpstr>
      <vt:lpstr>HP_PPT_Standard_template_16x9_Jan2013</vt:lpstr>
      <vt:lpstr>VBA Trainings</vt:lpstr>
      <vt:lpstr>Course Outline</vt:lpstr>
      <vt:lpstr>Scope &amp; Housekeeping</vt:lpstr>
      <vt:lpstr>Some example questions to help embed learning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Trainings</dc:title>
  <dc:creator>Sanders, Zach</dc:creator>
  <cp:lastModifiedBy>Sanders, Zach</cp:lastModifiedBy>
  <cp:revision>31</cp:revision>
  <dcterms:created xsi:type="dcterms:W3CDTF">2015-10-06T15:37:50Z</dcterms:created>
  <dcterms:modified xsi:type="dcterms:W3CDTF">2015-12-02T19:42:51Z</dcterms:modified>
</cp:coreProperties>
</file>