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7" y="1954848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4" y="3967110"/>
            <a:ext cx="292034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SendBytesToJS</a:t>
            </a:r>
            <a:r>
              <a:rPr lang="en-US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4" y="4376105"/>
            <a:ext cx="292034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ReceiveBytesFromJS</a:t>
            </a:r>
            <a:r>
              <a:rPr lang="en-US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3" y="1954849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724064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0" y="3967110"/>
            <a:ext cx="3046930" cy="369332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Wasm:SendBytesToJS</a:t>
            </a:r>
            <a:r>
              <a:rPr lang="en-US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0" y="4376106"/>
            <a:ext cx="33041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Wasm:ReceiveBytesFromJS</a:t>
            </a:r>
            <a:r>
              <a:rPr lang="en-US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2" y="2683304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1" y="2678127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1" y="4151776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1" y="4560771"/>
            <a:ext cx="2250039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2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2" y="2682580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5" y="2682580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7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0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3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4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8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5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6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1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2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7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1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4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7" y="3238907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4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8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1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2" y="4023708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099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4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3" y="4802771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5" y="480156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59" y="2459844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3" y="47861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5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8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0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5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4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endParaRPr lang="en-GB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1" y="933707"/>
            <a:ext cx="81843" cy="1029388"/>
          </a:xfrm>
          <a:prstGeom prst="curvedConnector3">
            <a:avLst>
              <a:gd name="adj1" fmla="val 55286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3162" y="893108"/>
            <a:ext cx="3600" cy="1206649"/>
          </a:xfrm>
          <a:prstGeom prst="curvedConnector3">
            <a:avLst>
              <a:gd name="adj1" fmla="val -1246236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5" cy="1200197"/>
          </a:xfrm>
          <a:prstGeom prst="curvedConnector3">
            <a:avLst>
              <a:gd name="adj1" fmla="val 2191801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4" y="893240"/>
            <a:ext cx="5317" cy="1197480"/>
          </a:xfrm>
          <a:prstGeom prst="curvedConnector3">
            <a:avLst>
              <a:gd name="adj1" fmla="val -84736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7" y="893705"/>
            <a:ext cx="5317" cy="1196550"/>
          </a:xfrm>
          <a:prstGeom prst="curvedConnector3">
            <a:avLst>
              <a:gd name="adj1" fmla="val -8473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5" y="928553"/>
            <a:ext cx="72965" cy="1048571"/>
          </a:xfrm>
          <a:prstGeom prst="curvedConnector3">
            <a:avLst>
              <a:gd name="adj1" fmla="val -52014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3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7" y="4977786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4" y="80786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9" y="80786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0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3" y="2432485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5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4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0" y="1705383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6" y="1624613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8" y="1624613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3" y="4057103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0" y="3330001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0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OnPropose</a:t>
              </a:r>
              <a:r>
                <a:rPr lang="en-GB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882"/>
              <a:ext cx="118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StringToPartialCert</a:t>
              </a:r>
              <a:r>
                <a:rPr lang="en-GB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002"/>
              <a:ext cx="1180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PC</a:t>
              </a:r>
              <a:br>
                <a:rPr lang="en-GB" dirty="0">
                  <a:solidFill>
                    <a:schemeClr val="accent6"/>
                  </a:solidFill>
                </a:rPr>
              </a:br>
              <a:r>
                <a:rPr lang="en-GB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OnVote</a:t>
              </a:r>
              <a:r>
                <a:rPr lang="en-GB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776"/>
              <a:ext cx="118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1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6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OnPropose</a:t>
            </a:r>
            <a:r>
              <a:rPr lang="en-GB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5" y="2795294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0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0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4" y="2518296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5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3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5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7" y="3095004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to </a:t>
            </a:r>
            <a:r>
              <a:rPr lang="en-GB" dirty="0" err="1"/>
              <a:t>cmd</a:t>
            </a:r>
            <a:r>
              <a:rPr lang="en-GB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3" y="3095004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5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3" y="89651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2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0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StringToNewView</a:t>
            </a:r>
            <a:r>
              <a:rPr lang="en-GB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0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5"/>
            <a:ext cx="1354130" cy="2198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044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7" y="206718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7" y="3151878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9" y="5232160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OnNewView</a:t>
            </a:r>
            <a:r>
              <a:rPr lang="en-GB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5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4" y="93555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6" y="286082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7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4" y="359795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2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1" y="289429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6" y="4047138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OnNewView( )</a:t>
            </a:r>
            <a:endParaRPr lang="en-GB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3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3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3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3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tag “Command:”</a:t>
            </a:r>
          </a:p>
          <a:p>
            <a:pPr algn="ctr"/>
            <a:r>
              <a:rPr lang="en-GB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3" y="3385656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0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StringToNewView</a:t>
            </a:r>
            <a:r>
              <a:rPr lang="en-GB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0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3" y="4111423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488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9" y="4652940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OnNewView</a:t>
            </a:r>
            <a:r>
              <a:rPr lang="en-GB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8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OnPropose</a:t>
            </a:r>
            <a:r>
              <a:rPr lang="en-GB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5" y="1309429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0" y="127482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0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3" y="1678760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6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29" y="130943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29" y="1899791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6" y="286082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7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4" y="359795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2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1" y="289429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6" y="4047138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OnNewView( )</a:t>
            </a:r>
            <a:endParaRPr lang="en-GB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3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3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3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3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6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246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Vijaya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Helene Larsen</cp:lastModifiedBy>
  <cp:revision>20</cp:revision>
  <dcterms:created xsi:type="dcterms:W3CDTF">2021-03-26T09:54:17Z</dcterms:created>
  <dcterms:modified xsi:type="dcterms:W3CDTF">2021-04-26T11:28:00Z</dcterms:modified>
</cp:coreProperties>
</file>