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A47D-9DFA-4C32-ADBB-FCBBA9732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DC246-D571-4CB0-8099-FF2F78CD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6097-30B1-4B4D-B251-F5A827EC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F4B3-37D6-47B7-B51A-F8DF6AFE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5167-402F-4EC9-9F8F-A19449A0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2913-8DF7-4ADE-B467-34181977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8D7D-54CF-406B-A588-3EF4BBEF2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52AE-447D-4DF4-8A13-D3793B1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C31D-1C84-4E9A-9929-13B0A70D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6B52-EF5F-4D06-97BC-56F8EFB0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D9497-269C-46C8-A592-6FAD0D374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916D2-578F-4BBF-B796-1BCE212F9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368-E3FC-46AA-B1FE-897B504C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24CC-619F-41D0-B16C-6E487772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07F3-B81C-431E-8D12-E5844785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E83-C955-42BF-87FF-453293C5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78F7-7CAB-4EC6-A07F-53CAF799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4964-50D8-419E-B481-AC375B9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6997-1D1F-4AF1-AFAB-D1D1D79C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FA1B-05FD-4672-B70A-38EBC30B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C31-6A08-46D2-BDB0-DCF27274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3314C-63B5-4728-A348-CED4047F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7792-EA8B-4694-AB66-57FE05E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D62A-ABAA-4460-999C-459455BE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AEFA-C917-42D7-8653-70D8F36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2DC0-9681-4A3A-A99A-9B80E191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7A73-9A0A-48DF-822D-34CC0A02F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948F-ABE0-443C-A26D-E46D8506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1291-8804-49FB-9B27-8A8420A0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9364D-0E8B-447D-8F0F-A1B765D8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E8A2-72DF-4CDE-8864-0727D16E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1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0405-9524-40D3-8BC2-124A0B5C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349F-CB8B-4A54-BB3D-B08C310F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127EF-78E8-4D0C-B236-4E18816F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AA292-47F1-4D46-9751-9014CE34C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82FBD-D62B-4542-9625-4C956C185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4D21C-9E93-4432-9EF2-F3350325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C38E1-D5D9-440C-92E7-4D4F44E2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FFD50-3235-46AC-8B07-26824C00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667-9B4D-4C06-92FB-691754C6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0FD8-511B-4DE1-BC97-BF04B6D8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CF76E-CAFE-4B52-82F6-4CB9FCF9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A39EE-0989-43B1-8BF6-29A50045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4C0A9-F28C-4E84-845C-47D31FC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5EBBA-186A-4A1A-B44A-15420BAD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199A4-368F-43AC-B5F6-A31C8F56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1499-0F46-4B24-83EB-5227D5E4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15D9-C39C-49EF-A1FA-40504C32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F528-0A44-4E69-9C0F-31F451D7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536A-8E67-4BE5-8A09-B23CF15A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1972B-089F-4CF9-A85E-0E24C2F3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2A4A-76A9-4DF8-B9EB-E242A107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893-F69A-4C17-9022-FD5FA2DC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7B993-4CC9-4F8F-9021-707F5FF57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6FCD6-089D-4C85-AD34-8CB6427A8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8B8D-794C-4EA5-9BBD-66DA5611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7559D-CFB7-4C66-B753-0B159A5E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B4B3A-BEA8-498C-9809-D20AA509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B0863-6822-4B20-8DF6-BE1F1E6D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0B2B5-7AC3-48C7-85E8-AC8A77FA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B1E7-EA55-4343-8977-2DB1BB92A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E939-B1E8-43EC-9CCC-F371AF971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3E76-8C09-4F79-9638-95EE556DA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D6AC3E-BF0A-429E-88A8-566B53230CA7}"/>
              </a:ext>
            </a:extLst>
          </p:cNvPr>
          <p:cNvSpPr/>
          <p:nvPr/>
        </p:nvSpPr>
        <p:spPr>
          <a:xfrm>
            <a:off x="1811707" y="1954848"/>
            <a:ext cx="3398201" cy="33982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8C536-7855-4093-A439-7540BA885430}"/>
              </a:ext>
            </a:extLst>
          </p:cNvPr>
          <p:cNvSpPr txBox="1"/>
          <p:nvPr/>
        </p:nvSpPr>
        <p:spPr>
          <a:xfrm>
            <a:off x="2553678" y="2157897"/>
            <a:ext cx="191425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WASM Instance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82CCF-AA10-48C8-9067-BFE0E9626A00}"/>
              </a:ext>
            </a:extLst>
          </p:cNvPr>
          <p:cNvSpPr txBox="1"/>
          <p:nvPr/>
        </p:nvSpPr>
        <p:spPr>
          <a:xfrm>
            <a:off x="2050634" y="3967110"/>
            <a:ext cx="292034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SendBytesToJS</a:t>
            </a:r>
            <a:r>
              <a:rPr lang="en-US" dirty="0"/>
              <a:t>(Send)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ABBDD-D8A4-4169-BA4D-53653D5D0BD4}"/>
              </a:ext>
            </a:extLst>
          </p:cNvPr>
          <p:cNvSpPr txBox="1"/>
          <p:nvPr/>
        </p:nvSpPr>
        <p:spPr>
          <a:xfrm>
            <a:off x="2050634" y="4376105"/>
            <a:ext cx="292034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ReceiveBytesFromJS</a:t>
            </a:r>
            <a:r>
              <a:rPr lang="en-US" dirty="0"/>
              <a:t>(Receive)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A986BF-1C4B-47E6-89F9-DCA0B754CAAF}"/>
              </a:ext>
            </a:extLst>
          </p:cNvPr>
          <p:cNvSpPr/>
          <p:nvPr/>
        </p:nvSpPr>
        <p:spPr>
          <a:xfrm>
            <a:off x="6982093" y="1954849"/>
            <a:ext cx="3398201" cy="33982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5204B-E67C-46EC-BBFD-65F36ECB89C7}"/>
              </a:ext>
            </a:extLst>
          </p:cNvPr>
          <p:cNvSpPr txBox="1"/>
          <p:nvPr/>
        </p:nvSpPr>
        <p:spPr>
          <a:xfrm>
            <a:off x="7724064" y="2157897"/>
            <a:ext cx="191425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C07E7-A433-4A94-96FA-A14A8CD69E1A}"/>
              </a:ext>
            </a:extLst>
          </p:cNvPr>
          <p:cNvSpPr txBox="1"/>
          <p:nvPr/>
        </p:nvSpPr>
        <p:spPr>
          <a:xfrm>
            <a:off x="7221020" y="3967110"/>
            <a:ext cx="3046930" cy="369332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Wasm:SendBytesToJS</a:t>
            </a:r>
            <a:r>
              <a:rPr lang="en-US" dirty="0"/>
              <a:t>(Receive)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0106C-9C3F-46C9-8A59-9D8E1D956094}"/>
              </a:ext>
            </a:extLst>
          </p:cNvPr>
          <p:cNvSpPr txBox="1"/>
          <p:nvPr/>
        </p:nvSpPr>
        <p:spPr>
          <a:xfrm>
            <a:off x="7221020" y="4376106"/>
            <a:ext cx="330410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Wasm:ReceiveBytesFromJS</a:t>
            </a:r>
            <a:r>
              <a:rPr lang="en-US" dirty="0"/>
              <a:t>(Send)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12D3FFF3-D710-47A3-BAFA-F62D1374F274}"/>
              </a:ext>
            </a:extLst>
          </p:cNvPr>
          <p:cNvSpPr/>
          <p:nvPr/>
        </p:nvSpPr>
        <p:spPr>
          <a:xfrm>
            <a:off x="2553678" y="3439213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CC32CA85-8687-4A51-9375-60E085897345}"/>
              </a:ext>
            </a:extLst>
          </p:cNvPr>
          <p:cNvSpPr/>
          <p:nvPr/>
        </p:nvSpPr>
        <p:spPr>
          <a:xfrm>
            <a:off x="2553678" y="3283701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39094F0C-35E4-4556-91C3-2B8B9995C5A9}"/>
              </a:ext>
            </a:extLst>
          </p:cNvPr>
          <p:cNvSpPr/>
          <p:nvPr/>
        </p:nvSpPr>
        <p:spPr>
          <a:xfrm>
            <a:off x="2553678" y="3124746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1EF3D9C9-60F4-47B2-8E03-21C40F3E893D}"/>
              </a:ext>
            </a:extLst>
          </p:cNvPr>
          <p:cNvSpPr/>
          <p:nvPr/>
        </p:nvSpPr>
        <p:spPr>
          <a:xfrm>
            <a:off x="4001584" y="3439213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686CBDD-F54D-47E4-B98D-58C24BCEB214}"/>
              </a:ext>
            </a:extLst>
          </p:cNvPr>
          <p:cNvSpPr/>
          <p:nvPr/>
        </p:nvSpPr>
        <p:spPr>
          <a:xfrm>
            <a:off x="4001584" y="3283701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90D3BA75-E5CC-406F-99EE-E9B3EFF1F957}"/>
              </a:ext>
            </a:extLst>
          </p:cNvPr>
          <p:cNvSpPr/>
          <p:nvPr/>
        </p:nvSpPr>
        <p:spPr>
          <a:xfrm>
            <a:off x="4001584" y="3124746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57A9BC-FAC3-4C1A-A261-A57263AF6FAC}"/>
              </a:ext>
            </a:extLst>
          </p:cNvPr>
          <p:cNvSpPr txBox="1"/>
          <p:nvPr/>
        </p:nvSpPr>
        <p:spPr>
          <a:xfrm>
            <a:off x="2438932" y="2683304"/>
            <a:ext cx="705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33C797-109C-4105-9312-EBD2ED30D718}"/>
              </a:ext>
            </a:extLst>
          </p:cNvPr>
          <p:cNvSpPr txBox="1"/>
          <p:nvPr/>
        </p:nvSpPr>
        <p:spPr>
          <a:xfrm>
            <a:off x="3772091" y="2678127"/>
            <a:ext cx="925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Receive</a:t>
            </a:r>
          </a:p>
        </p:txBody>
      </p:sp>
      <p:pic>
        <p:nvPicPr>
          <p:cNvPr id="28" name="Graphic 27" descr="Stopwatch with solid fill">
            <a:extLst>
              <a:ext uri="{FF2B5EF4-FFF2-40B4-BE49-F238E27FC236}">
                <a16:creationId xmlns:a16="http://schemas.microsoft.com/office/drawing/2014/main" id="{7400C0F6-8856-4A48-85F9-94543694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1122" y="268258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D183D-BD2D-45C9-A539-4CBA4EB3B279}"/>
              </a:ext>
            </a:extLst>
          </p:cNvPr>
          <p:cNvCxnSpPr>
            <a:cxnSpLocks/>
          </p:cNvCxnSpPr>
          <p:nvPr/>
        </p:nvCxnSpPr>
        <p:spPr>
          <a:xfrm flipV="1">
            <a:off x="4970981" y="4151776"/>
            <a:ext cx="2250039" cy="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A6A9E-220F-40C2-8869-D93E9F4BB745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4970981" y="4560771"/>
            <a:ext cx="2250039" cy="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12D2D19B-4887-422A-96EE-727D38601460}"/>
              </a:ext>
            </a:extLst>
          </p:cNvPr>
          <p:cNvSpPr/>
          <p:nvPr/>
        </p:nvSpPr>
        <p:spPr>
          <a:xfrm>
            <a:off x="7459238" y="3435999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DCDEB292-806E-48F1-AAC9-DAAB838CEFF0}"/>
              </a:ext>
            </a:extLst>
          </p:cNvPr>
          <p:cNvSpPr/>
          <p:nvPr/>
        </p:nvSpPr>
        <p:spPr>
          <a:xfrm>
            <a:off x="7459238" y="3280487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E799860F-04F5-49D7-AA90-ADFBC39A5D69}"/>
              </a:ext>
            </a:extLst>
          </p:cNvPr>
          <p:cNvSpPr/>
          <p:nvPr/>
        </p:nvSpPr>
        <p:spPr>
          <a:xfrm>
            <a:off x="7459238" y="3121532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87FDE432-7FF3-4D51-A388-C71F10F2C72D}"/>
              </a:ext>
            </a:extLst>
          </p:cNvPr>
          <p:cNvSpPr/>
          <p:nvPr/>
        </p:nvSpPr>
        <p:spPr>
          <a:xfrm>
            <a:off x="8491258" y="3439213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3B6255EB-9DBD-465D-B00F-089DA789E883}"/>
              </a:ext>
            </a:extLst>
          </p:cNvPr>
          <p:cNvSpPr/>
          <p:nvPr/>
        </p:nvSpPr>
        <p:spPr>
          <a:xfrm>
            <a:off x="8491258" y="3283701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62EE0B0D-7326-4F59-A78A-63711EE207EC}"/>
              </a:ext>
            </a:extLst>
          </p:cNvPr>
          <p:cNvSpPr/>
          <p:nvPr/>
        </p:nvSpPr>
        <p:spPr>
          <a:xfrm>
            <a:off x="8491258" y="3124746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DBD106-6E33-461B-9E74-B048262FAE31}"/>
              </a:ext>
            </a:extLst>
          </p:cNvPr>
          <p:cNvSpPr txBox="1"/>
          <p:nvPr/>
        </p:nvSpPr>
        <p:spPr>
          <a:xfrm>
            <a:off x="7344492" y="2682580"/>
            <a:ext cx="705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70121C-9F8C-4581-8CB2-5FDB39472922}"/>
              </a:ext>
            </a:extLst>
          </p:cNvPr>
          <p:cNvSpPr txBox="1"/>
          <p:nvPr/>
        </p:nvSpPr>
        <p:spPr>
          <a:xfrm>
            <a:off x="8261765" y="2682580"/>
            <a:ext cx="925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Receive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CF38B-D750-4F61-8E30-3D24134106D6}"/>
              </a:ext>
            </a:extLst>
          </p:cNvPr>
          <p:cNvCxnSpPr>
            <a:cxnSpLocks/>
          </p:cNvCxnSpPr>
          <p:nvPr/>
        </p:nvCxnSpPr>
        <p:spPr>
          <a:xfrm>
            <a:off x="9638322" y="3465153"/>
            <a:ext cx="0" cy="50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F3F8AF-BB65-4D2D-B795-DD5E6A6021A4}"/>
              </a:ext>
            </a:extLst>
          </p:cNvPr>
          <p:cNvCxnSpPr>
            <a:cxnSpLocks/>
          </p:cNvCxnSpPr>
          <p:nvPr/>
        </p:nvCxnSpPr>
        <p:spPr>
          <a:xfrm>
            <a:off x="9638322" y="3465153"/>
            <a:ext cx="373380" cy="9109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2E6A26B-CE40-41F3-B12C-33E45443BFF4}"/>
              </a:ext>
            </a:extLst>
          </p:cNvPr>
          <p:cNvSpPr txBox="1"/>
          <p:nvPr/>
        </p:nvSpPr>
        <p:spPr>
          <a:xfrm>
            <a:off x="9274467" y="3112916"/>
            <a:ext cx="7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50ms</a:t>
            </a:r>
          </a:p>
        </p:txBody>
      </p:sp>
    </p:spTree>
    <p:extLst>
      <p:ext uri="{BB962C8B-B14F-4D97-AF65-F5344CB8AC3E}">
        <p14:creationId xmlns:p14="http://schemas.microsoft.com/office/powerpoint/2010/main" val="193767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Tunge Aspøy</dc:creator>
  <cp:lastModifiedBy>Sander Tunge Aspøy</cp:lastModifiedBy>
  <cp:revision>8</cp:revision>
  <dcterms:created xsi:type="dcterms:W3CDTF">2021-03-26T09:54:17Z</dcterms:created>
  <dcterms:modified xsi:type="dcterms:W3CDTF">2021-04-21T09:53:28Z</dcterms:modified>
</cp:coreProperties>
</file>