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BE96D-F69B-4296-B699-878341313BD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EEA3C4-4BF9-40E2-927E-A0CCEFB98B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5B6EB2-3A74-448B-9DF4-A2F087106AF4}"/>
                </a:ext>
              </a:extLst>
            </p:cNvPr>
            <p:cNvSpPr/>
            <p:nvPr/>
          </p:nvSpPr>
          <p:spPr>
            <a:xfrm>
              <a:off x="210553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7C0E90-8790-4013-8766-7C3125698B81}"/>
                </a:ext>
              </a:extLst>
            </p:cNvPr>
            <p:cNvSpPr/>
            <p:nvPr/>
          </p:nvSpPr>
          <p:spPr>
            <a:xfrm>
              <a:off x="2615866" y="114795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6C865C0-9C0E-4D1D-BF19-9E6936ADECF1}"/>
                </a:ext>
              </a:extLst>
            </p:cNvPr>
            <p:cNvSpPr/>
            <p:nvPr/>
          </p:nvSpPr>
          <p:spPr>
            <a:xfrm>
              <a:off x="7426492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Websocket</a:t>
              </a:r>
              <a:r>
                <a:rPr lang="en-US" dirty="0"/>
                <a:t> Server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FC2779-F491-454D-A313-29CDE64ABF00}"/>
                </a:ext>
              </a:extLst>
            </p:cNvPr>
            <p:cNvSpPr/>
            <p:nvPr/>
          </p:nvSpPr>
          <p:spPr>
            <a:xfrm>
              <a:off x="9831805" y="114794"/>
              <a:ext cx="2149642" cy="694648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Replica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507EA9-8A18-4C3A-898A-F5D18881C6E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85374" y="809443"/>
              <a:ext cx="0" cy="5922722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A31987-F7D0-4F26-A67E-BA76085D929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690687" y="809443"/>
              <a:ext cx="0" cy="592272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3E09-756C-438B-BB2E-D7342D3242C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501313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553182-9D82-495A-B17E-CE1F10CC02A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906626" y="809442"/>
              <a:ext cx="0" cy="59227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8E1AEF-54B1-4A5A-AFC7-5031E728890D}"/>
                </a:ext>
              </a:extLst>
            </p:cNvPr>
            <p:cNvGrpSpPr/>
            <p:nvPr/>
          </p:nvGrpSpPr>
          <p:grpSpPr>
            <a:xfrm>
              <a:off x="1285374" y="885159"/>
              <a:ext cx="2404310" cy="524482"/>
              <a:chOff x="1285374" y="1464000"/>
              <a:chExt cx="2404310" cy="5244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D1D62-792F-4609-9C9E-1DE3AABB2041}"/>
                  </a:ext>
                </a:extLst>
              </p:cNvPr>
              <p:cNvGrpSpPr/>
              <p:nvPr/>
            </p:nvGrpSpPr>
            <p:grpSpPr>
              <a:xfrm>
                <a:off x="1285374" y="1664482"/>
                <a:ext cx="2404310" cy="324000"/>
                <a:chOff x="1285374" y="1538463"/>
                <a:chExt cx="2404310" cy="324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14BFA27-30DE-45CC-BD8A-2C534B56D1AD}"/>
                    </a:ext>
                  </a:extLst>
                </p:cNvPr>
                <p:cNvCxnSpPr/>
                <p:nvPr/>
              </p:nvCxnSpPr>
              <p:spPr>
                <a:xfrm>
                  <a:off x="1285374" y="1700463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77A9AD20-E991-442E-AEA6-812EA4D2CFC5}"/>
                    </a:ext>
                  </a:extLst>
                </p:cNvPr>
                <p:cNvSpPr/>
                <p:nvPr/>
              </p:nvSpPr>
              <p:spPr>
                <a:xfrm rot="5400000">
                  <a:off x="3418681" y="1592463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A1376-D181-4F26-B2BF-F556D12ED583}"/>
                  </a:ext>
                </a:extLst>
              </p:cNvPr>
              <p:cNvSpPr txBox="1"/>
              <p:nvPr/>
            </p:nvSpPr>
            <p:spPr>
              <a:xfrm>
                <a:off x="1515993" y="1464000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 ?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B381863-7AEE-49A9-9B06-EA0DB364E23D}"/>
                </a:ext>
              </a:extLst>
            </p:cNvPr>
            <p:cNvGrpSpPr/>
            <p:nvPr/>
          </p:nvGrpSpPr>
          <p:grpSpPr>
            <a:xfrm>
              <a:off x="1284371" y="1498285"/>
              <a:ext cx="2404310" cy="518190"/>
              <a:chOff x="1284371" y="1993236"/>
              <a:chExt cx="2404310" cy="51819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6F295-A774-4199-A0E7-AB31C4A4400B}"/>
                  </a:ext>
                </a:extLst>
              </p:cNvPr>
              <p:cNvGrpSpPr/>
              <p:nvPr/>
            </p:nvGrpSpPr>
            <p:grpSpPr>
              <a:xfrm flipH="1">
                <a:off x="1284371" y="2187426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B048C23-722D-45F7-BBB1-83B2CBB2E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127C069-C667-4A55-ADA1-F4E62DA02893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F74D6E-474B-4355-B201-69AF3715DE7C}"/>
                  </a:ext>
                </a:extLst>
              </p:cNvPr>
              <p:cNvSpPr txBox="1"/>
              <p:nvPr/>
            </p:nvSpPr>
            <p:spPr>
              <a:xfrm>
                <a:off x="1507753" y="1993236"/>
                <a:ext cx="1940064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Symmetric NAT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75980-1DE0-4B17-9C21-21ECE96CF9AD}"/>
                </a:ext>
              </a:extLst>
            </p:cNvPr>
            <p:cNvGrpSpPr/>
            <p:nvPr/>
          </p:nvGrpSpPr>
          <p:grpSpPr>
            <a:xfrm>
              <a:off x="1295861" y="3086963"/>
              <a:ext cx="9612852" cy="544163"/>
              <a:chOff x="1298989" y="3755751"/>
              <a:chExt cx="9612852" cy="54416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05FD27-3C13-4370-870C-262B558029DA}"/>
                  </a:ext>
                </a:extLst>
              </p:cNvPr>
              <p:cNvGrpSpPr/>
              <p:nvPr/>
            </p:nvGrpSpPr>
            <p:grpSpPr>
              <a:xfrm>
                <a:off x="1298989" y="3975914"/>
                <a:ext cx="9612852" cy="324000"/>
                <a:chOff x="1298989" y="3975914"/>
                <a:chExt cx="9612852" cy="324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56EEFBE-5996-4BAA-9936-059AB05873D2}"/>
                    </a:ext>
                  </a:extLst>
                </p:cNvPr>
                <p:cNvGrpSpPr/>
                <p:nvPr/>
              </p:nvGrpSpPr>
              <p:grpSpPr>
                <a:xfrm flipH="1">
                  <a:off x="8507531" y="397591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DDC12AB-7D8F-42D6-95E2-AB4ACABA5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AE1779D2-A25F-400C-A0EB-7BAC54E2A6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471E0FF-DFE3-4F75-8124-09B85DFB303A}"/>
                    </a:ext>
                  </a:extLst>
                </p:cNvPr>
                <p:cNvGrpSpPr/>
                <p:nvPr/>
              </p:nvGrpSpPr>
              <p:grpSpPr>
                <a:xfrm flipH="1">
                  <a:off x="1298989" y="397591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3EFAD31D-D849-42BE-BC51-A86E67E54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4D8DA5B3-EE5F-4F6D-9DC4-BC28BD0919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386C0CE-DC24-4D58-BB26-AF6D835EFA69}"/>
                  </a:ext>
                </a:extLst>
              </p:cNvPr>
              <p:cNvSpPr txBox="1"/>
              <p:nvPr/>
            </p:nvSpPr>
            <p:spPr>
              <a:xfrm>
                <a:off x="8723158" y="377164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CD98BD-B305-4AC2-895F-BC6ED33AAA37}"/>
                  </a:ext>
                </a:extLst>
              </p:cNvPr>
              <p:cNvSpPr txBox="1"/>
              <p:nvPr/>
            </p:nvSpPr>
            <p:spPr>
              <a:xfrm>
                <a:off x="1507753" y="375575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Answer SDP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DD5D48D-2534-4560-9578-0308045844C7}"/>
                </a:ext>
              </a:extLst>
            </p:cNvPr>
            <p:cNvGrpSpPr/>
            <p:nvPr/>
          </p:nvGrpSpPr>
          <p:grpSpPr>
            <a:xfrm>
              <a:off x="1281243" y="3723268"/>
              <a:ext cx="9612778" cy="542164"/>
              <a:chOff x="1284371" y="4350111"/>
              <a:chExt cx="9612778" cy="54216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1E400-0D89-4D48-93BF-F18B53A130EF}"/>
                  </a:ext>
                </a:extLst>
              </p:cNvPr>
              <p:cNvGrpSpPr/>
              <p:nvPr/>
            </p:nvGrpSpPr>
            <p:grpSpPr>
              <a:xfrm>
                <a:off x="1284371" y="4567139"/>
                <a:ext cx="9612778" cy="325136"/>
                <a:chOff x="1284371" y="4567139"/>
                <a:chExt cx="9612778" cy="32513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1D2C000-8112-4AE8-9787-91379EF3BB97}"/>
                    </a:ext>
                  </a:extLst>
                </p:cNvPr>
                <p:cNvGrpSpPr/>
                <p:nvPr/>
              </p:nvGrpSpPr>
              <p:grpSpPr>
                <a:xfrm>
                  <a:off x="8492839" y="4568275"/>
                  <a:ext cx="2404310" cy="324000"/>
                  <a:chOff x="1176873" y="2272750"/>
                  <a:chExt cx="2404310" cy="324000"/>
                </a:xfrm>
              </p:grpSpPr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9057A522-623A-4073-9005-F41EC129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34750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B51421A-8DDB-4A14-AF2A-33B9CAEDEA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2675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543E65-DCFA-4A7A-AAE9-0581BB21D4B7}"/>
                    </a:ext>
                  </a:extLst>
                </p:cNvPr>
                <p:cNvGrpSpPr/>
                <p:nvPr/>
              </p:nvGrpSpPr>
              <p:grpSpPr>
                <a:xfrm>
                  <a:off x="1284371" y="4567139"/>
                  <a:ext cx="7210558" cy="324000"/>
                  <a:chOff x="1474989" y="3419400"/>
                  <a:chExt cx="7210558" cy="324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A7AF6DAD-4065-4CD0-9DE1-E4043443CB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989" y="3581400"/>
                    <a:ext cx="7210558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Isosceles Triangle 57">
                    <a:extLst>
                      <a:ext uri="{FF2B5EF4-FFF2-40B4-BE49-F238E27FC236}">
                        <a16:creationId xmlns:a16="http://schemas.microsoft.com/office/drawing/2014/main" id="{6F3D09BA-B48F-4901-90AD-851E0E4BE7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4EF32FF-2F05-440D-AE0F-9B6668EC6221}"/>
                  </a:ext>
                </a:extLst>
              </p:cNvPr>
              <p:cNvSpPr txBox="1"/>
              <p:nvPr/>
            </p:nvSpPr>
            <p:spPr>
              <a:xfrm>
                <a:off x="8723158" y="43660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21B7C0-6C04-4C90-9013-99A6638F71FC}"/>
                  </a:ext>
                </a:extLst>
              </p:cNvPr>
              <p:cNvSpPr txBox="1"/>
              <p:nvPr/>
            </p:nvSpPr>
            <p:spPr>
              <a:xfrm>
                <a:off x="1507753" y="43501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(1)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8F51F3-D316-4520-B8BB-D029184C70CF}"/>
                </a:ext>
              </a:extLst>
            </p:cNvPr>
            <p:cNvGrpSpPr/>
            <p:nvPr/>
          </p:nvGrpSpPr>
          <p:grpSpPr>
            <a:xfrm>
              <a:off x="1291189" y="4346500"/>
              <a:ext cx="9617524" cy="543433"/>
              <a:chOff x="1294317" y="5074011"/>
              <a:chExt cx="9617524" cy="54343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7A0342-B78D-42FE-8A8E-62DA5737E49D}"/>
                  </a:ext>
                </a:extLst>
              </p:cNvPr>
              <p:cNvGrpSpPr/>
              <p:nvPr/>
            </p:nvGrpSpPr>
            <p:grpSpPr>
              <a:xfrm>
                <a:off x="1294317" y="5293444"/>
                <a:ext cx="9617524" cy="324000"/>
                <a:chOff x="1294317" y="5293444"/>
                <a:chExt cx="9617524" cy="324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40AA6C9-1BCF-4D02-9E7D-27FEB75F245D}"/>
                    </a:ext>
                  </a:extLst>
                </p:cNvPr>
                <p:cNvGrpSpPr/>
                <p:nvPr/>
              </p:nvGrpSpPr>
              <p:grpSpPr>
                <a:xfrm flipH="1">
                  <a:off x="8507531" y="529344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2844675-D784-4F60-A402-4A72927B0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EC441F49-7F12-4332-9B36-279326BC2B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  <a:ln w="190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61A4B142-192A-49CA-B8D0-787DC5BD3DD1}"/>
                    </a:ext>
                  </a:extLst>
                </p:cNvPr>
                <p:cNvGrpSpPr/>
                <p:nvPr/>
              </p:nvGrpSpPr>
              <p:grpSpPr>
                <a:xfrm flipH="1">
                  <a:off x="1294317" y="5293444"/>
                  <a:ext cx="7250531" cy="324000"/>
                  <a:chOff x="1435016" y="3419400"/>
                  <a:chExt cx="7250531" cy="324000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B638897-8D41-4ED5-90A9-B543C3081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5016" y="3581400"/>
                    <a:ext cx="7250531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2E0D8909-8F12-421D-A50B-8207E38350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14544" y="3473400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808EA79-31CA-4650-9F8D-F096661DE92B}"/>
                  </a:ext>
                </a:extLst>
              </p:cNvPr>
              <p:cNvSpPr txBox="1"/>
              <p:nvPr/>
            </p:nvSpPr>
            <p:spPr>
              <a:xfrm>
                <a:off x="8723158" y="5089904"/>
                <a:ext cx="194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5123BE-40D7-4633-BCCF-5ED7D9FD59DB}"/>
                  </a:ext>
                </a:extLst>
              </p:cNvPr>
              <p:cNvSpPr txBox="1"/>
              <p:nvPr/>
            </p:nvSpPr>
            <p:spPr>
              <a:xfrm>
                <a:off x="1507753" y="507401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ICE candidate (2)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0359214-6E34-4B0F-9A1D-CBFFD2F56417}"/>
                </a:ext>
              </a:extLst>
            </p:cNvPr>
            <p:cNvGrpSpPr/>
            <p:nvPr/>
          </p:nvGrpSpPr>
          <p:grpSpPr>
            <a:xfrm>
              <a:off x="3688682" y="5258848"/>
              <a:ext cx="7217944" cy="542635"/>
              <a:chOff x="3688682" y="5653131"/>
              <a:chExt cx="7217944" cy="54263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FF9B31-C82A-4B0E-8695-36C4D8468BC4}"/>
                  </a:ext>
                </a:extLst>
              </p:cNvPr>
              <p:cNvGrpSpPr/>
              <p:nvPr/>
            </p:nvGrpSpPr>
            <p:grpSpPr>
              <a:xfrm flipH="1">
                <a:off x="3688682" y="5871766"/>
                <a:ext cx="7217944" cy="324000"/>
                <a:chOff x="1467602" y="3419400"/>
                <a:chExt cx="7217944" cy="32400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DCACF7A-AAD6-41CC-9636-A342EB71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7602" y="3581400"/>
                  <a:ext cx="7217944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4F0A63AA-1ADA-49DF-AE5D-F6FCD8CD90A7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8B291C-B9FB-4C22-B045-F8A85B7253A1}"/>
                  </a:ext>
                </a:extLst>
              </p:cNvPr>
              <p:cNvSpPr txBox="1"/>
              <p:nvPr/>
            </p:nvSpPr>
            <p:spPr>
              <a:xfrm>
                <a:off x="3923293" y="565313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Who am I?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C18AC7-14F7-4755-ACE7-408A0F047644}"/>
                </a:ext>
              </a:extLst>
            </p:cNvPr>
            <p:cNvGrpSpPr/>
            <p:nvPr/>
          </p:nvGrpSpPr>
          <p:grpSpPr>
            <a:xfrm>
              <a:off x="3688555" y="5898299"/>
              <a:ext cx="7209647" cy="536064"/>
              <a:chOff x="3688555" y="6133191"/>
              <a:chExt cx="7209647" cy="53606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7637674-899C-4387-8EA8-CE0E89AD30A1}"/>
                  </a:ext>
                </a:extLst>
              </p:cNvPr>
              <p:cNvGrpSpPr/>
              <p:nvPr/>
            </p:nvGrpSpPr>
            <p:grpSpPr>
              <a:xfrm>
                <a:off x="3688555" y="6345255"/>
                <a:ext cx="7209647" cy="324000"/>
                <a:chOff x="1475900" y="3419400"/>
                <a:chExt cx="7209647" cy="324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E4AD548-1523-4D24-A635-27DD9FB69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00" y="3581400"/>
                  <a:ext cx="7209647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E6D6AFF1-E6D7-4DD9-A078-80CADB7BA272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151D6B9-4C00-4D55-B92E-24B84FD5CBB9}"/>
                  </a:ext>
                </a:extLst>
              </p:cNvPr>
              <p:cNvSpPr txBox="1"/>
              <p:nvPr/>
            </p:nvSpPr>
            <p:spPr>
              <a:xfrm>
                <a:off x="3923293" y="6133191"/>
                <a:ext cx="6750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92.221.17.196:1337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C090EA-6C76-41CB-9214-3AD8994E0477}"/>
                </a:ext>
              </a:extLst>
            </p:cNvPr>
            <p:cNvGrpSpPr/>
            <p:nvPr/>
          </p:nvGrpSpPr>
          <p:grpSpPr>
            <a:xfrm>
              <a:off x="1281243" y="2453804"/>
              <a:ext cx="9610974" cy="543909"/>
              <a:chOff x="1284371" y="3047091"/>
              <a:chExt cx="9610974" cy="543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9C2886-3E8C-42C6-B8FB-95B95328595B}"/>
                  </a:ext>
                </a:extLst>
              </p:cNvPr>
              <p:cNvGrpSpPr/>
              <p:nvPr/>
            </p:nvGrpSpPr>
            <p:grpSpPr>
              <a:xfrm>
                <a:off x="8491035" y="3062984"/>
                <a:ext cx="2404310" cy="527950"/>
                <a:chOff x="8491035" y="3062984"/>
                <a:chExt cx="2404310" cy="52795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3B6D372-F426-4E41-98AA-3C784EC02285}"/>
                    </a:ext>
                  </a:extLst>
                </p:cNvPr>
                <p:cNvGrpSpPr/>
                <p:nvPr/>
              </p:nvGrpSpPr>
              <p:grpSpPr>
                <a:xfrm>
                  <a:off x="8491035" y="3266934"/>
                  <a:ext cx="2404310" cy="324000"/>
                  <a:chOff x="1176873" y="2281139"/>
                  <a:chExt cx="2404310" cy="3240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E1FA27A5-EBE1-438E-B7EA-11DB5C875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76873" y="2443139"/>
                    <a:ext cx="2404310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lg" len="lg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Isosceles Triangle 42">
                    <a:extLst>
                      <a:ext uri="{FF2B5EF4-FFF2-40B4-BE49-F238E27FC236}">
                        <a16:creationId xmlns:a16="http://schemas.microsoft.com/office/drawing/2014/main" id="{8C73CEF5-BDCC-4BE0-9658-4D6F6CB28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310180" y="2335139"/>
                    <a:ext cx="324000" cy="216000"/>
                  </a:xfrm>
                  <a:prstGeom prst="triangl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3059746-A700-47AA-9435-08C2CA7741D3}"/>
                    </a:ext>
                  </a:extLst>
                </p:cNvPr>
                <p:cNvSpPr txBox="1"/>
                <p:nvPr/>
              </p:nvSpPr>
              <p:spPr>
                <a:xfrm>
                  <a:off x="8723158" y="3062984"/>
                  <a:ext cx="194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9D6C1C8-D5F1-4E6A-B042-73F4B05B07A7}"/>
                  </a:ext>
                </a:extLst>
              </p:cNvPr>
              <p:cNvGrpSpPr/>
              <p:nvPr/>
            </p:nvGrpSpPr>
            <p:grpSpPr>
              <a:xfrm>
                <a:off x="1284371" y="3047091"/>
                <a:ext cx="7208969" cy="543909"/>
                <a:chOff x="1284371" y="3047091"/>
                <a:chExt cx="7208969" cy="543909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C54735B-1F9D-4B8E-B1A9-DFFB784B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4371" y="3429000"/>
                  <a:ext cx="7208969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A1F4CBF-E2F6-42D9-AEB1-9B88A9550336}"/>
                    </a:ext>
                  </a:extLst>
                </p:cNvPr>
                <p:cNvSpPr txBox="1"/>
                <p:nvPr/>
              </p:nvSpPr>
              <p:spPr>
                <a:xfrm>
                  <a:off x="1507753" y="3047091"/>
                  <a:ext cx="6750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Offer SDP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D75BB5BD-2950-40F5-9232-E5F916278913}"/>
                    </a:ext>
                  </a:extLst>
                </p:cNvPr>
                <p:cNvSpPr/>
                <p:nvPr/>
              </p:nvSpPr>
              <p:spPr>
                <a:xfrm rot="5400000">
                  <a:off x="8222839" y="33210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292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40</cp:revision>
  <dcterms:created xsi:type="dcterms:W3CDTF">2021-03-26T09:54:17Z</dcterms:created>
  <dcterms:modified xsi:type="dcterms:W3CDTF">2021-05-24T13:29:51Z</dcterms:modified>
</cp:coreProperties>
</file>