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0" indent="0" algn="ctr">
              <a:buNone/>
              <a:defRPr sz="1799"/>
            </a:lvl3pPr>
            <a:lvl4pPr marL="1371569" indent="0" algn="ctr">
              <a:buNone/>
              <a:defRPr sz="1600"/>
            </a:lvl4pPr>
            <a:lvl5pPr marL="1828758" indent="0" algn="ctr">
              <a:buNone/>
              <a:defRPr sz="1600"/>
            </a:lvl5pPr>
            <a:lvl6pPr marL="2285949" indent="0" algn="ctr">
              <a:buNone/>
              <a:defRPr sz="1600"/>
            </a:lvl6pPr>
            <a:lvl7pPr marL="2743138" indent="0" algn="ctr">
              <a:buNone/>
              <a:defRPr sz="1600"/>
            </a:lvl7pPr>
            <a:lvl8pPr marL="3200329" indent="0" algn="ctr">
              <a:buNone/>
              <a:defRPr sz="1600"/>
            </a:lvl8pPr>
            <a:lvl9pPr marL="36575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0" indent="0">
              <a:buNone/>
              <a:defRPr sz="1799" b="1"/>
            </a:lvl3pPr>
            <a:lvl4pPr marL="1371569" indent="0">
              <a:buNone/>
              <a:defRPr sz="1600" b="1"/>
            </a:lvl4pPr>
            <a:lvl5pPr marL="1828758" indent="0">
              <a:buNone/>
              <a:defRPr sz="1600" b="1"/>
            </a:lvl5pPr>
            <a:lvl6pPr marL="2285949" indent="0">
              <a:buNone/>
              <a:defRPr sz="1600" b="1"/>
            </a:lvl6pPr>
            <a:lvl7pPr marL="2743138" indent="0">
              <a:buNone/>
              <a:defRPr sz="1600" b="1"/>
            </a:lvl7pPr>
            <a:lvl8pPr marL="3200329" indent="0">
              <a:buNone/>
              <a:defRPr sz="1600" b="1"/>
            </a:lvl8pPr>
            <a:lvl9pPr marL="36575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0" indent="0">
              <a:buNone/>
              <a:defRPr sz="2400"/>
            </a:lvl3pPr>
            <a:lvl4pPr marL="1371569" indent="0">
              <a:buNone/>
              <a:defRPr sz="2000"/>
            </a:lvl4pPr>
            <a:lvl5pPr marL="1828758" indent="0">
              <a:buNone/>
              <a:defRPr sz="2000"/>
            </a:lvl5pPr>
            <a:lvl6pPr marL="2285949" indent="0">
              <a:buNone/>
              <a:defRPr sz="2000"/>
            </a:lvl6pPr>
            <a:lvl7pPr marL="2743138" indent="0">
              <a:buNone/>
              <a:defRPr sz="2000"/>
            </a:lvl7pPr>
            <a:lvl8pPr marL="3200329" indent="0">
              <a:buNone/>
              <a:defRPr sz="2000"/>
            </a:lvl8pPr>
            <a:lvl9pPr marL="36575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0"/>
            </a:lvl2pPr>
            <a:lvl3pPr marL="914380" indent="0">
              <a:buNone/>
              <a:defRPr sz="1200"/>
            </a:lvl3pPr>
            <a:lvl4pPr marL="1371569" indent="0">
              <a:buNone/>
              <a:defRPr sz="1000"/>
            </a:lvl4pPr>
            <a:lvl5pPr marL="1828758" indent="0">
              <a:buNone/>
              <a:defRPr sz="1000"/>
            </a:lvl5pPr>
            <a:lvl6pPr marL="2285949" indent="0">
              <a:buNone/>
              <a:defRPr sz="1000"/>
            </a:lvl6pPr>
            <a:lvl7pPr marL="2743138" indent="0">
              <a:buNone/>
              <a:defRPr sz="1000"/>
            </a:lvl7pPr>
            <a:lvl8pPr marL="3200329" indent="0">
              <a:buNone/>
              <a:defRPr sz="1000"/>
            </a:lvl8pPr>
            <a:lvl9pPr marL="36575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8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5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4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3" indent="-228594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8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9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7" algn="l" defTabSz="91438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9" y="1954849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1470407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6" y="3967110"/>
            <a:ext cx="2920347" cy="369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SendBytesToJS</a:t>
            </a:r>
            <a:r>
              <a:rPr lang="en-US" sz="1799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6" y="4376105"/>
            <a:ext cx="2920347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ReceiveBytesFromJS</a:t>
            </a:r>
            <a:r>
              <a:rPr lang="en-US" sz="1799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4" y="1954850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660769" y="1471793"/>
            <a:ext cx="1914258" cy="369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1" y="3967110"/>
            <a:ext cx="3046930" cy="369204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Wasm:SendBytesToJS</a:t>
            </a:r>
            <a:r>
              <a:rPr lang="en-US" sz="1799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1" y="4376107"/>
            <a:ext cx="3304105" cy="3692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99" dirty="0" err="1"/>
              <a:t>Wasm:ReceiveBytesFromJS</a:t>
            </a:r>
            <a:r>
              <a:rPr lang="en-US" sz="1799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3" y="2683305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2" y="2678128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3" y="4151777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3" y="4560707"/>
            <a:ext cx="2250038" cy="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3"/>
            <a:ext cx="466352" cy="184665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4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7"/>
            <a:ext cx="466352" cy="184665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4" y="2682580"/>
            <a:ext cx="705933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6" y="2682580"/>
            <a:ext cx="925338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4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3" y="3465154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9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5B6EB2-3A74-448B-9DF4-A2F087106AF4}"/>
              </a:ext>
            </a:extLst>
          </p:cNvPr>
          <p:cNvSpPr/>
          <p:nvPr/>
        </p:nvSpPr>
        <p:spPr>
          <a:xfrm>
            <a:off x="210553" y="240629"/>
            <a:ext cx="2149642" cy="1058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7C0E90-8790-4013-8766-7C3125698B81}"/>
              </a:ext>
            </a:extLst>
          </p:cNvPr>
          <p:cNvSpPr/>
          <p:nvPr/>
        </p:nvSpPr>
        <p:spPr>
          <a:xfrm>
            <a:off x="2615866" y="240629"/>
            <a:ext cx="2149642" cy="10587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C2C76A-D8D8-42C2-B564-7AB1CD8FA32F}"/>
              </a:ext>
            </a:extLst>
          </p:cNvPr>
          <p:cNvSpPr/>
          <p:nvPr/>
        </p:nvSpPr>
        <p:spPr>
          <a:xfrm>
            <a:off x="5021179" y="240629"/>
            <a:ext cx="2149642" cy="10587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C865C0-9C0E-4D1D-BF19-9E6936ADECF1}"/>
              </a:ext>
            </a:extLst>
          </p:cNvPr>
          <p:cNvSpPr/>
          <p:nvPr/>
        </p:nvSpPr>
        <p:spPr>
          <a:xfrm>
            <a:off x="7426492" y="240628"/>
            <a:ext cx="2149642" cy="105877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r>
              <a:rPr lang="en-US" dirty="0"/>
              <a:t> 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FC2779-F491-454D-A313-29CDE64ABF00}"/>
              </a:ext>
            </a:extLst>
          </p:cNvPr>
          <p:cNvSpPr/>
          <p:nvPr/>
        </p:nvSpPr>
        <p:spPr>
          <a:xfrm>
            <a:off x="9831805" y="240628"/>
            <a:ext cx="2149642" cy="10587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Replica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07EA9-8A18-4C3A-898A-F5D18881C6E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85374" y="1299408"/>
            <a:ext cx="0" cy="5558592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A31987-F7D0-4F26-A67E-BA76085D9290}"/>
              </a:ext>
            </a:extLst>
          </p:cNvPr>
          <p:cNvCxnSpPr>
            <a:stCxn id="7" idx="2"/>
          </p:cNvCxnSpPr>
          <p:nvPr/>
        </p:nvCxnSpPr>
        <p:spPr>
          <a:xfrm flipH="1">
            <a:off x="3689684" y="1299408"/>
            <a:ext cx="1003" cy="5438276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4E3A17-5305-42FC-98B4-3685492E39BC}"/>
              </a:ext>
            </a:extLst>
          </p:cNvPr>
          <p:cNvCxnSpPr>
            <a:stCxn id="8" idx="2"/>
          </p:cNvCxnSpPr>
          <p:nvPr/>
        </p:nvCxnSpPr>
        <p:spPr>
          <a:xfrm flipH="1">
            <a:off x="6095498" y="1299408"/>
            <a:ext cx="502" cy="5317963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E53E09-756C-438B-BB2E-D7342D3242CC}"/>
              </a:ext>
            </a:extLst>
          </p:cNvPr>
          <p:cNvCxnSpPr>
            <a:stCxn id="9" idx="2"/>
          </p:cNvCxnSpPr>
          <p:nvPr/>
        </p:nvCxnSpPr>
        <p:spPr>
          <a:xfrm flipH="1">
            <a:off x="8501062" y="1299407"/>
            <a:ext cx="251" cy="5317964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553182-9D82-495A-B17E-CE1F10CC02A1}"/>
              </a:ext>
            </a:extLst>
          </p:cNvPr>
          <p:cNvCxnSpPr>
            <a:stCxn id="10" idx="2"/>
          </p:cNvCxnSpPr>
          <p:nvPr/>
        </p:nvCxnSpPr>
        <p:spPr>
          <a:xfrm>
            <a:off x="10906626" y="1299407"/>
            <a:ext cx="0" cy="542223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48E1AEF-54B1-4A5A-AFC7-5031E728890D}"/>
              </a:ext>
            </a:extLst>
          </p:cNvPr>
          <p:cNvGrpSpPr/>
          <p:nvPr/>
        </p:nvGrpSpPr>
        <p:grpSpPr>
          <a:xfrm>
            <a:off x="1285374" y="1464000"/>
            <a:ext cx="2404310" cy="524482"/>
            <a:chOff x="1285374" y="1464000"/>
            <a:chExt cx="2404310" cy="52448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F6D1D62-792F-4609-9C9E-1DE3AABB2041}"/>
                </a:ext>
              </a:extLst>
            </p:cNvPr>
            <p:cNvGrpSpPr/>
            <p:nvPr/>
          </p:nvGrpSpPr>
          <p:grpSpPr>
            <a:xfrm>
              <a:off x="1285374" y="1664482"/>
              <a:ext cx="2404310" cy="324000"/>
              <a:chOff x="1285374" y="1538463"/>
              <a:chExt cx="2404310" cy="32400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14BFA27-30DE-45CC-BD8A-2C534B56D1AD}"/>
                  </a:ext>
                </a:extLst>
              </p:cNvPr>
              <p:cNvCxnSpPr/>
              <p:nvPr/>
            </p:nvCxnSpPr>
            <p:spPr>
              <a:xfrm>
                <a:off x="1285374" y="1700463"/>
                <a:ext cx="240431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77A9AD20-E991-442E-AEA6-812EA4D2CFC5}"/>
                  </a:ext>
                </a:extLst>
              </p:cNvPr>
              <p:cNvSpPr/>
              <p:nvPr/>
            </p:nvSpPr>
            <p:spPr>
              <a:xfrm rot="5400000">
                <a:off x="3418681" y="1592463"/>
                <a:ext cx="324000" cy="216000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CA1376-D181-4F26-B2BF-F556D12ED583}"/>
                </a:ext>
              </a:extLst>
            </p:cNvPr>
            <p:cNvSpPr txBox="1"/>
            <p:nvPr/>
          </p:nvSpPr>
          <p:spPr>
            <a:xfrm>
              <a:off x="1515993" y="1464000"/>
              <a:ext cx="1940064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Who am I ?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B381863-7AEE-49A9-9B06-EA0DB364E23D}"/>
              </a:ext>
            </a:extLst>
          </p:cNvPr>
          <p:cNvGrpSpPr/>
          <p:nvPr/>
        </p:nvGrpSpPr>
        <p:grpSpPr>
          <a:xfrm>
            <a:off x="1284371" y="1993236"/>
            <a:ext cx="2404310" cy="518190"/>
            <a:chOff x="1284371" y="1993236"/>
            <a:chExt cx="2404310" cy="5181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5B6F295-A774-4199-A0E7-AB31C4A4400B}"/>
                </a:ext>
              </a:extLst>
            </p:cNvPr>
            <p:cNvGrpSpPr/>
            <p:nvPr/>
          </p:nvGrpSpPr>
          <p:grpSpPr>
            <a:xfrm flipH="1">
              <a:off x="1284371" y="2187426"/>
              <a:ext cx="2404310" cy="324000"/>
              <a:chOff x="1176873" y="2281139"/>
              <a:chExt cx="2404310" cy="32400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B048C23-722D-45F7-BBB1-83B2CBB2E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6873" y="2443139"/>
                <a:ext cx="240431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0127C069-C667-4A55-ADA1-F4E62DA02893}"/>
                  </a:ext>
                </a:extLst>
              </p:cNvPr>
              <p:cNvSpPr/>
              <p:nvPr/>
            </p:nvSpPr>
            <p:spPr>
              <a:xfrm rot="5400000">
                <a:off x="3310180" y="2335139"/>
                <a:ext cx="324000" cy="216000"/>
              </a:xfrm>
              <a:prstGeom prst="triangle">
                <a:avLst/>
              </a:prstGeom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F74D6E-474B-4355-B201-69AF3715DE7C}"/>
                </a:ext>
              </a:extLst>
            </p:cNvPr>
            <p:cNvSpPr txBox="1"/>
            <p:nvPr/>
          </p:nvSpPr>
          <p:spPr>
            <a:xfrm>
              <a:off x="1507753" y="1993236"/>
              <a:ext cx="1940064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Symmetric NAT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B2C6EE-7FFE-40C1-A754-9C3A83458BFF}"/>
              </a:ext>
            </a:extLst>
          </p:cNvPr>
          <p:cNvGrpSpPr/>
          <p:nvPr/>
        </p:nvGrpSpPr>
        <p:grpSpPr>
          <a:xfrm>
            <a:off x="1284371" y="2549081"/>
            <a:ext cx="4808620" cy="540666"/>
            <a:chOff x="1284371" y="2549081"/>
            <a:chExt cx="4808620" cy="54066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F801725-D9B3-429D-8E7B-1AD453353153}"/>
                </a:ext>
              </a:extLst>
            </p:cNvPr>
            <p:cNvGrpSpPr/>
            <p:nvPr/>
          </p:nvGrpSpPr>
          <p:grpSpPr>
            <a:xfrm>
              <a:off x="1284371" y="2765747"/>
              <a:ext cx="4808620" cy="324000"/>
              <a:chOff x="1284371" y="2765747"/>
              <a:chExt cx="4808620" cy="32400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9AD1866-4D4B-45E2-BF85-D18B44EBC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371" y="2927747"/>
                <a:ext cx="4808620" cy="0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A4A16816-4AD2-4B18-BB9F-F6AE14A1B5FC}"/>
                  </a:ext>
                </a:extLst>
              </p:cNvPr>
              <p:cNvSpPr/>
              <p:nvPr/>
            </p:nvSpPr>
            <p:spPr>
              <a:xfrm rot="5400000">
                <a:off x="5821988" y="2819747"/>
                <a:ext cx="324000" cy="216000"/>
              </a:xfrm>
              <a:prstGeom prst="triangle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FEC7ED-F271-4666-B3FD-8A9BD2EA9952}"/>
                </a:ext>
              </a:extLst>
            </p:cNvPr>
            <p:cNvSpPr txBox="1"/>
            <p:nvPr/>
          </p:nvSpPr>
          <p:spPr>
            <a:xfrm>
              <a:off x="1515993" y="2549081"/>
              <a:ext cx="4345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 request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1775980-1DE0-4B17-9C21-21ECE96CF9AD}"/>
              </a:ext>
            </a:extLst>
          </p:cNvPr>
          <p:cNvGrpSpPr/>
          <p:nvPr/>
        </p:nvGrpSpPr>
        <p:grpSpPr>
          <a:xfrm>
            <a:off x="1298989" y="3755751"/>
            <a:ext cx="9612852" cy="544163"/>
            <a:chOff x="1298989" y="3755751"/>
            <a:chExt cx="9612852" cy="54416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705FD27-3C13-4370-870C-262B558029DA}"/>
                </a:ext>
              </a:extLst>
            </p:cNvPr>
            <p:cNvGrpSpPr/>
            <p:nvPr/>
          </p:nvGrpSpPr>
          <p:grpSpPr>
            <a:xfrm>
              <a:off x="1298989" y="3975914"/>
              <a:ext cx="9612852" cy="324000"/>
              <a:chOff x="1298989" y="3975914"/>
              <a:chExt cx="9612852" cy="324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56EEFBE-5996-4BAA-9936-059AB05873D2}"/>
                  </a:ext>
                </a:extLst>
              </p:cNvPr>
              <p:cNvGrpSpPr/>
              <p:nvPr/>
            </p:nvGrpSpPr>
            <p:grpSpPr>
              <a:xfrm flipH="1">
                <a:off x="8507531" y="3975914"/>
                <a:ext cx="2404310" cy="324000"/>
                <a:chOff x="1176873" y="2281139"/>
                <a:chExt cx="2404310" cy="32400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CDDC12AB-7D8F-42D6-95E2-AB4ACABA5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873" y="2443139"/>
                  <a:ext cx="240431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AE1779D2-A25F-400C-A0EB-7BAC54E2A688}"/>
                    </a:ext>
                  </a:extLst>
                </p:cNvPr>
                <p:cNvSpPr/>
                <p:nvPr/>
              </p:nvSpPr>
              <p:spPr>
                <a:xfrm rot="5400000">
                  <a:off x="3310180" y="2335139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471E0FF-DFE3-4F75-8124-09B85DFB303A}"/>
                  </a:ext>
                </a:extLst>
              </p:cNvPr>
              <p:cNvGrpSpPr/>
              <p:nvPr/>
            </p:nvGrpSpPr>
            <p:grpSpPr>
              <a:xfrm flipH="1">
                <a:off x="1298989" y="3975914"/>
                <a:ext cx="7250531" cy="324000"/>
                <a:chOff x="1435016" y="3419400"/>
                <a:chExt cx="7250531" cy="324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EFAD31D-D849-42BE-BC51-A86E67E54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5016" y="3581400"/>
                  <a:ext cx="7250531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4D8DA5B3-EE5F-4F6D-9DC4-BC28BD091926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386C0CE-DC24-4D58-BB26-AF6D835EFA69}"/>
                </a:ext>
              </a:extLst>
            </p:cNvPr>
            <p:cNvSpPr txBox="1"/>
            <p:nvPr/>
          </p:nvSpPr>
          <p:spPr>
            <a:xfrm>
              <a:off x="8723158" y="3771644"/>
              <a:ext cx="1940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Answer SDP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CD98BD-B305-4AC2-895F-BC6ED33AAA37}"/>
                </a:ext>
              </a:extLst>
            </p:cNvPr>
            <p:cNvSpPr txBox="1"/>
            <p:nvPr/>
          </p:nvSpPr>
          <p:spPr>
            <a:xfrm>
              <a:off x="1507753" y="3755751"/>
              <a:ext cx="6750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Answer SDP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DD5D48D-2534-4560-9578-0308045844C7}"/>
              </a:ext>
            </a:extLst>
          </p:cNvPr>
          <p:cNvGrpSpPr/>
          <p:nvPr/>
        </p:nvGrpSpPr>
        <p:grpSpPr>
          <a:xfrm>
            <a:off x="1244398" y="4350111"/>
            <a:ext cx="9652751" cy="550553"/>
            <a:chOff x="1244398" y="4350111"/>
            <a:chExt cx="9652751" cy="55055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BA1E400-0D89-4D48-93BF-F18B53A130EF}"/>
                </a:ext>
              </a:extLst>
            </p:cNvPr>
            <p:cNvGrpSpPr/>
            <p:nvPr/>
          </p:nvGrpSpPr>
          <p:grpSpPr>
            <a:xfrm>
              <a:off x="1244398" y="4567139"/>
              <a:ext cx="9652751" cy="333525"/>
              <a:chOff x="1244398" y="4567139"/>
              <a:chExt cx="9652751" cy="33352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1D2C000-8112-4AE8-9787-91379EF3BB97}"/>
                  </a:ext>
                </a:extLst>
              </p:cNvPr>
              <p:cNvGrpSpPr/>
              <p:nvPr/>
            </p:nvGrpSpPr>
            <p:grpSpPr>
              <a:xfrm>
                <a:off x="8492839" y="4576664"/>
                <a:ext cx="2404310" cy="324000"/>
                <a:chOff x="1176873" y="2281139"/>
                <a:chExt cx="2404310" cy="324000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057A522-623A-4073-9005-F41EC1299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873" y="2443139"/>
                  <a:ext cx="240431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B51421A-8DDB-4A14-AF2A-33B9CAEDEAED}"/>
                    </a:ext>
                  </a:extLst>
                </p:cNvPr>
                <p:cNvSpPr/>
                <p:nvPr/>
              </p:nvSpPr>
              <p:spPr>
                <a:xfrm rot="5400000">
                  <a:off x="3310180" y="2335139"/>
                  <a:ext cx="324000" cy="216000"/>
                </a:xfrm>
                <a:prstGeom prst="triangl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2543E65-DCFA-4A7A-AAE9-0581BB21D4B7}"/>
                  </a:ext>
                </a:extLst>
              </p:cNvPr>
              <p:cNvGrpSpPr/>
              <p:nvPr/>
            </p:nvGrpSpPr>
            <p:grpSpPr>
              <a:xfrm>
                <a:off x="1244398" y="4567139"/>
                <a:ext cx="7250531" cy="324000"/>
                <a:chOff x="1435016" y="3419400"/>
                <a:chExt cx="7250531" cy="32400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7AF6DAD-4065-4CD0-9DE1-E4043443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5016" y="3581400"/>
                  <a:ext cx="7250531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6F3D09BA-B48F-4901-90AD-851E0E4BE7FE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EF32FF-2F05-440D-AE0F-9B6668EC6221}"/>
                </a:ext>
              </a:extLst>
            </p:cNvPr>
            <p:cNvSpPr txBox="1"/>
            <p:nvPr/>
          </p:nvSpPr>
          <p:spPr>
            <a:xfrm>
              <a:off x="8723158" y="4366004"/>
              <a:ext cx="1940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ICE candidate (1)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21B7C0-6C04-4C90-9013-99A6638F71FC}"/>
                </a:ext>
              </a:extLst>
            </p:cNvPr>
            <p:cNvSpPr txBox="1"/>
            <p:nvPr/>
          </p:nvSpPr>
          <p:spPr>
            <a:xfrm>
              <a:off x="1507753" y="4350111"/>
              <a:ext cx="6750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ICE candidate (1)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48F51F3-D316-4520-B8BB-D029184C70CF}"/>
              </a:ext>
            </a:extLst>
          </p:cNvPr>
          <p:cNvGrpSpPr/>
          <p:nvPr/>
        </p:nvGrpSpPr>
        <p:grpSpPr>
          <a:xfrm>
            <a:off x="1294317" y="5074011"/>
            <a:ext cx="9617524" cy="543433"/>
            <a:chOff x="1294317" y="5074011"/>
            <a:chExt cx="9617524" cy="54343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27A0342-B78D-42FE-8A8E-62DA5737E49D}"/>
                </a:ext>
              </a:extLst>
            </p:cNvPr>
            <p:cNvGrpSpPr/>
            <p:nvPr/>
          </p:nvGrpSpPr>
          <p:grpSpPr>
            <a:xfrm>
              <a:off x="1294317" y="5293444"/>
              <a:ext cx="9617524" cy="324000"/>
              <a:chOff x="1294317" y="5293444"/>
              <a:chExt cx="9617524" cy="3240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40AA6C9-1BCF-4D02-9E7D-27FEB75F245D}"/>
                  </a:ext>
                </a:extLst>
              </p:cNvPr>
              <p:cNvGrpSpPr/>
              <p:nvPr/>
            </p:nvGrpSpPr>
            <p:grpSpPr>
              <a:xfrm flipH="1">
                <a:off x="8507531" y="5293444"/>
                <a:ext cx="2404310" cy="324000"/>
                <a:chOff x="1176873" y="2281139"/>
                <a:chExt cx="2404310" cy="32400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32844675-D784-4F60-A402-4A72927B03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6873" y="2443139"/>
                  <a:ext cx="240431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</p:cxn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EC441F49-7F12-4332-9B36-279326BC2B6F}"/>
                    </a:ext>
                  </a:extLst>
                </p:cNvPr>
                <p:cNvSpPr/>
                <p:nvPr/>
              </p:nvSpPr>
              <p:spPr>
                <a:xfrm rot="5400000">
                  <a:off x="3310180" y="2335139"/>
                  <a:ext cx="324000" cy="216000"/>
                </a:xfrm>
                <a:prstGeom prst="triangle">
                  <a:avLst/>
                </a:prstGeom>
                <a:ln w="190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1A4B142-192A-49CA-B8D0-787DC5BD3DD1}"/>
                  </a:ext>
                </a:extLst>
              </p:cNvPr>
              <p:cNvGrpSpPr/>
              <p:nvPr/>
            </p:nvGrpSpPr>
            <p:grpSpPr>
              <a:xfrm flipH="1">
                <a:off x="1294317" y="5293444"/>
                <a:ext cx="7250531" cy="324000"/>
                <a:chOff x="1435016" y="3419400"/>
                <a:chExt cx="7250531" cy="324000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B638897-8D41-4ED5-90A9-B543C3081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5016" y="3581400"/>
                  <a:ext cx="7250531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2E0D8909-8F12-421D-A50B-8207E3835069}"/>
                    </a:ext>
                  </a:extLst>
                </p:cNvPr>
                <p:cNvSpPr/>
                <p:nvPr/>
              </p:nvSpPr>
              <p:spPr>
                <a:xfrm rot="5400000">
                  <a:off x="8414544" y="3473400"/>
                  <a:ext cx="324000" cy="216000"/>
                </a:xfrm>
                <a:prstGeom prst="triangl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808EA79-31CA-4650-9F8D-F096661DE92B}"/>
                </a:ext>
              </a:extLst>
            </p:cNvPr>
            <p:cNvSpPr txBox="1"/>
            <p:nvPr/>
          </p:nvSpPr>
          <p:spPr>
            <a:xfrm>
              <a:off x="8723158" y="5089904"/>
              <a:ext cx="1940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ICE candidate (2)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5123BE-40D7-4633-BCCF-5ED7D9FD59DB}"/>
                </a:ext>
              </a:extLst>
            </p:cNvPr>
            <p:cNvSpPr txBox="1"/>
            <p:nvPr/>
          </p:nvSpPr>
          <p:spPr>
            <a:xfrm>
              <a:off x="1507753" y="5074011"/>
              <a:ext cx="6750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ICE candidate (2)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0359214-6E34-4B0F-9A1D-CBFFD2F56417}"/>
              </a:ext>
            </a:extLst>
          </p:cNvPr>
          <p:cNvGrpSpPr/>
          <p:nvPr/>
        </p:nvGrpSpPr>
        <p:grpSpPr>
          <a:xfrm>
            <a:off x="3688681" y="5653131"/>
            <a:ext cx="7250531" cy="542635"/>
            <a:chOff x="3688681" y="5653131"/>
            <a:chExt cx="7250531" cy="54263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EFF9B31-C82A-4B0E-8695-36C4D8468BC4}"/>
                </a:ext>
              </a:extLst>
            </p:cNvPr>
            <p:cNvGrpSpPr/>
            <p:nvPr/>
          </p:nvGrpSpPr>
          <p:grpSpPr>
            <a:xfrm flipH="1">
              <a:off x="3688681" y="5871766"/>
              <a:ext cx="7250531" cy="324000"/>
              <a:chOff x="1435016" y="3419400"/>
              <a:chExt cx="7250531" cy="324000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DCACF7A-AAD6-41CC-9636-A342EB71B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016" y="3581400"/>
                <a:ext cx="725053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4F0A63AA-1ADA-49DF-AE5D-F6FCD8CD90A7}"/>
                  </a:ext>
                </a:extLst>
              </p:cNvPr>
              <p:cNvSpPr/>
              <p:nvPr/>
            </p:nvSpPr>
            <p:spPr>
              <a:xfrm rot="5400000">
                <a:off x="8414544" y="3473400"/>
                <a:ext cx="324000" cy="216000"/>
              </a:xfrm>
              <a:prstGeom prst="triangle">
                <a:avLst/>
              </a:prstGeom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28B291C-B9FB-4C22-B045-F8A85B7253A1}"/>
                </a:ext>
              </a:extLst>
            </p:cNvPr>
            <p:cNvSpPr txBox="1"/>
            <p:nvPr/>
          </p:nvSpPr>
          <p:spPr>
            <a:xfrm>
              <a:off x="3923293" y="5653131"/>
              <a:ext cx="6750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Who am I?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C18AC7-14F7-4755-ACE7-408A0F047644}"/>
              </a:ext>
            </a:extLst>
          </p:cNvPr>
          <p:cNvGrpSpPr/>
          <p:nvPr/>
        </p:nvGrpSpPr>
        <p:grpSpPr>
          <a:xfrm>
            <a:off x="3647671" y="6133191"/>
            <a:ext cx="7250531" cy="536064"/>
            <a:chOff x="3647671" y="6133191"/>
            <a:chExt cx="7250531" cy="53606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637674-899C-4387-8EA8-CE0E89AD30A1}"/>
                </a:ext>
              </a:extLst>
            </p:cNvPr>
            <p:cNvGrpSpPr/>
            <p:nvPr/>
          </p:nvGrpSpPr>
          <p:grpSpPr>
            <a:xfrm>
              <a:off x="3647671" y="6345255"/>
              <a:ext cx="7250531" cy="324000"/>
              <a:chOff x="1435016" y="3419400"/>
              <a:chExt cx="7250531" cy="32400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AD548-1523-4D24-A635-27DD9FB69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016" y="3581400"/>
                <a:ext cx="725053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E6D6AFF1-E6D7-4DD9-A078-80CADB7BA272}"/>
                  </a:ext>
                </a:extLst>
              </p:cNvPr>
              <p:cNvSpPr/>
              <p:nvPr/>
            </p:nvSpPr>
            <p:spPr>
              <a:xfrm rot="5400000">
                <a:off x="8414544" y="3473400"/>
                <a:ext cx="324000" cy="216000"/>
              </a:xfrm>
              <a:prstGeom prst="triangle">
                <a:avLst/>
              </a:prstGeom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151D6B9-4C00-4D55-B92E-24B84FD5CBB9}"/>
                </a:ext>
              </a:extLst>
            </p:cNvPr>
            <p:cNvSpPr txBox="1"/>
            <p:nvPr/>
          </p:nvSpPr>
          <p:spPr>
            <a:xfrm>
              <a:off x="3923293" y="6133191"/>
              <a:ext cx="6750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92.221.17.196:1337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3B3F0CB-0B4D-4D33-B9D4-1CE075496835}"/>
              </a:ext>
            </a:extLst>
          </p:cNvPr>
          <p:cNvSpPr/>
          <p:nvPr/>
        </p:nvSpPr>
        <p:spPr>
          <a:xfrm>
            <a:off x="696913" y="2984500"/>
            <a:ext cx="580940" cy="2159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1676EC-1916-4A5A-8765-9D177BCBE869}"/>
              </a:ext>
            </a:extLst>
          </p:cNvPr>
          <p:cNvSpPr/>
          <p:nvPr/>
        </p:nvSpPr>
        <p:spPr>
          <a:xfrm>
            <a:off x="3105151" y="6195766"/>
            <a:ext cx="580940" cy="4118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78AA78-0C1E-4437-9879-90F66AEB4619}"/>
              </a:ext>
            </a:extLst>
          </p:cNvPr>
          <p:cNvSpPr/>
          <p:nvPr/>
        </p:nvSpPr>
        <p:spPr>
          <a:xfrm>
            <a:off x="10920495" y="5707379"/>
            <a:ext cx="580940" cy="6334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B6D372-F426-4E41-98AA-3C784EC02285}"/>
              </a:ext>
            </a:extLst>
          </p:cNvPr>
          <p:cNvGrpSpPr/>
          <p:nvPr/>
        </p:nvGrpSpPr>
        <p:grpSpPr>
          <a:xfrm>
            <a:off x="8491035" y="3266934"/>
            <a:ext cx="2404310" cy="324000"/>
            <a:chOff x="1176873" y="2281139"/>
            <a:chExt cx="2404310" cy="32400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1FA27A5-EBE1-438E-B7EA-11DB5C875716}"/>
                </a:ext>
              </a:extLst>
            </p:cNvPr>
            <p:cNvCxnSpPr>
              <a:cxnSpLocks/>
            </p:cNvCxnSpPr>
            <p:nvPr/>
          </p:nvCxnSpPr>
          <p:spPr>
            <a:xfrm>
              <a:off x="1176873" y="2443139"/>
              <a:ext cx="2404310" cy="0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C73CEF5-BDCC-4BE0-9658-4D6F6CB28610}"/>
                </a:ext>
              </a:extLst>
            </p:cNvPr>
            <p:cNvSpPr/>
            <p:nvPr/>
          </p:nvSpPr>
          <p:spPr>
            <a:xfrm rot="5400000">
              <a:off x="3310180" y="2335139"/>
              <a:ext cx="324000" cy="216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54735B-1F9D-4B8E-B1A9-DFFB784B7E76}"/>
              </a:ext>
            </a:extLst>
          </p:cNvPr>
          <p:cNvCxnSpPr>
            <a:cxnSpLocks/>
          </p:cNvCxnSpPr>
          <p:nvPr/>
        </p:nvCxnSpPr>
        <p:spPr>
          <a:xfrm>
            <a:off x="1242809" y="3429000"/>
            <a:ext cx="7250531" cy="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3059746-A700-47AA-9435-08C2CA7741D3}"/>
              </a:ext>
            </a:extLst>
          </p:cNvPr>
          <p:cNvSpPr txBox="1"/>
          <p:nvPr/>
        </p:nvSpPr>
        <p:spPr>
          <a:xfrm>
            <a:off x="8723158" y="3062984"/>
            <a:ext cx="194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Offer SDP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1F4CBF-E2F6-42D9-AEB1-9B88A9550336}"/>
              </a:ext>
            </a:extLst>
          </p:cNvPr>
          <p:cNvSpPr txBox="1"/>
          <p:nvPr/>
        </p:nvSpPr>
        <p:spPr>
          <a:xfrm>
            <a:off x="1507753" y="3047091"/>
            <a:ext cx="67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Offer SDP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75BB5BD-2950-40F5-9232-E5F916278913}"/>
              </a:ext>
            </a:extLst>
          </p:cNvPr>
          <p:cNvSpPr/>
          <p:nvPr/>
        </p:nvSpPr>
        <p:spPr>
          <a:xfrm rot="5400000">
            <a:off x="8222839" y="3321000"/>
            <a:ext cx="324000" cy="216000"/>
          </a:xfrm>
          <a:prstGeom prst="triangle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6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5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4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sz="1799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5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2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3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8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2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5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8" y="3238909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5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9" y="3244644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2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3" y="4023709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101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5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5" y="4802773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6" y="480156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60" y="2459846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7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4" y="478617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3" y="2451398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3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6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4" y="1494639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4"/>
            <a:ext cx="38183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P</a:t>
            </a:r>
            <a:r>
              <a:rPr lang="en-GB" sz="1799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9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2" y="1489323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6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5" y="1496705"/>
            <a:ext cx="6222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r>
              <a:rPr lang="en-GB" sz="1799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3"/>
            <a:ext cx="46358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>
                <a:solidFill>
                  <a:schemeClr val="accent5"/>
                </a:solidFill>
              </a:rPr>
              <a:t>QC</a:t>
            </a:r>
            <a:endParaRPr lang="en-GB" sz="1799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0" y="933707"/>
            <a:ext cx="81844" cy="1029388"/>
          </a:xfrm>
          <a:prstGeom prst="curvedConnector3">
            <a:avLst>
              <a:gd name="adj1" fmla="val 37931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4198" y="894144"/>
            <a:ext cx="1529" cy="1206650"/>
          </a:xfrm>
          <a:prstGeom prst="curvedConnector3">
            <a:avLst>
              <a:gd name="adj1" fmla="val -1495094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6" cy="1200197"/>
          </a:xfrm>
          <a:prstGeom prst="curvedConnector3">
            <a:avLst>
              <a:gd name="adj1" fmla="val 111648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7" y="893240"/>
            <a:ext cx="5316" cy="1197481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9" y="893706"/>
            <a:ext cx="5316" cy="1196550"/>
          </a:xfrm>
          <a:prstGeom prst="curvedConnector3">
            <a:avLst>
              <a:gd name="adj1" fmla="val -430022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4" y="928555"/>
            <a:ext cx="72966" cy="1048570"/>
          </a:xfrm>
          <a:prstGeom prst="curvedConnector3">
            <a:avLst>
              <a:gd name="adj1" fmla="val -31329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2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1" y="1127102"/>
            <a:ext cx="39466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1799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8" y="4977787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799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sz="1799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sz="1799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sz="1799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sz="1799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3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8" y="80786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1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2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6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1" y="1705383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7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9" y="162461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2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1" y="333000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1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OnPropose</a:t>
              </a:r>
              <a:r>
                <a:rPr lang="en-GB" sz="1799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947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StringToPartialCert</a:t>
              </a:r>
              <a:r>
                <a:rPr lang="en-GB" sz="1799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129"/>
              <a:ext cx="1180730" cy="64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  <a:br>
                <a:rPr lang="en-GB" sz="1799" dirty="0">
                  <a:solidFill>
                    <a:schemeClr val="accent6"/>
                  </a:solidFill>
                </a:rPr>
              </a:br>
              <a:r>
                <a:rPr lang="en-GB" sz="1799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799" dirty="0" err="1"/>
                <a:t>OnVote</a:t>
              </a:r>
              <a:r>
                <a:rPr lang="en-GB" sz="1799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841"/>
              <a:ext cx="1180730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799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2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5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6" y="279529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2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2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5" y="2518296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7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4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6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44C3D6D-0F0A-435F-8BE6-8859F1192656}"/>
              </a:ext>
            </a:extLst>
          </p:cNvPr>
          <p:cNvSpPr/>
          <p:nvPr/>
        </p:nvSpPr>
        <p:spPr>
          <a:xfrm rot="16200000">
            <a:off x="1577256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to </a:t>
            </a:r>
            <a:r>
              <a:rPr lang="en-GB" sz="1799" dirty="0" err="1"/>
              <a:t>cmd</a:t>
            </a:r>
            <a:r>
              <a:rPr lang="en-GB" sz="1799" dirty="0"/>
              <a:t> buffer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0AB0FA-089B-46B2-8264-9057353F8A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5888" y="3503376"/>
            <a:ext cx="1354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E169471E-3989-496B-9F9B-8AA7F85BB757}"/>
              </a:ext>
            </a:extLst>
          </p:cNvPr>
          <p:cNvSpPr/>
          <p:nvPr/>
        </p:nvSpPr>
        <p:spPr>
          <a:xfrm rot="16200000">
            <a:off x="3609994" y="3095004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Propose( 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7309AE2-8FF4-4F99-B94C-2AD2D264F9D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46766" y="3503377"/>
            <a:ext cx="1215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4" y="896511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7" y="896511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523216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2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1304884"/>
            <a:ext cx="1354130" cy="219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4198591">
            <a:off x="473032" y="4493172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7967712">
            <a:off x="537348" y="2067245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EFE8EBF4-BDE6-4AF8-B0B9-8D3AAA7C9499}"/>
              </a:ext>
            </a:extLst>
          </p:cNvPr>
          <p:cNvSpPr txBox="1"/>
          <p:nvPr/>
        </p:nvSpPr>
        <p:spPr>
          <a:xfrm>
            <a:off x="768518" y="3151879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Command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523216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2" y="1304884"/>
            <a:ext cx="1224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64053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5" y="93555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5183783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1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Add tag “Command:”</a:t>
            </a:r>
          </a:p>
          <a:p>
            <a:pPr algn="ctr"/>
            <a:r>
              <a:rPr lang="en-GB" sz="1799" dirty="0"/>
              <a:t>to command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7865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2389384" y="338565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1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StringToNewView</a:t>
            </a:r>
            <a:r>
              <a:rPr lang="en-GB" sz="1799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1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4" y="411155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615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8" y="4652940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OnNewView</a:t>
            </a:r>
            <a:r>
              <a:rPr lang="en-GB" sz="1799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4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7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Format string to block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OnPropose</a:t>
            </a:r>
            <a:r>
              <a:rPr lang="en-GB" sz="1799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6" y="1309430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2" y="1274826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2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StringToPartialCert</a:t>
            </a:r>
            <a:r>
              <a:rPr lang="en-GB" sz="1799" dirty="0"/>
              <a:t>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  <a:br>
              <a:rPr lang="en-GB" sz="1799" dirty="0">
                <a:solidFill>
                  <a:schemeClr val="accent6"/>
                </a:solidFill>
              </a:rPr>
            </a:br>
            <a:r>
              <a:rPr lang="en-GB" sz="1799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2" y="1678761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 err="1"/>
              <a:t>OnVote</a:t>
            </a:r>
            <a:r>
              <a:rPr lang="en-GB" sz="1799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7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30" y="130943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30" y="1899792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5" y="2860827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8"/>
            <a:ext cx="0" cy="807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5" y="359795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3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2" y="2894291"/>
            <a:ext cx="118073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5" y="4047138"/>
            <a:ext cx="1722269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99"/>
              <a:t>OnNewView( )</a:t>
            </a:r>
            <a:endParaRPr lang="en-GB" sz="1799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4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4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4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4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8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3008</TotalTime>
  <Words>295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Vijaya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Sander Tunge Aspøy</cp:lastModifiedBy>
  <cp:revision>32</cp:revision>
  <dcterms:created xsi:type="dcterms:W3CDTF">2021-03-26T09:54:17Z</dcterms:created>
  <dcterms:modified xsi:type="dcterms:W3CDTF">2021-05-20T07:04:51Z</dcterms:modified>
</cp:coreProperties>
</file>